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9" r:id="rId1"/>
  </p:sldMasterIdLst>
  <p:notesMasterIdLst>
    <p:notesMasterId r:id="rId35"/>
  </p:notesMasterIdLst>
  <p:sldIdLst>
    <p:sldId id="257" r:id="rId2"/>
    <p:sldId id="258" r:id="rId3"/>
    <p:sldId id="270" r:id="rId4"/>
    <p:sldId id="279" r:id="rId5"/>
    <p:sldId id="280" r:id="rId6"/>
    <p:sldId id="308" r:id="rId7"/>
    <p:sldId id="309" r:id="rId8"/>
    <p:sldId id="311" r:id="rId9"/>
    <p:sldId id="312" r:id="rId10"/>
    <p:sldId id="313" r:id="rId11"/>
    <p:sldId id="314" r:id="rId12"/>
    <p:sldId id="310" r:id="rId13"/>
    <p:sldId id="281" r:id="rId14"/>
    <p:sldId id="283" r:id="rId15"/>
    <p:sldId id="316" r:id="rId16"/>
    <p:sldId id="317" r:id="rId17"/>
    <p:sldId id="318" r:id="rId18"/>
    <p:sldId id="271" r:id="rId19"/>
    <p:sldId id="319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29" r:id="rId28"/>
    <p:sldId id="328" r:id="rId29"/>
    <p:sldId id="282" r:id="rId30"/>
    <p:sldId id="331" r:id="rId31"/>
    <p:sldId id="330" r:id="rId32"/>
    <p:sldId id="284" r:id="rId33"/>
    <p:sldId id="267" r:id="rId34"/>
  </p:sldIdLst>
  <p:sldSz cx="12192000" cy="6858000"/>
  <p:notesSz cx="6858000" cy="9144000"/>
  <p:embeddedFontLst>
    <p:embeddedFont>
      <p:font typeface="나눔스퀘어" panose="020B0600000101010101" pitchFamily="50" charset="-127"/>
      <p:regular r:id="rId36"/>
    </p:embeddedFont>
    <p:embeddedFont>
      <p:font typeface="나눔스퀘어 Bold" panose="020B0600000101010101" pitchFamily="50" charset="-127"/>
      <p:bold r:id="rId37"/>
    </p:embeddedFont>
    <p:embeddedFont>
      <p:font typeface="맑은 고딕" panose="020B0503020000020004" pitchFamily="50" charset="-127"/>
      <p:regular r:id="rId38"/>
      <p:bold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CD4837"/>
    <a:srgbClr val="DA796C"/>
    <a:srgbClr val="404040"/>
    <a:srgbClr val="BDC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320770-4D47-4DA2-AF01-8E6672F3CBD9}" v="22" dt="2020-03-28T10:42:55.1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76826" autoAdjust="0"/>
  </p:normalViewPr>
  <p:slideViewPr>
    <p:cSldViewPr snapToGrid="0">
      <p:cViewPr varScale="1">
        <p:scale>
          <a:sx n="66" d="100"/>
          <a:sy n="66" d="100"/>
        </p:scale>
        <p:origin x="116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재현" userId="e331c24078343b94" providerId="LiveId" clId="{19C9B56C-74E6-4678-B583-1EBFD9EC01EA}"/>
    <pc:docChg chg="undo redo custSel addSld delSld modSld sldOrd">
      <pc:chgData name="김 재현" userId="e331c24078343b94" providerId="LiveId" clId="{19C9B56C-74E6-4678-B583-1EBFD9EC01EA}" dt="2020-03-22T09:54:37.049" v="18578" actId="1076"/>
      <pc:docMkLst>
        <pc:docMk/>
      </pc:docMkLst>
      <pc:sldChg chg="addSp modSp">
        <pc:chgData name="김 재현" userId="e331c24078343b94" providerId="LiveId" clId="{19C9B56C-74E6-4678-B583-1EBFD9EC01EA}" dt="2020-03-20T16:10:00.654" v="14718" actId="1076"/>
        <pc:sldMkLst>
          <pc:docMk/>
          <pc:sldMk cId="3957649275" sldId="257"/>
        </pc:sldMkLst>
        <pc:spChg chg="add mod">
          <ac:chgData name="김 재현" userId="e331c24078343b94" providerId="LiveId" clId="{19C9B56C-74E6-4678-B583-1EBFD9EC01EA}" dt="2020-03-17T10:54:56.436" v="276"/>
          <ac:spMkLst>
            <pc:docMk/>
            <pc:sldMk cId="3957649275" sldId="257"/>
            <ac:spMk id="2" creationId="{C1B09AF6-A61C-4173-9E08-C61EBDF428EB}"/>
          </ac:spMkLst>
        </pc:spChg>
        <pc:spChg chg="mod">
          <ac:chgData name="김 재현" userId="e331c24078343b94" providerId="LiveId" clId="{19C9B56C-74E6-4678-B583-1EBFD9EC01EA}" dt="2020-03-20T16:10:00.654" v="14718" actId="1076"/>
          <ac:spMkLst>
            <pc:docMk/>
            <pc:sldMk cId="3957649275" sldId="257"/>
            <ac:spMk id="12" creationId="{00000000-0000-0000-0000-000000000000}"/>
          </ac:spMkLst>
        </pc:spChg>
        <pc:spChg chg="mod">
          <ac:chgData name="김 재현" userId="e331c24078343b94" providerId="LiveId" clId="{19C9B56C-74E6-4678-B583-1EBFD9EC01EA}" dt="2020-03-17T10:49:05.356" v="166" actId="1076"/>
          <ac:spMkLst>
            <pc:docMk/>
            <pc:sldMk cId="3957649275" sldId="257"/>
            <ac:spMk id="13" creationId="{00000000-0000-0000-0000-000000000000}"/>
          </ac:spMkLst>
        </pc:spChg>
        <pc:spChg chg="mod">
          <ac:chgData name="김 재현" userId="e331c24078343b94" providerId="LiveId" clId="{19C9B56C-74E6-4678-B583-1EBFD9EC01EA}" dt="2020-03-17T10:49:35.780" v="174" actId="1076"/>
          <ac:spMkLst>
            <pc:docMk/>
            <pc:sldMk cId="3957649275" sldId="257"/>
            <ac:spMk id="21" creationId="{00000000-0000-0000-0000-000000000000}"/>
          </ac:spMkLst>
        </pc:spChg>
        <pc:grpChg chg="mod">
          <ac:chgData name="김 재현" userId="e331c24078343b94" providerId="LiveId" clId="{19C9B56C-74E6-4678-B583-1EBFD9EC01EA}" dt="2020-03-17T10:48:50.282" v="163" actId="14100"/>
          <ac:grpSpMkLst>
            <pc:docMk/>
            <pc:sldMk cId="3957649275" sldId="257"/>
            <ac:grpSpMk id="24" creationId="{00000000-0000-0000-0000-000000000000}"/>
          </ac:grpSpMkLst>
        </pc:grpChg>
      </pc:sldChg>
      <pc:sldChg chg="addSp delSp modSp add del setBg">
        <pc:chgData name="김 재현" userId="e331c24078343b94" providerId="LiveId" clId="{19C9B56C-74E6-4678-B583-1EBFD9EC01EA}" dt="2020-03-22T09:54:37.049" v="18578" actId="1076"/>
        <pc:sldMkLst>
          <pc:docMk/>
          <pc:sldMk cId="1846964177" sldId="258"/>
        </pc:sldMkLst>
        <pc:spChg chg="mod">
          <ac:chgData name="김 재현" userId="e331c24078343b94" providerId="LiveId" clId="{19C9B56C-74E6-4678-B583-1EBFD9EC01EA}" dt="2020-03-22T09:50:55.030" v="18360" actId="207"/>
          <ac:spMkLst>
            <pc:docMk/>
            <pc:sldMk cId="1846964177" sldId="258"/>
            <ac:spMk id="8" creationId="{00000000-0000-0000-0000-000000000000}"/>
          </ac:spMkLst>
        </pc:spChg>
        <pc:spChg chg="mod">
          <ac:chgData name="김 재현" userId="e331c24078343b94" providerId="LiveId" clId="{19C9B56C-74E6-4678-B583-1EBFD9EC01EA}" dt="2020-03-22T09:51:02.657" v="18364" actId="1076"/>
          <ac:spMkLst>
            <pc:docMk/>
            <pc:sldMk cId="1846964177" sldId="258"/>
            <ac:spMk id="9" creationId="{00000000-0000-0000-0000-000000000000}"/>
          </ac:spMkLst>
        </pc:spChg>
        <pc:spChg chg="mod">
          <ac:chgData name="김 재현" userId="e331c24078343b94" providerId="LiveId" clId="{19C9B56C-74E6-4678-B583-1EBFD9EC01EA}" dt="2020-03-22T09:51:10.466" v="18366" actId="1076"/>
          <ac:spMkLst>
            <pc:docMk/>
            <pc:sldMk cId="1846964177" sldId="258"/>
            <ac:spMk id="10" creationId="{00000000-0000-0000-0000-000000000000}"/>
          </ac:spMkLst>
        </pc:spChg>
        <pc:spChg chg="mod">
          <ac:chgData name="김 재현" userId="e331c24078343b94" providerId="LiveId" clId="{19C9B56C-74E6-4678-B583-1EBFD9EC01EA}" dt="2020-03-22T09:51:23.825" v="18368" actId="1076"/>
          <ac:spMkLst>
            <pc:docMk/>
            <pc:sldMk cId="1846964177" sldId="258"/>
            <ac:spMk id="11" creationId="{00000000-0000-0000-0000-000000000000}"/>
          </ac:spMkLst>
        </pc:spChg>
        <pc:spChg chg="mod">
          <ac:chgData name="김 재현" userId="e331c24078343b94" providerId="LiveId" clId="{19C9B56C-74E6-4678-B583-1EBFD9EC01EA}" dt="2020-03-22T09:51:33.482" v="18370" actId="1076"/>
          <ac:spMkLst>
            <pc:docMk/>
            <pc:sldMk cId="1846964177" sldId="258"/>
            <ac:spMk id="12" creationId="{00000000-0000-0000-0000-000000000000}"/>
          </ac:spMkLst>
        </pc:spChg>
        <pc:spChg chg="mod">
          <ac:chgData name="김 재현" userId="e331c24078343b94" providerId="LiveId" clId="{19C9B56C-74E6-4678-B583-1EBFD9EC01EA}" dt="2020-03-22T09:54:37.049" v="18578" actId="1076"/>
          <ac:spMkLst>
            <pc:docMk/>
            <pc:sldMk cId="1846964177" sldId="258"/>
            <ac:spMk id="20" creationId="{00000000-0000-0000-0000-000000000000}"/>
          </ac:spMkLst>
        </pc:spChg>
        <pc:spChg chg="mod">
          <ac:chgData name="김 재현" userId="e331c24078343b94" providerId="LiveId" clId="{19C9B56C-74E6-4678-B583-1EBFD9EC01EA}" dt="2020-03-22T09:54:31.778" v="18577" actId="1076"/>
          <ac:spMkLst>
            <pc:docMk/>
            <pc:sldMk cId="1846964177" sldId="258"/>
            <ac:spMk id="21" creationId="{00000000-0000-0000-0000-000000000000}"/>
          </ac:spMkLst>
        </pc:spChg>
        <pc:spChg chg="add del mod">
          <ac:chgData name="김 재현" userId="e331c24078343b94" providerId="LiveId" clId="{19C9B56C-74E6-4678-B583-1EBFD9EC01EA}" dt="2020-03-22T09:54:27.625" v="18576" actId="1076"/>
          <ac:spMkLst>
            <pc:docMk/>
            <pc:sldMk cId="1846964177" sldId="258"/>
            <ac:spMk id="22" creationId="{00000000-0000-0000-0000-000000000000}"/>
          </ac:spMkLst>
        </pc:spChg>
        <pc:spChg chg="mod">
          <ac:chgData name="김 재현" userId="e331c24078343b94" providerId="LiveId" clId="{19C9B56C-74E6-4678-B583-1EBFD9EC01EA}" dt="2020-03-22T09:54:25.127" v="18575" actId="1076"/>
          <ac:spMkLst>
            <pc:docMk/>
            <pc:sldMk cId="1846964177" sldId="258"/>
            <ac:spMk id="23" creationId="{00000000-0000-0000-0000-000000000000}"/>
          </ac:spMkLst>
        </pc:spChg>
        <pc:spChg chg="add del mod">
          <ac:chgData name="김 재현" userId="e331c24078343b94" providerId="LiveId" clId="{19C9B56C-74E6-4678-B583-1EBFD9EC01EA}" dt="2020-03-22T09:54:20.996" v="18574" actId="1076"/>
          <ac:spMkLst>
            <pc:docMk/>
            <pc:sldMk cId="1846964177" sldId="258"/>
            <ac:spMk id="24" creationId="{00000000-0000-0000-0000-000000000000}"/>
          </ac:spMkLst>
        </pc:spChg>
        <pc:grpChg chg="mod">
          <ac:chgData name="김 재현" userId="e331c24078343b94" providerId="LiveId" clId="{19C9B56C-74E6-4678-B583-1EBFD9EC01EA}" dt="2020-03-22T09:49:14.207" v="18326" actId="1076"/>
          <ac:grpSpMkLst>
            <pc:docMk/>
            <pc:sldMk cId="1846964177" sldId="258"/>
            <ac:grpSpMk id="26" creationId="{00000000-0000-0000-0000-000000000000}"/>
          </ac:grpSpMkLst>
        </pc:grpChg>
        <pc:cxnChg chg="mod">
          <ac:chgData name="김 재현" userId="e331c24078343b94" providerId="LiveId" clId="{19C9B56C-74E6-4678-B583-1EBFD9EC01EA}" dt="2020-03-22T09:50:39.986" v="18355" actId="1076"/>
          <ac:cxnSpMkLst>
            <pc:docMk/>
            <pc:sldMk cId="1846964177" sldId="258"/>
            <ac:cxnSpMk id="14" creationId="{00000000-0000-0000-0000-000000000000}"/>
          </ac:cxnSpMkLst>
        </pc:cxnChg>
        <pc:cxnChg chg="mod">
          <ac:chgData name="김 재현" userId="e331c24078343b94" providerId="LiveId" clId="{19C9B56C-74E6-4678-B583-1EBFD9EC01EA}" dt="2020-03-22T09:50:57.850" v="18362" actId="1076"/>
          <ac:cxnSpMkLst>
            <pc:docMk/>
            <pc:sldMk cId="1846964177" sldId="258"/>
            <ac:cxnSpMk id="15" creationId="{00000000-0000-0000-0000-000000000000}"/>
          </ac:cxnSpMkLst>
        </pc:cxnChg>
        <pc:cxnChg chg="mod">
          <ac:chgData name="김 재현" userId="e331c24078343b94" providerId="LiveId" clId="{19C9B56C-74E6-4678-B583-1EBFD9EC01EA}" dt="2020-03-22T09:50:39.986" v="18355" actId="1076"/>
          <ac:cxnSpMkLst>
            <pc:docMk/>
            <pc:sldMk cId="1846964177" sldId="258"/>
            <ac:cxnSpMk id="16" creationId="{00000000-0000-0000-0000-000000000000}"/>
          </ac:cxnSpMkLst>
        </pc:cxnChg>
        <pc:cxnChg chg="mod">
          <ac:chgData name="김 재현" userId="e331c24078343b94" providerId="LiveId" clId="{19C9B56C-74E6-4678-B583-1EBFD9EC01EA}" dt="2020-03-22T09:50:39.986" v="18355" actId="1076"/>
          <ac:cxnSpMkLst>
            <pc:docMk/>
            <pc:sldMk cId="1846964177" sldId="258"/>
            <ac:cxnSpMk id="17" creationId="{00000000-0000-0000-0000-000000000000}"/>
          </ac:cxnSpMkLst>
        </pc:cxnChg>
        <pc:cxnChg chg="mod">
          <ac:chgData name="김 재현" userId="e331c24078343b94" providerId="LiveId" clId="{19C9B56C-74E6-4678-B583-1EBFD9EC01EA}" dt="2020-03-22T09:50:39.986" v="18355" actId="1076"/>
          <ac:cxnSpMkLst>
            <pc:docMk/>
            <pc:sldMk cId="1846964177" sldId="258"/>
            <ac:cxnSpMk id="18" creationId="{00000000-0000-0000-0000-000000000000}"/>
          </ac:cxnSpMkLst>
        </pc:cxnChg>
        <pc:cxnChg chg="mod">
          <ac:chgData name="김 재현" userId="e331c24078343b94" providerId="LiveId" clId="{19C9B56C-74E6-4678-B583-1EBFD9EC01EA}" dt="2020-03-22T09:50:39.986" v="18355" actId="1076"/>
          <ac:cxnSpMkLst>
            <pc:docMk/>
            <pc:sldMk cId="1846964177" sldId="258"/>
            <ac:cxnSpMk id="19" creationId="{00000000-0000-0000-0000-000000000000}"/>
          </ac:cxnSpMkLst>
        </pc:cxnChg>
      </pc:sldChg>
      <pc:sldChg chg="addSp modSp del">
        <pc:chgData name="김 재현" userId="e331c24078343b94" providerId="LiveId" clId="{19C9B56C-74E6-4678-B583-1EBFD9EC01EA}" dt="2020-03-17T11:38:49.659" v="1128" actId="2696"/>
        <pc:sldMkLst>
          <pc:docMk/>
          <pc:sldMk cId="4290185744" sldId="259"/>
        </pc:sldMkLst>
        <pc:spChg chg="mod">
          <ac:chgData name="김 재현" userId="e331c24078343b94" providerId="LiveId" clId="{19C9B56C-74E6-4678-B583-1EBFD9EC01EA}" dt="2020-03-17T11:30:04.159" v="1083" actId="207"/>
          <ac:spMkLst>
            <pc:docMk/>
            <pc:sldMk cId="4290185744" sldId="259"/>
            <ac:spMk id="25" creationId="{00000000-0000-0000-0000-000000000000}"/>
          </ac:spMkLst>
        </pc:spChg>
        <pc:spChg chg="mod">
          <ac:chgData name="김 재현" userId="e331c24078343b94" providerId="LiveId" clId="{19C9B56C-74E6-4678-B583-1EBFD9EC01EA}" dt="2020-03-17T11:13:12.962" v="1079" actId="1076"/>
          <ac:spMkLst>
            <pc:docMk/>
            <pc:sldMk cId="4290185744" sldId="259"/>
            <ac:spMk id="26" creationId="{00000000-0000-0000-0000-000000000000}"/>
          </ac:spMkLst>
        </pc:spChg>
        <pc:spChg chg="mod">
          <ac:chgData name="김 재현" userId="e331c24078343b94" providerId="LiveId" clId="{19C9B56C-74E6-4678-B583-1EBFD9EC01EA}" dt="2020-03-17T11:13:18.395" v="1080" actId="1076"/>
          <ac:spMkLst>
            <pc:docMk/>
            <pc:sldMk cId="4290185744" sldId="259"/>
            <ac:spMk id="27" creationId="{00000000-0000-0000-0000-000000000000}"/>
          </ac:spMkLst>
        </pc:spChg>
        <pc:spChg chg="mod">
          <ac:chgData name="김 재현" userId="e331c24078343b94" providerId="LiveId" clId="{19C9B56C-74E6-4678-B583-1EBFD9EC01EA}" dt="2020-03-17T11:13:26.242" v="1081" actId="1076"/>
          <ac:spMkLst>
            <pc:docMk/>
            <pc:sldMk cId="4290185744" sldId="259"/>
            <ac:spMk id="28" creationId="{00000000-0000-0000-0000-000000000000}"/>
          </ac:spMkLst>
        </pc:spChg>
        <pc:spChg chg="mod">
          <ac:chgData name="김 재현" userId="e331c24078343b94" providerId="LiveId" clId="{19C9B56C-74E6-4678-B583-1EBFD9EC01EA}" dt="2020-03-17T11:13:31.834" v="1082" actId="1076"/>
          <ac:spMkLst>
            <pc:docMk/>
            <pc:sldMk cId="4290185744" sldId="259"/>
            <ac:spMk id="29" creationId="{00000000-0000-0000-0000-000000000000}"/>
          </ac:spMkLst>
        </pc:spChg>
        <pc:grpChg chg="mod">
          <ac:chgData name="김 재현" userId="e331c24078343b94" providerId="LiveId" clId="{19C9B56C-74E6-4678-B583-1EBFD9EC01EA}" dt="2020-03-17T10:57:31.316" v="302" actId="1076"/>
          <ac:grpSpMkLst>
            <pc:docMk/>
            <pc:sldMk cId="4290185744" sldId="259"/>
            <ac:grpSpMk id="19" creationId="{00000000-0000-0000-0000-000000000000}"/>
          </ac:grpSpMkLst>
        </pc:grpChg>
        <pc:grpChg chg="add mod">
          <ac:chgData name="김 재현" userId="e331c24078343b94" providerId="LiveId" clId="{19C9B56C-74E6-4678-B583-1EBFD9EC01EA}" dt="2020-03-17T10:57:27.776" v="301" actId="571"/>
          <ac:grpSpMkLst>
            <pc:docMk/>
            <pc:sldMk cId="4290185744" sldId="259"/>
            <ac:grpSpMk id="36" creationId="{D03B14B4-A129-45AA-9CAB-5BFF33EEC656}"/>
          </ac:grpSpMkLst>
        </pc:grpChg>
        <pc:cxnChg chg="mod">
          <ac:chgData name="김 재현" userId="e331c24078343b94" providerId="LiveId" clId="{19C9B56C-74E6-4678-B583-1EBFD9EC01EA}" dt="2020-03-17T10:57:31.316" v="302" actId="1076"/>
          <ac:cxnSpMkLst>
            <pc:docMk/>
            <pc:sldMk cId="4290185744" sldId="259"/>
            <ac:cxnSpMk id="15" creationId="{00000000-0000-0000-0000-000000000000}"/>
          </ac:cxnSpMkLst>
        </pc:cxnChg>
        <pc:cxnChg chg="mod">
          <ac:chgData name="김 재현" userId="e331c24078343b94" providerId="LiveId" clId="{19C9B56C-74E6-4678-B583-1EBFD9EC01EA}" dt="2020-03-17T10:57:36.180" v="303" actId="1076"/>
          <ac:cxnSpMkLst>
            <pc:docMk/>
            <pc:sldMk cId="4290185744" sldId="259"/>
            <ac:cxnSpMk id="16" creationId="{00000000-0000-0000-0000-000000000000}"/>
          </ac:cxnSpMkLst>
        </pc:cxnChg>
        <pc:cxnChg chg="mod">
          <ac:chgData name="김 재현" userId="e331c24078343b94" providerId="LiveId" clId="{19C9B56C-74E6-4678-B583-1EBFD9EC01EA}" dt="2020-03-17T10:57:40.444" v="304" actId="1076"/>
          <ac:cxnSpMkLst>
            <pc:docMk/>
            <pc:sldMk cId="4290185744" sldId="259"/>
            <ac:cxnSpMk id="17" creationId="{00000000-0000-0000-0000-000000000000}"/>
          </ac:cxnSpMkLst>
        </pc:cxnChg>
        <pc:cxnChg chg="mod">
          <ac:chgData name="김 재현" userId="e331c24078343b94" providerId="LiveId" clId="{19C9B56C-74E6-4678-B583-1EBFD9EC01EA}" dt="2020-03-17T10:57:45.508" v="305" actId="1076"/>
          <ac:cxnSpMkLst>
            <pc:docMk/>
            <pc:sldMk cId="4290185744" sldId="259"/>
            <ac:cxnSpMk id="18" creationId="{00000000-0000-0000-0000-000000000000}"/>
          </ac:cxnSpMkLst>
        </pc:cxnChg>
        <pc:cxnChg chg="mod">
          <ac:chgData name="김 재현" userId="e331c24078343b94" providerId="LiveId" clId="{19C9B56C-74E6-4678-B583-1EBFD9EC01EA}" dt="2020-03-17T10:57:47.739" v="306" actId="1076"/>
          <ac:cxnSpMkLst>
            <pc:docMk/>
            <pc:sldMk cId="4290185744" sldId="259"/>
            <ac:cxnSpMk id="21" creationId="{00000000-0000-0000-0000-000000000000}"/>
          </ac:cxnSpMkLst>
        </pc:cxnChg>
        <pc:cxnChg chg="mod">
          <ac:chgData name="김 재현" userId="e331c24078343b94" providerId="LiveId" clId="{19C9B56C-74E6-4678-B583-1EBFD9EC01EA}" dt="2020-03-17T10:57:59.076" v="308" actId="1076"/>
          <ac:cxnSpMkLst>
            <pc:docMk/>
            <pc:sldMk cId="4290185744" sldId="259"/>
            <ac:cxnSpMk id="24" creationId="{00000000-0000-0000-0000-000000000000}"/>
          </ac:cxnSpMkLst>
        </pc:cxnChg>
        <pc:cxnChg chg="add mod">
          <ac:chgData name="김 재현" userId="e331c24078343b94" providerId="LiveId" clId="{19C9B56C-74E6-4678-B583-1EBFD9EC01EA}" dt="2020-03-17T10:57:27.776" v="301" actId="571"/>
          <ac:cxnSpMkLst>
            <pc:docMk/>
            <pc:sldMk cId="4290185744" sldId="259"/>
            <ac:cxnSpMk id="30" creationId="{C7C37232-C748-4E68-979F-5E97E2711872}"/>
          </ac:cxnSpMkLst>
        </pc:cxnChg>
        <pc:cxnChg chg="add mod">
          <ac:chgData name="김 재현" userId="e331c24078343b94" providerId="LiveId" clId="{19C9B56C-74E6-4678-B583-1EBFD9EC01EA}" dt="2020-03-17T10:57:27.776" v="301" actId="571"/>
          <ac:cxnSpMkLst>
            <pc:docMk/>
            <pc:sldMk cId="4290185744" sldId="259"/>
            <ac:cxnSpMk id="31" creationId="{B14A7C13-63CC-4BCB-B01F-836C3A434813}"/>
          </ac:cxnSpMkLst>
        </pc:cxnChg>
        <pc:cxnChg chg="add mod">
          <ac:chgData name="김 재현" userId="e331c24078343b94" providerId="LiveId" clId="{19C9B56C-74E6-4678-B583-1EBFD9EC01EA}" dt="2020-03-17T10:57:27.776" v="301" actId="571"/>
          <ac:cxnSpMkLst>
            <pc:docMk/>
            <pc:sldMk cId="4290185744" sldId="259"/>
            <ac:cxnSpMk id="32" creationId="{09A02EA3-B812-4D08-BB49-E42E34995BDF}"/>
          </ac:cxnSpMkLst>
        </pc:cxnChg>
        <pc:cxnChg chg="add mod">
          <ac:chgData name="김 재현" userId="e331c24078343b94" providerId="LiveId" clId="{19C9B56C-74E6-4678-B583-1EBFD9EC01EA}" dt="2020-03-17T10:57:27.776" v="301" actId="571"/>
          <ac:cxnSpMkLst>
            <pc:docMk/>
            <pc:sldMk cId="4290185744" sldId="259"/>
            <ac:cxnSpMk id="33" creationId="{0FB4DE59-309D-4396-AC21-D3FC3B4C082A}"/>
          </ac:cxnSpMkLst>
        </pc:cxnChg>
        <pc:cxnChg chg="add mod">
          <ac:chgData name="김 재현" userId="e331c24078343b94" providerId="LiveId" clId="{19C9B56C-74E6-4678-B583-1EBFD9EC01EA}" dt="2020-03-17T10:57:27.776" v="301" actId="571"/>
          <ac:cxnSpMkLst>
            <pc:docMk/>
            <pc:sldMk cId="4290185744" sldId="259"/>
            <ac:cxnSpMk id="34" creationId="{A13F5720-19D0-4F36-A9F8-BE2364AE8A50}"/>
          </ac:cxnSpMkLst>
        </pc:cxnChg>
        <pc:cxnChg chg="add mod">
          <ac:chgData name="김 재현" userId="e331c24078343b94" providerId="LiveId" clId="{19C9B56C-74E6-4678-B583-1EBFD9EC01EA}" dt="2020-03-17T10:57:27.776" v="301" actId="571"/>
          <ac:cxnSpMkLst>
            <pc:docMk/>
            <pc:sldMk cId="4290185744" sldId="259"/>
            <ac:cxnSpMk id="35" creationId="{4AC5B735-2EB4-488E-90A8-80495F3F0B7C}"/>
          </ac:cxnSpMkLst>
        </pc:cxnChg>
      </pc:sldChg>
      <pc:sldChg chg="addSp delSp modSp modNotesTx">
        <pc:chgData name="김 재현" userId="e331c24078343b94" providerId="LiveId" clId="{19C9B56C-74E6-4678-B583-1EBFD9EC01EA}" dt="2020-03-17T15:32:47.558" v="1975" actId="1037"/>
        <pc:sldMkLst>
          <pc:docMk/>
          <pc:sldMk cId="362029914" sldId="260"/>
        </pc:sldMkLst>
        <pc:spChg chg="mod">
          <ac:chgData name="김 재현" userId="e331c24078343b94" providerId="LiveId" clId="{19C9B56C-74E6-4678-B583-1EBFD9EC01EA}" dt="2020-03-17T11:40:54.194" v="1147" actId="207"/>
          <ac:spMkLst>
            <pc:docMk/>
            <pc:sldMk cId="362029914" sldId="260"/>
            <ac:spMk id="4" creationId="{00000000-0000-0000-0000-000000000000}"/>
          </ac:spMkLst>
        </pc:spChg>
        <pc:spChg chg="add mod">
          <ac:chgData name="김 재현" userId="e331c24078343b94" providerId="LiveId" clId="{19C9B56C-74E6-4678-B583-1EBFD9EC01EA}" dt="2020-03-17T15:27:31.410" v="1549" actId="1076"/>
          <ac:spMkLst>
            <pc:docMk/>
            <pc:sldMk cId="362029914" sldId="260"/>
            <ac:spMk id="5" creationId="{6685E845-6D86-4F91-A572-B6397EFAE014}"/>
          </ac:spMkLst>
        </pc:spChg>
        <pc:spChg chg="add del">
          <ac:chgData name="김 재현" userId="e331c24078343b94" providerId="LiveId" clId="{19C9B56C-74E6-4678-B583-1EBFD9EC01EA}" dt="2020-03-17T11:37:27.280" v="1113"/>
          <ac:spMkLst>
            <pc:docMk/>
            <pc:sldMk cId="362029914" sldId="260"/>
            <ac:spMk id="12" creationId="{E0DB7339-5452-4AA9-B1E6-07D4A0BF503D}"/>
          </ac:spMkLst>
        </pc:spChg>
        <pc:spChg chg="mod">
          <ac:chgData name="김 재현" userId="e331c24078343b94" providerId="LiveId" clId="{19C9B56C-74E6-4678-B583-1EBFD9EC01EA}" dt="2020-03-17T11:08:22.259" v="575" actId="1076"/>
          <ac:spMkLst>
            <pc:docMk/>
            <pc:sldMk cId="362029914" sldId="260"/>
            <ac:spMk id="14" creationId="{00000000-0000-0000-0000-000000000000}"/>
          </ac:spMkLst>
        </pc:spChg>
        <pc:spChg chg="mod">
          <ac:chgData name="김 재현" userId="e331c24078343b94" providerId="LiveId" clId="{19C9B56C-74E6-4678-B583-1EBFD9EC01EA}" dt="2020-03-17T11:08:22.259" v="575" actId="1076"/>
          <ac:spMkLst>
            <pc:docMk/>
            <pc:sldMk cId="362029914" sldId="260"/>
            <ac:spMk id="15" creationId="{00000000-0000-0000-0000-000000000000}"/>
          </ac:spMkLst>
        </pc:spChg>
        <pc:spChg chg="mod">
          <ac:chgData name="김 재현" userId="e331c24078343b94" providerId="LiveId" clId="{19C9B56C-74E6-4678-B583-1EBFD9EC01EA}" dt="2020-03-17T11:08:22.259" v="575" actId="1076"/>
          <ac:spMkLst>
            <pc:docMk/>
            <pc:sldMk cId="362029914" sldId="260"/>
            <ac:spMk id="16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0:22.336" v="1085" actId="255"/>
          <ac:spMkLst>
            <pc:docMk/>
            <pc:sldMk cId="362029914" sldId="260"/>
            <ac:spMk id="17" creationId="{00000000-0000-0000-0000-000000000000}"/>
          </ac:spMkLst>
        </pc:spChg>
        <pc:spChg chg="add mod">
          <ac:chgData name="김 재현" userId="e331c24078343b94" providerId="LiveId" clId="{19C9B56C-74E6-4678-B583-1EBFD9EC01EA}" dt="2020-03-17T15:22:45.957" v="1295" actId="2711"/>
          <ac:spMkLst>
            <pc:docMk/>
            <pc:sldMk cId="362029914" sldId="260"/>
            <ac:spMk id="19" creationId="{F3DD76FB-EABD-4D35-A04F-233C454D3994}"/>
          </ac:spMkLst>
        </pc:spChg>
        <pc:spChg chg="mod">
          <ac:chgData name="김 재현" userId="e331c24078343b94" providerId="LiveId" clId="{19C9B56C-74E6-4678-B583-1EBFD9EC01EA}" dt="2020-03-17T11:30:22.336" v="1085" actId="255"/>
          <ac:spMkLst>
            <pc:docMk/>
            <pc:sldMk cId="362029914" sldId="260"/>
            <ac:spMk id="23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0:22.336" v="1085" actId="255"/>
          <ac:spMkLst>
            <pc:docMk/>
            <pc:sldMk cId="362029914" sldId="260"/>
            <ac:spMk id="24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0:22.336" v="1085" actId="255"/>
          <ac:spMkLst>
            <pc:docMk/>
            <pc:sldMk cId="362029914" sldId="260"/>
            <ac:spMk id="25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0:22.336" v="1085" actId="255"/>
          <ac:spMkLst>
            <pc:docMk/>
            <pc:sldMk cId="362029914" sldId="260"/>
            <ac:spMk id="26" creationId="{00000000-0000-0000-0000-000000000000}"/>
          </ac:spMkLst>
        </pc:spChg>
        <pc:spChg chg="add mod">
          <ac:chgData name="김 재현" userId="e331c24078343b94" providerId="LiveId" clId="{19C9B56C-74E6-4678-B583-1EBFD9EC01EA}" dt="2020-03-17T15:32:47.558" v="1975" actId="1037"/>
          <ac:spMkLst>
            <pc:docMk/>
            <pc:sldMk cId="362029914" sldId="260"/>
            <ac:spMk id="28" creationId="{1FDF55E8-20BF-4898-AB45-AE16437DC077}"/>
          </ac:spMkLst>
        </pc:spChg>
        <pc:picChg chg="add del mod">
          <ac:chgData name="김 재현" userId="e331c24078343b94" providerId="LiveId" clId="{19C9B56C-74E6-4678-B583-1EBFD9EC01EA}" dt="2020-03-17T15:26:28.185" v="1531" actId="478"/>
          <ac:picMkLst>
            <pc:docMk/>
            <pc:sldMk cId="362029914" sldId="260"/>
            <ac:picMk id="3" creationId="{F114CDD5-48BE-4625-A0D4-889B8B7620DA}"/>
          </ac:picMkLst>
        </pc:picChg>
        <pc:picChg chg="add mod ord">
          <ac:chgData name="김 재현" userId="e331c24078343b94" providerId="LiveId" clId="{19C9B56C-74E6-4678-B583-1EBFD9EC01EA}" dt="2020-03-17T15:26:47.017" v="1540" actId="1076"/>
          <ac:picMkLst>
            <pc:docMk/>
            <pc:sldMk cId="362029914" sldId="260"/>
            <ac:picMk id="21" creationId="{BA8E4CD2-35A9-4E76-AAE1-3024FF0685AB}"/>
          </ac:picMkLst>
        </pc:picChg>
        <pc:cxnChg chg="add del mod">
          <ac:chgData name="김 재현" userId="e331c24078343b94" providerId="LiveId" clId="{19C9B56C-74E6-4678-B583-1EBFD9EC01EA}" dt="2020-03-17T15:19:47.815" v="1230" actId="11529"/>
          <ac:cxnSpMkLst>
            <pc:docMk/>
            <pc:sldMk cId="362029914" sldId="260"/>
            <ac:cxnSpMk id="7" creationId="{A5782F03-DC8E-4580-A6E7-70ECFF5FB9D5}"/>
          </ac:cxnSpMkLst>
        </pc:cxnChg>
        <pc:cxnChg chg="add del mod">
          <ac:chgData name="김 재현" userId="e331c24078343b94" providerId="LiveId" clId="{19C9B56C-74E6-4678-B583-1EBFD9EC01EA}" dt="2020-03-17T15:19:55.096" v="1232" actId="11529"/>
          <ac:cxnSpMkLst>
            <pc:docMk/>
            <pc:sldMk cId="362029914" sldId="260"/>
            <ac:cxnSpMk id="9" creationId="{677AD31B-5CF6-4428-97EB-92203DB7164F}"/>
          </ac:cxnSpMkLst>
        </pc:cxnChg>
        <pc:cxnChg chg="add del mod">
          <ac:chgData name="김 재현" userId="e331c24078343b94" providerId="LiveId" clId="{19C9B56C-74E6-4678-B583-1EBFD9EC01EA}" dt="2020-03-17T15:19:57.999" v="1234" actId="11529"/>
          <ac:cxnSpMkLst>
            <pc:docMk/>
            <pc:sldMk cId="362029914" sldId="260"/>
            <ac:cxnSpMk id="12" creationId="{4D755103-4082-4273-B4A3-2A3E7FD0E352}"/>
          </ac:cxnSpMkLst>
        </pc:cxnChg>
        <pc:cxnChg chg="add mod">
          <ac:chgData name="김 재현" userId="e331c24078343b94" providerId="LiveId" clId="{19C9B56C-74E6-4678-B583-1EBFD9EC01EA}" dt="2020-03-17T15:26:58.522" v="1544" actId="14100"/>
          <ac:cxnSpMkLst>
            <pc:docMk/>
            <pc:sldMk cId="362029914" sldId="260"/>
            <ac:cxnSpMk id="18" creationId="{89C848C6-6FDC-4D22-8AC0-8053449136C2}"/>
          </ac:cxnSpMkLst>
        </pc:cxnChg>
      </pc:sldChg>
      <pc:sldChg chg="addSp delSp modSp ord modNotesTx">
        <pc:chgData name="김 재현" userId="e331c24078343b94" providerId="LiveId" clId="{19C9B56C-74E6-4678-B583-1EBFD9EC01EA}" dt="2020-03-17T13:57:01.402" v="1215" actId="20577"/>
        <pc:sldMkLst>
          <pc:docMk/>
          <pc:sldMk cId="4178664146" sldId="261"/>
        </pc:sldMkLst>
        <pc:spChg chg="add del mod">
          <ac:chgData name="김 재현" userId="e331c24078343b94" providerId="LiveId" clId="{19C9B56C-74E6-4678-B583-1EBFD9EC01EA}" dt="2020-03-17T11:01:18.633" v="347"/>
          <ac:spMkLst>
            <pc:docMk/>
            <pc:sldMk cId="4178664146" sldId="261"/>
            <ac:spMk id="2" creationId="{CE595A04-90F2-4C0B-961A-892C6C02434C}"/>
          </ac:spMkLst>
        </pc:spChg>
        <pc:spChg chg="mod">
          <ac:chgData name="김 재현" userId="e331c24078343b94" providerId="LiveId" clId="{19C9B56C-74E6-4678-B583-1EBFD9EC01EA}" dt="2020-03-17T11:00:06.819" v="343" actId="14100"/>
          <ac:spMkLst>
            <pc:docMk/>
            <pc:sldMk cId="4178664146" sldId="261"/>
            <ac:spMk id="4" creationId="{00000000-0000-0000-0000-000000000000}"/>
          </ac:spMkLst>
        </pc:spChg>
        <pc:spChg chg="mod">
          <ac:chgData name="김 재현" userId="e331c24078343b94" providerId="LiveId" clId="{19C9B56C-74E6-4678-B583-1EBFD9EC01EA}" dt="2020-03-17T11:00:24.916" v="344" actId="1076"/>
          <ac:spMkLst>
            <pc:docMk/>
            <pc:sldMk cId="4178664146" sldId="261"/>
            <ac:spMk id="14" creationId="{00000000-0000-0000-0000-000000000000}"/>
          </ac:spMkLst>
        </pc:spChg>
        <pc:spChg chg="mod">
          <ac:chgData name="김 재현" userId="e331c24078343b94" providerId="LiveId" clId="{19C9B56C-74E6-4678-B583-1EBFD9EC01EA}" dt="2020-03-17T11:00:24.916" v="344" actId="1076"/>
          <ac:spMkLst>
            <pc:docMk/>
            <pc:sldMk cId="4178664146" sldId="261"/>
            <ac:spMk id="15" creationId="{00000000-0000-0000-0000-000000000000}"/>
          </ac:spMkLst>
        </pc:spChg>
        <pc:spChg chg="mod">
          <ac:chgData name="김 재현" userId="e331c24078343b94" providerId="LiveId" clId="{19C9B56C-74E6-4678-B583-1EBFD9EC01EA}" dt="2020-03-17T11:00:24.916" v="344" actId="1076"/>
          <ac:spMkLst>
            <pc:docMk/>
            <pc:sldMk cId="4178664146" sldId="261"/>
            <ac:spMk id="16" creationId="{00000000-0000-0000-0000-000000000000}"/>
          </ac:spMkLst>
        </pc:spChg>
        <pc:spChg chg="del">
          <ac:chgData name="김 재현" userId="e331c24078343b94" providerId="LiveId" clId="{19C9B56C-74E6-4678-B583-1EBFD9EC01EA}" dt="2020-03-17T11:08:05.177" v="573" actId="478"/>
          <ac:spMkLst>
            <pc:docMk/>
            <pc:sldMk cId="4178664146" sldId="261"/>
            <ac:spMk id="17" creationId="{00000000-0000-0000-0000-000000000000}"/>
          </ac:spMkLst>
        </pc:spChg>
        <pc:spChg chg="del">
          <ac:chgData name="김 재현" userId="e331c24078343b94" providerId="LiveId" clId="{19C9B56C-74E6-4678-B583-1EBFD9EC01EA}" dt="2020-03-17T11:08:05.177" v="573" actId="478"/>
          <ac:spMkLst>
            <pc:docMk/>
            <pc:sldMk cId="4178664146" sldId="261"/>
            <ac:spMk id="23" creationId="{00000000-0000-0000-0000-000000000000}"/>
          </ac:spMkLst>
        </pc:spChg>
        <pc:spChg chg="del">
          <ac:chgData name="김 재현" userId="e331c24078343b94" providerId="LiveId" clId="{19C9B56C-74E6-4678-B583-1EBFD9EC01EA}" dt="2020-03-17T11:08:05.177" v="573" actId="478"/>
          <ac:spMkLst>
            <pc:docMk/>
            <pc:sldMk cId="4178664146" sldId="261"/>
            <ac:spMk id="24" creationId="{00000000-0000-0000-0000-000000000000}"/>
          </ac:spMkLst>
        </pc:spChg>
        <pc:spChg chg="del">
          <ac:chgData name="김 재현" userId="e331c24078343b94" providerId="LiveId" clId="{19C9B56C-74E6-4678-B583-1EBFD9EC01EA}" dt="2020-03-17T11:08:05.177" v="573" actId="478"/>
          <ac:spMkLst>
            <pc:docMk/>
            <pc:sldMk cId="4178664146" sldId="261"/>
            <ac:spMk id="25" creationId="{00000000-0000-0000-0000-000000000000}"/>
          </ac:spMkLst>
        </pc:spChg>
        <pc:spChg chg="del">
          <ac:chgData name="김 재현" userId="e331c24078343b94" providerId="LiveId" clId="{19C9B56C-74E6-4678-B583-1EBFD9EC01EA}" dt="2020-03-17T11:08:05.177" v="573" actId="478"/>
          <ac:spMkLst>
            <pc:docMk/>
            <pc:sldMk cId="4178664146" sldId="261"/>
            <ac:spMk id="26" creationId="{00000000-0000-0000-0000-000000000000}"/>
          </ac:spMkLst>
        </pc:spChg>
        <pc:picChg chg="add mod">
          <ac:chgData name="김 재현" userId="e331c24078343b94" providerId="LiveId" clId="{19C9B56C-74E6-4678-B583-1EBFD9EC01EA}" dt="2020-03-17T11:06:33.770" v="359" actId="14100"/>
          <ac:picMkLst>
            <pc:docMk/>
            <pc:sldMk cId="4178664146" sldId="261"/>
            <ac:picMk id="3" creationId="{335DEEA7-A274-4BDA-8AD7-44EFBAADE6DA}"/>
          </ac:picMkLst>
        </pc:picChg>
      </pc:sldChg>
      <pc:sldChg chg="modSp">
        <pc:chgData name="김 재현" userId="e331c24078343b94" providerId="LiveId" clId="{19C9B56C-74E6-4678-B583-1EBFD9EC01EA}" dt="2020-03-17T11:40:27.346" v="1146" actId="255"/>
        <pc:sldMkLst>
          <pc:docMk/>
          <pc:sldMk cId="3829077549" sldId="267"/>
        </pc:sldMkLst>
        <pc:spChg chg="mod">
          <ac:chgData name="김 재현" userId="e331c24078343b94" providerId="LiveId" clId="{19C9B56C-74E6-4678-B583-1EBFD9EC01EA}" dt="2020-03-17T11:40:20.576" v="1145" actId="1076"/>
          <ac:spMkLst>
            <pc:docMk/>
            <pc:sldMk cId="3829077549" sldId="267"/>
            <ac:spMk id="13" creationId="{00000000-0000-0000-0000-000000000000}"/>
          </ac:spMkLst>
        </pc:spChg>
        <pc:spChg chg="mod">
          <ac:chgData name="김 재현" userId="e331c24078343b94" providerId="LiveId" clId="{19C9B56C-74E6-4678-B583-1EBFD9EC01EA}" dt="2020-03-17T11:40:27.346" v="1146" actId="255"/>
          <ac:spMkLst>
            <pc:docMk/>
            <pc:sldMk cId="3829077549" sldId="267"/>
            <ac:spMk id="82" creationId="{00000000-0000-0000-0000-000000000000}"/>
          </ac:spMkLst>
        </pc:spChg>
        <pc:grpChg chg="mod">
          <ac:chgData name="김 재현" userId="e331c24078343b94" providerId="LiveId" clId="{19C9B56C-74E6-4678-B583-1EBFD9EC01EA}" dt="2020-03-17T11:40:20.576" v="1145" actId="1076"/>
          <ac:grpSpMkLst>
            <pc:docMk/>
            <pc:sldMk cId="3829077549" sldId="267"/>
            <ac:grpSpMk id="14" creationId="{00000000-0000-0000-0000-000000000000}"/>
          </ac:grpSpMkLst>
        </pc:grpChg>
      </pc:sldChg>
      <pc:sldChg chg="add del">
        <pc:chgData name="김 재현" userId="e331c24078343b94" providerId="LiveId" clId="{19C9B56C-74E6-4678-B583-1EBFD9EC01EA}" dt="2020-03-17T10:55:46.303" v="280"/>
        <pc:sldMkLst>
          <pc:docMk/>
          <pc:sldMk cId="1046903494" sldId="268"/>
        </pc:sldMkLst>
      </pc:sldChg>
      <pc:sldChg chg="add del">
        <pc:chgData name="김 재현" userId="e331c24078343b94" providerId="LiveId" clId="{19C9B56C-74E6-4678-B583-1EBFD9EC01EA}" dt="2020-03-17T11:30:54.283" v="1087" actId="2696"/>
        <pc:sldMkLst>
          <pc:docMk/>
          <pc:sldMk cId="1444919124" sldId="268"/>
        </pc:sldMkLst>
      </pc:sldChg>
      <pc:sldChg chg="add del">
        <pc:chgData name="김 재현" userId="e331c24078343b94" providerId="LiveId" clId="{19C9B56C-74E6-4678-B583-1EBFD9EC01EA}" dt="2020-03-17T10:55:49.704" v="282"/>
        <pc:sldMkLst>
          <pc:docMk/>
          <pc:sldMk cId="3537088451" sldId="268"/>
        </pc:sldMkLst>
      </pc:sldChg>
      <pc:sldChg chg="modSp add del ord">
        <pc:chgData name="김 재현" userId="e331c24078343b94" providerId="LiveId" clId="{19C9B56C-74E6-4678-B583-1EBFD9EC01EA}" dt="2020-03-17T11:38:49.661" v="1129" actId="2696"/>
        <pc:sldMkLst>
          <pc:docMk/>
          <pc:sldMk cId="3726497635" sldId="268"/>
        </pc:sldMkLst>
        <pc:spChg chg="mod">
          <ac:chgData name="김 재현" userId="e331c24078343b94" providerId="LiveId" clId="{19C9B56C-74E6-4678-B583-1EBFD9EC01EA}" dt="2020-03-17T11:36:06.180" v="1099" actId="255"/>
          <ac:spMkLst>
            <pc:docMk/>
            <pc:sldMk cId="3726497635" sldId="268"/>
            <ac:spMk id="23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6:40.705" v="1106" actId="1076"/>
          <ac:spMkLst>
            <pc:docMk/>
            <pc:sldMk cId="3726497635" sldId="268"/>
            <ac:spMk id="25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6:48.977" v="1107" actId="1076"/>
          <ac:spMkLst>
            <pc:docMk/>
            <pc:sldMk cId="3726497635" sldId="268"/>
            <ac:spMk id="26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6:59.841" v="1108" actId="1076"/>
          <ac:spMkLst>
            <pc:docMk/>
            <pc:sldMk cId="3726497635" sldId="268"/>
            <ac:spMk id="27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7:04.449" v="1109" actId="1076"/>
          <ac:spMkLst>
            <pc:docMk/>
            <pc:sldMk cId="3726497635" sldId="268"/>
            <ac:spMk id="28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7:08.009" v="1110" actId="1076"/>
          <ac:spMkLst>
            <pc:docMk/>
            <pc:sldMk cId="3726497635" sldId="268"/>
            <ac:spMk id="29" creationId="{00000000-0000-0000-0000-000000000000}"/>
          </ac:spMkLst>
        </pc:spChg>
        <pc:grpChg chg="mod">
          <ac:chgData name="김 재현" userId="e331c24078343b94" providerId="LiveId" clId="{19C9B56C-74E6-4678-B583-1EBFD9EC01EA}" dt="2020-03-17T11:35:30.185" v="1096" actId="1076"/>
          <ac:grpSpMkLst>
            <pc:docMk/>
            <pc:sldMk cId="3726497635" sldId="268"/>
            <ac:grpSpMk id="19" creationId="{00000000-0000-0000-0000-000000000000}"/>
          </ac:grpSpMkLst>
        </pc:grpChg>
        <pc:cxnChg chg="mod">
          <ac:chgData name="김 재현" userId="e331c24078343b94" providerId="LiveId" clId="{19C9B56C-74E6-4678-B583-1EBFD9EC01EA}" dt="2020-03-17T11:35:30.185" v="1096" actId="1076"/>
          <ac:cxnSpMkLst>
            <pc:docMk/>
            <pc:sldMk cId="3726497635" sldId="268"/>
            <ac:cxnSpMk id="15" creationId="{00000000-0000-0000-0000-000000000000}"/>
          </ac:cxnSpMkLst>
        </pc:cxnChg>
        <pc:cxnChg chg="mod">
          <ac:chgData name="김 재현" userId="e331c24078343b94" providerId="LiveId" clId="{19C9B56C-74E6-4678-B583-1EBFD9EC01EA}" dt="2020-03-17T11:36:24.768" v="1101" actId="1076"/>
          <ac:cxnSpMkLst>
            <pc:docMk/>
            <pc:sldMk cId="3726497635" sldId="268"/>
            <ac:cxnSpMk id="16" creationId="{00000000-0000-0000-0000-000000000000}"/>
          </ac:cxnSpMkLst>
        </pc:cxnChg>
        <pc:cxnChg chg="mod">
          <ac:chgData name="김 재현" userId="e331c24078343b94" providerId="LiveId" clId="{19C9B56C-74E6-4678-B583-1EBFD9EC01EA}" dt="2020-03-17T11:36:27.857" v="1102" actId="1076"/>
          <ac:cxnSpMkLst>
            <pc:docMk/>
            <pc:sldMk cId="3726497635" sldId="268"/>
            <ac:cxnSpMk id="17" creationId="{00000000-0000-0000-0000-000000000000}"/>
          </ac:cxnSpMkLst>
        </pc:cxnChg>
        <pc:cxnChg chg="mod">
          <ac:chgData name="김 재현" userId="e331c24078343b94" providerId="LiveId" clId="{19C9B56C-74E6-4678-B583-1EBFD9EC01EA}" dt="2020-03-17T11:36:30.776" v="1103" actId="1076"/>
          <ac:cxnSpMkLst>
            <pc:docMk/>
            <pc:sldMk cId="3726497635" sldId="268"/>
            <ac:cxnSpMk id="18" creationId="{00000000-0000-0000-0000-000000000000}"/>
          </ac:cxnSpMkLst>
        </pc:cxnChg>
        <pc:cxnChg chg="mod">
          <ac:chgData name="김 재현" userId="e331c24078343b94" providerId="LiveId" clId="{19C9B56C-74E6-4678-B583-1EBFD9EC01EA}" dt="2020-03-17T11:36:32.712" v="1104" actId="1076"/>
          <ac:cxnSpMkLst>
            <pc:docMk/>
            <pc:sldMk cId="3726497635" sldId="268"/>
            <ac:cxnSpMk id="21" creationId="{00000000-0000-0000-0000-000000000000}"/>
          </ac:cxnSpMkLst>
        </pc:cxnChg>
        <pc:cxnChg chg="mod">
          <ac:chgData name="김 재현" userId="e331c24078343b94" providerId="LiveId" clId="{19C9B56C-74E6-4678-B583-1EBFD9EC01EA}" dt="2020-03-17T11:36:34.665" v="1105" actId="1076"/>
          <ac:cxnSpMkLst>
            <pc:docMk/>
            <pc:sldMk cId="3726497635" sldId="268"/>
            <ac:cxnSpMk id="24" creationId="{00000000-0000-0000-0000-000000000000}"/>
          </ac:cxnSpMkLst>
        </pc:cxnChg>
      </pc:sldChg>
      <pc:sldChg chg="add del setBg">
        <pc:chgData name="김 재현" userId="e331c24078343b94" providerId="LiveId" clId="{19C9B56C-74E6-4678-B583-1EBFD9EC01EA}" dt="2020-03-17T11:33:42.540" v="1094"/>
        <pc:sldMkLst>
          <pc:docMk/>
          <pc:sldMk cId="4173048198" sldId="268"/>
        </pc:sldMkLst>
      </pc:sldChg>
      <pc:sldChg chg="add del">
        <pc:chgData name="김 재현" userId="e331c24078343b94" providerId="LiveId" clId="{19C9B56C-74E6-4678-B583-1EBFD9EC01EA}" dt="2020-03-17T10:55:45.918" v="279"/>
        <pc:sldMkLst>
          <pc:docMk/>
          <pc:sldMk cId="1116229761" sldId="269"/>
        </pc:sldMkLst>
      </pc:sldChg>
      <pc:sldChg chg="addSp delSp modSp add modAnim modNotesTx">
        <pc:chgData name="김 재현" userId="e331c24078343b94" providerId="LiveId" clId="{19C9B56C-74E6-4678-B583-1EBFD9EC01EA}" dt="2020-03-18T16:29:06.619" v="5089" actId="20577"/>
        <pc:sldMkLst>
          <pc:docMk/>
          <pc:sldMk cId="2226304341" sldId="269"/>
        </pc:sldMkLst>
        <pc:spChg chg="add mod">
          <ac:chgData name="김 재현" userId="e331c24078343b94" providerId="LiveId" clId="{19C9B56C-74E6-4678-B583-1EBFD9EC01EA}" dt="2020-03-18T16:16:00.430" v="4240" actId="1582"/>
          <ac:spMkLst>
            <pc:docMk/>
            <pc:sldMk cId="2226304341" sldId="269"/>
            <ac:spMk id="3" creationId="{B69BD3A5-1BC1-4281-B928-4A780399A0AE}"/>
          </ac:spMkLst>
        </pc:spChg>
        <pc:spChg chg="mod">
          <ac:chgData name="김 재현" userId="e331c24078343b94" providerId="LiveId" clId="{19C9B56C-74E6-4678-B583-1EBFD9EC01EA}" dt="2020-03-17T11:37:44.738" v="1119"/>
          <ac:spMkLst>
            <pc:docMk/>
            <pc:sldMk cId="2226304341" sldId="269"/>
            <ac:spMk id="4" creationId="{00000000-0000-0000-0000-000000000000}"/>
          </ac:spMkLst>
        </pc:spChg>
        <pc:spChg chg="add del mod">
          <ac:chgData name="김 재현" userId="e331c24078343b94" providerId="LiveId" clId="{19C9B56C-74E6-4678-B583-1EBFD9EC01EA}" dt="2020-03-18T16:15:31.435" v="4236"/>
          <ac:spMkLst>
            <pc:docMk/>
            <pc:sldMk cId="2226304341" sldId="269"/>
            <ac:spMk id="5" creationId="{0A97FD25-C8DE-4E88-9B83-85C71646A13D}"/>
          </ac:spMkLst>
        </pc:spChg>
        <pc:spChg chg="mod">
          <ac:chgData name="김 재현" userId="e331c24078343b94" providerId="LiveId" clId="{19C9B56C-74E6-4678-B583-1EBFD9EC01EA}" dt="2020-03-17T11:39:10.806" v="1131" actId="207"/>
          <ac:spMkLst>
            <pc:docMk/>
            <pc:sldMk cId="2226304341" sldId="269"/>
            <ac:spMk id="17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9:05.921" v="1130" actId="207"/>
          <ac:spMkLst>
            <pc:docMk/>
            <pc:sldMk cId="2226304341" sldId="269"/>
            <ac:spMk id="23" creationId="{00000000-0000-0000-0000-000000000000}"/>
          </ac:spMkLst>
        </pc:spChg>
        <pc:picChg chg="add del mod">
          <ac:chgData name="김 재현" userId="e331c24078343b94" providerId="LiveId" clId="{19C9B56C-74E6-4678-B583-1EBFD9EC01EA}" dt="2020-03-18T16:14:51.496" v="4217" actId="478"/>
          <ac:picMkLst>
            <pc:docMk/>
            <pc:sldMk cId="2226304341" sldId="269"/>
            <ac:picMk id="2" creationId="{2636F02C-9DF7-41A9-BD82-16DDAD092E56}"/>
          </ac:picMkLst>
        </pc:picChg>
        <pc:picChg chg="add mod ord">
          <ac:chgData name="김 재현" userId="e331c24078343b94" providerId="LiveId" clId="{19C9B56C-74E6-4678-B583-1EBFD9EC01EA}" dt="2020-03-18T16:15:15.888" v="4223" actId="1076"/>
          <ac:picMkLst>
            <pc:docMk/>
            <pc:sldMk cId="2226304341" sldId="269"/>
            <ac:picMk id="18" creationId="{01EF7ED5-644C-4641-8BBC-1C4FEBF44372}"/>
          </ac:picMkLst>
        </pc:picChg>
      </pc:sldChg>
      <pc:sldChg chg="add del">
        <pc:chgData name="김 재현" userId="e331c24078343b94" providerId="LiveId" clId="{19C9B56C-74E6-4678-B583-1EBFD9EC01EA}" dt="2020-03-17T11:30:54.874" v="1088" actId="2696"/>
        <pc:sldMkLst>
          <pc:docMk/>
          <pc:sldMk cId="3159724214" sldId="269"/>
        </pc:sldMkLst>
      </pc:sldChg>
      <pc:sldChg chg="add del">
        <pc:chgData name="김 재현" userId="e331c24078343b94" providerId="LiveId" clId="{19C9B56C-74E6-4678-B583-1EBFD9EC01EA}" dt="2020-03-17T11:30:55.342" v="1089" actId="2696"/>
        <pc:sldMkLst>
          <pc:docMk/>
          <pc:sldMk cId="1294536764" sldId="270"/>
        </pc:sldMkLst>
      </pc:sldChg>
      <pc:sldChg chg="addSp delSp modSp add modAnim modNotesTx">
        <pc:chgData name="김 재현" userId="e331c24078343b94" providerId="LiveId" clId="{19C9B56C-74E6-4678-B583-1EBFD9EC01EA}" dt="2020-03-22T09:52:39.203" v="18486" actId="20577"/>
        <pc:sldMkLst>
          <pc:docMk/>
          <pc:sldMk cId="3503202351" sldId="270"/>
        </pc:sldMkLst>
        <pc:spChg chg="mod">
          <ac:chgData name="김 재현" userId="e331c24078343b94" providerId="LiveId" clId="{19C9B56C-74E6-4678-B583-1EBFD9EC01EA}" dt="2020-03-22T09:52:39.203" v="18486" actId="20577"/>
          <ac:spMkLst>
            <pc:docMk/>
            <pc:sldMk cId="3503202351" sldId="270"/>
            <ac:spMk id="4" creationId="{00000000-0000-0000-0000-000000000000}"/>
          </ac:spMkLst>
        </pc:spChg>
        <pc:spChg chg="add mod">
          <ac:chgData name="김 재현" userId="e331c24078343b94" providerId="LiveId" clId="{19C9B56C-74E6-4678-B583-1EBFD9EC01EA}" dt="2020-03-19T12:05:03.404" v="8998" actId="208"/>
          <ac:spMkLst>
            <pc:docMk/>
            <pc:sldMk cId="3503202351" sldId="270"/>
            <ac:spMk id="13" creationId="{14F69094-DB02-486A-8413-93FDC75772D2}"/>
          </ac:spMkLst>
        </pc:spChg>
        <pc:spChg chg="mod">
          <ac:chgData name="김 재현" userId="e331c24078343b94" providerId="LiveId" clId="{19C9B56C-74E6-4678-B583-1EBFD9EC01EA}" dt="2020-03-17T11:39:15.297" v="1132" actId="207"/>
          <ac:spMkLst>
            <pc:docMk/>
            <pc:sldMk cId="3503202351" sldId="270"/>
            <ac:spMk id="17" creationId="{00000000-0000-0000-0000-000000000000}"/>
          </ac:spMkLst>
        </pc:spChg>
        <pc:spChg chg="add mod">
          <ac:chgData name="김 재현" userId="e331c24078343b94" providerId="LiveId" clId="{19C9B56C-74E6-4678-B583-1EBFD9EC01EA}" dt="2020-03-19T12:05:03.404" v="8998" actId="208"/>
          <ac:spMkLst>
            <pc:docMk/>
            <pc:sldMk cId="3503202351" sldId="270"/>
            <ac:spMk id="18" creationId="{7ACEA776-AC77-4B94-92BA-4426EB08188F}"/>
          </ac:spMkLst>
        </pc:spChg>
        <pc:spChg chg="add mod">
          <ac:chgData name="김 재현" userId="e331c24078343b94" providerId="LiveId" clId="{19C9B56C-74E6-4678-B583-1EBFD9EC01EA}" dt="2020-03-19T12:05:21.743" v="8999" actId="208"/>
          <ac:spMkLst>
            <pc:docMk/>
            <pc:sldMk cId="3503202351" sldId="270"/>
            <ac:spMk id="19" creationId="{E337D3C8-AFBC-4CB9-800A-4558D9B8C92E}"/>
          </ac:spMkLst>
        </pc:spChg>
        <pc:spChg chg="add del">
          <ac:chgData name="김 재현" userId="e331c24078343b94" providerId="LiveId" clId="{19C9B56C-74E6-4678-B583-1EBFD9EC01EA}" dt="2020-03-19T12:04:11.698" v="8978"/>
          <ac:spMkLst>
            <pc:docMk/>
            <pc:sldMk cId="3503202351" sldId="270"/>
            <ac:spMk id="20" creationId="{39ABDDBD-7685-46B6-ACFF-30AE94112CE5}"/>
          </ac:spMkLst>
        </pc:spChg>
        <pc:spChg chg="add mod">
          <ac:chgData name="김 재현" userId="e331c24078343b94" providerId="LiveId" clId="{19C9B56C-74E6-4678-B583-1EBFD9EC01EA}" dt="2020-03-19T12:05:21.743" v="8999" actId="208"/>
          <ac:spMkLst>
            <pc:docMk/>
            <pc:sldMk cId="3503202351" sldId="270"/>
            <ac:spMk id="21" creationId="{03E42192-BBFB-4111-A9AA-F0028B45AAA7}"/>
          </ac:spMkLst>
        </pc:spChg>
        <pc:spChg chg="mod">
          <ac:chgData name="김 재현" userId="e331c24078343b94" providerId="LiveId" clId="{19C9B56C-74E6-4678-B583-1EBFD9EC01EA}" dt="2020-03-17T11:39:19.011" v="1133" actId="207"/>
          <ac:spMkLst>
            <pc:docMk/>
            <pc:sldMk cId="3503202351" sldId="270"/>
            <ac:spMk id="24" creationId="{00000000-0000-0000-0000-000000000000}"/>
          </ac:spMkLst>
        </pc:spChg>
        <pc:picChg chg="add mod">
          <ac:chgData name="김 재현" userId="e331c24078343b94" providerId="LiveId" clId="{19C9B56C-74E6-4678-B583-1EBFD9EC01EA}" dt="2020-03-19T13:34:37.175" v="10465" actId="1076"/>
          <ac:picMkLst>
            <pc:docMk/>
            <pc:sldMk cId="3503202351" sldId="270"/>
            <ac:picMk id="12" creationId="{C966E118-46CF-497A-8DE2-61CD70A1C139}"/>
          </ac:picMkLst>
        </pc:picChg>
      </pc:sldChg>
      <pc:sldChg chg="addSp modSp add">
        <pc:chgData name="김 재현" userId="e331c24078343b94" providerId="LiveId" clId="{19C9B56C-74E6-4678-B583-1EBFD9EC01EA}" dt="2020-03-19T17:06:58.078" v="12404" actId="20577"/>
        <pc:sldMkLst>
          <pc:docMk/>
          <pc:sldMk cId="158215895" sldId="271"/>
        </pc:sldMkLst>
        <pc:spChg chg="mod">
          <ac:chgData name="김 재현" userId="e331c24078343b94" providerId="LiveId" clId="{19C9B56C-74E6-4678-B583-1EBFD9EC01EA}" dt="2020-03-17T11:37:57.272" v="1121"/>
          <ac:spMkLst>
            <pc:docMk/>
            <pc:sldMk cId="158215895" sldId="271"/>
            <ac:spMk id="4" creationId="{00000000-0000-0000-0000-000000000000}"/>
          </ac:spMkLst>
        </pc:spChg>
        <pc:spChg chg="add mod">
          <ac:chgData name="김 재현" userId="e331c24078343b94" providerId="LiveId" clId="{19C9B56C-74E6-4678-B583-1EBFD9EC01EA}" dt="2020-03-19T17:06:58.078" v="12404" actId="20577"/>
          <ac:spMkLst>
            <pc:docMk/>
            <pc:sldMk cId="158215895" sldId="271"/>
            <ac:spMk id="12" creationId="{3D87C60C-A315-4988-9FB2-435544A913B2}"/>
          </ac:spMkLst>
        </pc:spChg>
        <pc:spChg chg="mod">
          <ac:chgData name="김 재현" userId="e331c24078343b94" providerId="LiveId" clId="{19C9B56C-74E6-4678-B583-1EBFD9EC01EA}" dt="2020-03-17T11:39:43.121" v="1137" actId="207"/>
          <ac:spMkLst>
            <pc:docMk/>
            <pc:sldMk cId="158215895" sldId="271"/>
            <ac:spMk id="17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9:33.291" v="1134" actId="207"/>
          <ac:spMkLst>
            <pc:docMk/>
            <pc:sldMk cId="158215895" sldId="271"/>
            <ac:spMk id="25" creationId="{00000000-0000-0000-0000-000000000000}"/>
          </ac:spMkLst>
        </pc:spChg>
      </pc:sldChg>
      <pc:sldChg chg="add del">
        <pc:chgData name="김 재현" userId="e331c24078343b94" providerId="LiveId" clId="{19C9B56C-74E6-4678-B583-1EBFD9EC01EA}" dt="2020-03-17T11:30:51.940" v="1086" actId="2696"/>
        <pc:sldMkLst>
          <pc:docMk/>
          <pc:sldMk cId="1786549127" sldId="271"/>
        </pc:sldMkLst>
      </pc:sldChg>
      <pc:sldChg chg="addSp modSp add">
        <pc:chgData name="김 재현" userId="e331c24078343b94" providerId="LiveId" clId="{19C9B56C-74E6-4678-B583-1EBFD9EC01EA}" dt="2020-03-22T09:53:43.260" v="18546"/>
        <pc:sldMkLst>
          <pc:docMk/>
          <pc:sldMk cId="1365976168" sldId="272"/>
        </pc:sldMkLst>
        <pc:spChg chg="mod">
          <ac:chgData name="김 재현" userId="e331c24078343b94" providerId="LiveId" clId="{19C9B56C-74E6-4678-B583-1EBFD9EC01EA}" dt="2020-03-22T09:53:43.260" v="18546"/>
          <ac:spMkLst>
            <pc:docMk/>
            <pc:sldMk cId="1365976168" sldId="272"/>
            <ac:spMk id="4" creationId="{00000000-0000-0000-0000-000000000000}"/>
          </ac:spMkLst>
        </pc:spChg>
        <pc:spChg chg="add mod">
          <ac:chgData name="김 재현" userId="e331c24078343b94" providerId="LiveId" clId="{19C9B56C-74E6-4678-B583-1EBFD9EC01EA}" dt="2020-03-17T11:38:13.721" v="1125" actId="571"/>
          <ac:spMkLst>
            <pc:docMk/>
            <pc:sldMk cId="1365976168" sldId="272"/>
            <ac:spMk id="12" creationId="{7721E317-F443-4ADE-944D-DE229E106435}"/>
          </ac:spMkLst>
        </pc:spChg>
        <pc:spChg chg="add mod">
          <ac:chgData name="김 재현" userId="e331c24078343b94" providerId="LiveId" clId="{19C9B56C-74E6-4678-B583-1EBFD9EC01EA}" dt="2020-03-17T11:38:13.721" v="1125" actId="571"/>
          <ac:spMkLst>
            <pc:docMk/>
            <pc:sldMk cId="1365976168" sldId="272"/>
            <ac:spMk id="13" creationId="{AB573C03-1BCC-4F88-9FF4-80850C9D541F}"/>
          </ac:spMkLst>
        </pc:spChg>
        <pc:spChg chg="mod">
          <ac:chgData name="김 재현" userId="e331c24078343b94" providerId="LiveId" clId="{19C9B56C-74E6-4678-B583-1EBFD9EC01EA}" dt="2020-03-17T11:38:15.792" v="1126" actId="1076"/>
          <ac:spMkLst>
            <pc:docMk/>
            <pc:sldMk cId="1365976168" sldId="272"/>
            <ac:spMk id="14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8:15.792" v="1126" actId="1076"/>
          <ac:spMkLst>
            <pc:docMk/>
            <pc:sldMk cId="1365976168" sldId="272"/>
            <ac:spMk id="15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8:15.792" v="1126" actId="1076"/>
          <ac:spMkLst>
            <pc:docMk/>
            <pc:sldMk cId="1365976168" sldId="272"/>
            <ac:spMk id="16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9:39.804" v="1136" actId="207"/>
          <ac:spMkLst>
            <pc:docMk/>
            <pc:sldMk cId="1365976168" sldId="272"/>
            <ac:spMk id="17" creationId="{00000000-0000-0000-0000-000000000000}"/>
          </ac:spMkLst>
        </pc:spChg>
        <pc:spChg chg="add mod">
          <ac:chgData name="김 재현" userId="e331c24078343b94" providerId="LiveId" clId="{19C9B56C-74E6-4678-B583-1EBFD9EC01EA}" dt="2020-03-17T11:38:13.721" v="1125" actId="571"/>
          <ac:spMkLst>
            <pc:docMk/>
            <pc:sldMk cId="1365976168" sldId="272"/>
            <ac:spMk id="18" creationId="{B1C28B4C-011C-4E44-B2F3-1C8B61BA54BF}"/>
          </ac:spMkLst>
        </pc:spChg>
        <pc:spChg chg="mod">
          <ac:chgData name="김 재현" userId="e331c24078343b94" providerId="LiveId" clId="{19C9B56C-74E6-4678-B583-1EBFD9EC01EA}" dt="2020-03-17T11:39:36.561" v="1135" actId="207"/>
          <ac:spMkLst>
            <pc:docMk/>
            <pc:sldMk cId="1365976168" sldId="272"/>
            <ac:spMk id="26" creationId="{00000000-0000-0000-0000-000000000000}"/>
          </ac:spMkLst>
        </pc:spChg>
      </pc:sldChg>
      <pc:sldChg chg="add del">
        <pc:chgData name="김 재현" userId="e331c24078343b94" providerId="LiveId" clId="{19C9B56C-74E6-4678-B583-1EBFD9EC01EA}" dt="2020-03-17T15:37:36.587" v="2225" actId="2696"/>
        <pc:sldMkLst>
          <pc:docMk/>
          <pc:sldMk cId="4229676219" sldId="273"/>
        </pc:sldMkLst>
      </pc:sldChg>
      <pc:sldChg chg="add del">
        <pc:chgData name="김 재현" userId="e331c24078343b94" providerId="LiveId" clId="{19C9B56C-74E6-4678-B583-1EBFD9EC01EA}" dt="2020-03-17T15:37:37.707" v="2226" actId="2696"/>
        <pc:sldMkLst>
          <pc:docMk/>
          <pc:sldMk cId="1228334485" sldId="274"/>
        </pc:sldMkLst>
      </pc:sldChg>
      <pc:sldChg chg="add del">
        <pc:chgData name="김 재현" userId="e331c24078343b94" providerId="LiveId" clId="{19C9B56C-74E6-4678-B583-1EBFD9EC01EA}" dt="2020-03-17T15:37:38.587" v="2227" actId="2696"/>
        <pc:sldMkLst>
          <pc:docMk/>
          <pc:sldMk cId="3635247377" sldId="275"/>
        </pc:sldMkLst>
      </pc:sldChg>
      <pc:sldChg chg="addSp delSp modSp add ord delAnim modAnim modNotesTx">
        <pc:chgData name="김 재현" userId="e331c24078343b94" providerId="LiveId" clId="{19C9B56C-74E6-4678-B583-1EBFD9EC01EA}" dt="2020-03-18T16:58:50.405" v="6013"/>
        <pc:sldMkLst>
          <pc:docMk/>
          <pc:sldMk cId="3453096922" sldId="276"/>
        </pc:sldMkLst>
        <pc:spChg chg="add del mod">
          <ac:chgData name="김 재현" userId="e331c24078343b94" providerId="LiveId" clId="{19C9B56C-74E6-4678-B583-1EBFD9EC01EA}" dt="2020-03-18T16:23:55.448" v="4848"/>
          <ac:spMkLst>
            <pc:docMk/>
            <pc:sldMk cId="3453096922" sldId="276"/>
            <ac:spMk id="2" creationId="{011299AC-C309-4BB3-981C-D6032E3B183F}"/>
          </ac:spMkLst>
        </pc:spChg>
        <pc:spChg chg="add mod">
          <ac:chgData name="김 재현" userId="e331c24078343b94" providerId="LiveId" clId="{19C9B56C-74E6-4678-B583-1EBFD9EC01EA}" dt="2020-03-18T16:26:53.181" v="4986" actId="1076"/>
          <ac:spMkLst>
            <pc:docMk/>
            <pc:sldMk cId="3453096922" sldId="276"/>
            <ac:spMk id="3" creationId="{9CAF46CC-D7D5-4A5C-A8A0-ADE97A4FB0F8}"/>
          </ac:spMkLst>
        </pc:spChg>
        <pc:spChg chg="add mod">
          <ac:chgData name="김 재현" userId="e331c24078343b94" providerId="LiveId" clId="{19C9B56C-74E6-4678-B583-1EBFD9EC01EA}" dt="2020-03-18T16:57:00.179" v="5964" actId="1076"/>
          <ac:spMkLst>
            <pc:docMk/>
            <pc:sldMk cId="3453096922" sldId="276"/>
            <ac:spMk id="5" creationId="{FEC6D0AE-1E36-4D6E-BCD8-54BD61C7432E}"/>
          </ac:spMkLst>
        </pc:spChg>
        <pc:spChg chg="add mod">
          <ac:chgData name="김 재현" userId="e331c24078343b94" providerId="LiveId" clId="{19C9B56C-74E6-4678-B583-1EBFD9EC01EA}" dt="2020-03-18T16:57:59.362" v="6009" actId="1076"/>
          <ac:spMkLst>
            <pc:docMk/>
            <pc:sldMk cId="3453096922" sldId="276"/>
            <ac:spMk id="6" creationId="{9962A81A-954A-47F2-A217-CC607D93DBCC}"/>
          </ac:spMkLst>
        </pc:spChg>
        <pc:spChg chg="add mod">
          <ac:chgData name="김 재현" userId="e331c24078343b94" providerId="LiveId" clId="{19C9B56C-74E6-4678-B583-1EBFD9EC01EA}" dt="2020-03-18T16:26:53.181" v="4986" actId="1076"/>
          <ac:spMkLst>
            <pc:docMk/>
            <pc:sldMk cId="3453096922" sldId="276"/>
            <ac:spMk id="18" creationId="{9C856963-26B5-4D3B-8F2F-5DB5B6ABA0D8}"/>
          </ac:spMkLst>
        </pc:spChg>
        <pc:spChg chg="add del">
          <ac:chgData name="김 재현" userId="e331c24078343b94" providerId="LiveId" clId="{19C9B56C-74E6-4678-B583-1EBFD9EC01EA}" dt="2020-03-18T16:56:46.792" v="5940" actId="478"/>
          <ac:spMkLst>
            <pc:docMk/>
            <pc:sldMk cId="3453096922" sldId="276"/>
            <ac:spMk id="19" creationId="{D667B076-E1A1-4D6C-8034-5D85D696D4C7}"/>
          </ac:spMkLst>
        </pc:spChg>
        <pc:spChg chg="add del mod">
          <ac:chgData name="김 재현" userId="e331c24078343b94" providerId="LiveId" clId="{19C9B56C-74E6-4678-B583-1EBFD9EC01EA}" dt="2020-03-18T16:57:30.392" v="5969" actId="478"/>
          <ac:spMkLst>
            <pc:docMk/>
            <pc:sldMk cId="3453096922" sldId="276"/>
            <ac:spMk id="20" creationId="{8AA6261A-DF14-4D24-A06E-A54903C2C5B7}"/>
          </ac:spMkLst>
        </pc:spChg>
        <pc:picChg chg="add del mod">
          <ac:chgData name="김 재현" userId="e331c24078343b94" providerId="LiveId" clId="{19C9B56C-74E6-4678-B583-1EBFD9EC01EA}" dt="2020-03-18T16:21:54.265" v="4447" actId="478"/>
          <ac:picMkLst>
            <pc:docMk/>
            <pc:sldMk cId="3453096922" sldId="276"/>
            <ac:picMk id="1026" creationId="{838EF50B-012A-4358-B898-6779275FE875}"/>
          </ac:picMkLst>
        </pc:picChg>
        <pc:picChg chg="add mod">
          <ac:chgData name="김 재현" userId="e331c24078343b94" providerId="LiveId" clId="{19C9B56C-74E6-4678-B583-1EBFD9EC01EA}" dt="2020-03-18T16:26:53.181" v="4986" actId="1076"/>
          <ac:picMkLst>
            <pc:docMk/>
            <pc:sldMk cId="3453096922" sldId="276"/>
            <ac:picMk id="1028" creationId="{50128099-6A51-42B7-9A86-234D6E7352DE}"/>
          </ac:picMkLst>
        </pc:picChg>
      </pc:sldChg>
      <pc:sldChg chg="addSp delSp modSp add ord modNotesTx">
        <pc:chgData name="김 재현" userId="e331c24078343b94" providerId="LiveId" clId="{19C9B56C-74E6-4678-B583-1EBFD9EC01EA}" dt="2020-03-18T17:18:37.825" v="6573" actId="1076"/>
        <pc:sldMkLst>
          <pc:docMk/>
          <pc:sldMk cId="1914350996" sldId="277"/>
        </pc:sldMkLst>
        <pc:spChg chg="add del mod">
          <ac:chgData name="김 재현" userId="e331c24078343b94" providerId="LiveId" clId="{19C9B56C-74E6-4678-B583-1EBFD9EC01EA}" dt="2020-03-18T16:37:55.799" v="5209" actId="478"/>
          <ac:spMkLst>
            <pc:docMk/>
            <pc:sldMk cId="1914350996" sldId="277"/>
            <ac:spMk id="2" creationId="{ABE2B093-15E8-467B-9C61-A23569738F22}"/>
          </ac:spMkLst>
        </pc:spChg>
        <pc:spChg chg="add mod">
          <ac:chgData name="김 재현" userId="e331c24078343b94" providerId="LiveId" clId="{19C9B56C-74E6-4678-B583-1EBFD9EC01EA}" dt="2020-03-18T17:18:37.825" v="6573" actId="1076"/>
          <ac:spMkLst>
            <pc:docMk/>
            <pc:sldMk cId="1914350996" sldId="277"/>
            <ac:spMk id="13" creationId="{04BFA42B-0594-4424-9224-055D130B5759}"/>
          </ac:spMkLst>
        </pc:spChg>
      </pc:sldChg>
      <pc:sldChg chg="addSp modSp add ord modAnim">
        <pc:chgData name="김 재현" userId="e331c24078343b94" providerId="LiveId" clId="{19C9B56C-74E6-4678-B583-1EBFD9EC01EA}" dt="2020-03-18T17:22:21.505" v="6704" actId="1076"/>
        <pc:sldMkLst>
          <pc:docMk/>
          <pc:sldMk cId="3712910900" sldId="278"/>
        </pc:sldMkLst>
        <pc:spChg chg="add mod">
          <ac:chgData name="김 재현" userId="e331c24078343b94" providerId="LiveId" clId="{19C9B56C-74E6-4678-B583-1EBFD9EC01EA}" dt="2020-03-18T17:22:21.505" v="6704" actId="1076"/>
          <ac:spMkLst>
            <pc:docMk/>
            <pc:sldMk cId="3712910900" sldId="278"/>
            <ac:spMk id="2" creationId="{17627198-7BA4-4049-8F8A-321825339A26}"/>
          </ac:spMkLst>
        </pc:spChg>
        <pc:spChg chg="add mod">
          <ac:chgData name="김 재현" userId="e331c24078343b94" providerId="LiveId" clId="{19C9B56C-74E6-4678-B583-1EBFD9EC01EA}" dt="2020-03-18T17:22:21.505" v="6704" actId="1076"/>
          <ac:spMkLst>
            <pc:docMk/>
            <pc:sldMk cId="3712910900" sldId="278"/>
            <ac:spMk id="6" creationId="{9E82A7BE-BB44-4128-A011-AF6C1C838491}"/>
          </ac:spMkLst>
        </pc:spChg>
        <pc:picChg chg="add mod">
          <ac:chgData name="김 재현" userId="e331c24078343b94" providerId="LiveId" clId="{19C9B56C-74E6-4678-B583-1EBFD9EC01EA}" dt="2020-03-18T16:47:55.730" v="5644" actId="1076"/>
          <ac:picMkLst>
            <pc:docMk/>
            <pc:sldMk cId="3712910900" sldId="278"/>
            <ac:picMk id="3" creationId="{4D50163F-BACF-42DB-9689-480AAEAB320B}"/>
          </ac:picMkLst>
        </pc:picChg>
        <pc:picChg chg="add mod">
          <ac:chgData name="김 재현" userId="e331c24078343b94" providerId="LiveId" clId="{19C9B56C-74E6-4678-B583-1EBFD9EC01EA}" dt="2020-03-18T17:22:13.844" v="6701" actId="1076"/>
          <ac:picMkLst>
            <pc:docMk/>
            <pc:sldMk cId="3712910900" sldId="278"/>
            <ac:picMk id="5" creationId="{D7F6EF17-E8F0-4A96-992F-9FCC6EAD4EA1}"/>
          </ac:picMkLst>
        </pc:picChg>
      </pc:sldChg>
      <pc:sldChg chg="addSp modSp add modNotesTx">
        <pc:chgData name="김 재현" userId="e331c24078343b94" providerId="LiveId" clId="{19C9B56C-74E6-4678-B583-1EBFD9EC01EA}" dt="2020-03-22T09:52:43.280" v="18487"/>
        <pc:sldMkLst>
          <pc:docMk/>
          <pc:sldMk cId="2037925639" sldId="279"/>
        </pc:sldMkLst>
        <pc:spChg chg="mod">
          <ac:chgData name="김 재현" userId="e331c24078343b94" providerId="LiveId" clId="{19C9B56C-74E6-4678-B583-1EBFD9EC01EA}" dt="2020-03-22T09:52:43.280" v="18487"/>
          <ac:spMkLst>
            <pc:docMk/>
            <pc:sldMk cId="2037925639" sldId="279"/>
            <ac:spMk id="4" creationId="{00000000-0000-0000-0000-000000000000}"/>
          </ac:spMkLst>
        </pc:spChg>
        <pc:spChg chg="add mod">
          <ac:chgData name="김 재현" userId="e331c24078343b94" providerId="LiveId" clId="{19C9B56C-74E6-4678-B583-1EBFD9EC01EA}" dt="2020-03-19T11:22:09.919" v="7203" actId="1076"/>
          <ac:spMkLst>
            <pc:docMk/>
            <pc:sldMk cId="2037925639" sldId="279"/>
            <ac:spMk id="12" creationId="{C22CF5BF-37CF-46C6-BA0B-E4DA8C51842D}"/>
          </ac:spMkLst>
        </pc:spChg>
      </pc:sldChg>
      <pc:sldChg chg="addSp delSp modSp add modNotesTx">
        <pc:chgData name="김 재현" userId="e331c24078343b94" providerId="LiveId" clId="{19C9B56C-74E6-4678-B583-1EBFD9EC01EA}" dt="2020-03-22T09:52:46.713" v="18488"/>
        <pc:sldMkLst>
          <pc:docMk/>
          <pc:sldMk cId="2123990020" sldId="280"/>
        </pc:sldMkLst>
        <pc:spChg chg="add del mod">
          <ac:chgData name="김 재현" userId="e331c24078343b94" providerId="LiveId" clId="{19C9B56C-74E6-4678-B583-1EBFD9EC01EA}" dt="2020-03-19T11:34:05.318" v="7992"/>
          <ac:spMkLst>
            <pc:docMk/>
            <pc:sldMk cId="2123990020" sldId="280"/>
            <ac:spMk id="2" creationId="{36EA0E47-5309-470A-BD9B-1AF1AC375F7F}"/>
          </ac:spMkLst>
        </pc:spChg>
        <pc:spChg chg="add mod">
          <ac:chgData name="김 재현" userId="e331c24078343b94" providerId="LiveId" clId="{19C9B56C-74E6-4678-B583-1EBFD9EC01EA}" dt="2020-03-19T11:48:40.373" v="8721" actId="1076"/>
          <ac:spMkLst>
            <pc:docMk/>
            <pc:sldMk cId="2123990020" sldId="280"/>
            <ac:spMk id="3" creationId="{50A130A3-E193-4A06-8CC7-7ADE0FED2522}"/>
          </ac:spMkLst>
        </pc:spChg>
        <pc:spChg chg="mod">
          <ac:chgData name="김 재현" userId="e331c24078343b94" providerId="LiveId" clId="{19C9B56C-74E6-4678-B583-1EBFD9EC01EA}" dt="2020-03-22T09:52:46.713" v="18488"/>
          <ac:spMkLst>
            <pc:docMk/>
            <pc:sldMk cId="2123990020" sldId="280"/>
            <ac:spMk id="4" creationId="{00000000-0000-0000-0000-000000000000}"/>
          </ac:spMkLst>
        </pc:spChg>
        <pc:spChg chg="add mod">
          <ac:chgData name="김 재현" userId="e331c24078343b94" providerId="LiveId" clId="{19C9B56C-74E6-4678-B583-1EBFD9EC01EA}" dt="2020-03-19T11:48:42.831" v="8722" actId="1076"/>
          <ac:spMkLst>
            <pc:docMk/>
            <pc:sldMk cId="2123990020" sldId="280"/>
            <ac:spMk id="5" creationId="{3ABDA874-68D4-46DA-887E-AD1D02EB9B27}"/>
          </ac:spMkLst>
        </pc:spChg>
        <pc:spChg chg="add del mod">
          <ac:chgData name="김 재현" userId="e331c24078343b94" providerId="LiveId" clId="{19C9B56C-74E6-4678-B583-1EBFD9EC01EA}" dt="2020-03-19T11:44:22.890" v="8371" actId="478"/>
          <ac:spMkLst>
            <pc:docMk/>
            <pc:sldMk cId="2123990020" sldId="280"/>
            <ac:spMk id="6" creationId="{785A5ED0-66CB-403C-8101-92285008E1AD}"/>
          </ac:spMkLst>
        </pc:spChg>
        <pc:spChg chg="add mod">
          <ac:chgData name="김 재현" userId="e331c24078343b94" providerId="LiveId" clId="{19C9B56C-74E6-4678-B583-1EBFD9EC01EA}" dt="2020-03-19T11:22:30.911" v="7219" actId="1076"/>
          <ac:spMkLst>
            <pc:docMk/>
            <pc:sldMk cId="2123990020" sldId="280"/>
            <ac:spMk id="12" creationId="{F0BC8F14-D7D8-488C-904D-68FC6BE4A754}"/>
          </ac:spMkLst>
        </pc:spChg>
      </pc:sldChg>
      <pc:sldChg chg="addSp modSp add">
        <pc:chgData name="김 재현" userId="e331c24078343b94" providerId="LiveId" clId="{19C9B56C-74E6-4678-B583-1EBFD9EC01EA}" dt="2020-03-22T09:53:08.371" v="18502"/>
        <pc:sldMkLst>
          <pc:docMk/>
          <pc:sldMk cId="2947727484" sldId="281"/>
        </pc:sldMkLst>
        <pc:spChg chg="mod">
          <ac:chgData name="김 재현" userId="e331c24078343b94" providerId="LiveId" clId="{19C9B56C-74E6-4678-B583-1EBFD9EC01EA}" dt="2020-03-22T09:53:08.371" v="18502"/>
          <ac:spMkLst>
            <pc:docMk/>
            <pc:sldMk cId="2947727484" sldId="281"/>
            <ac:spMk id="4" creationId="{00000000-0000-0000-0000-000000000000}"/>
          </ac:spMkLst>
        </pc:spChg>
        <pc:spChg chg="add">
          <ac:chgData name="김 재현" userId="e331c24078343b94" providerId="LiveId" clId="{19C9B56C-74E6-4678-B583-1EBFD9EC01EA}" dt="2020-03-19T13:13:25.353" v="10386"/>
          <ac:spMkLst>
            <pc:docMk/>
            <pc:sldMk cId="2947727484" sldId="281"/>
            <ac:spMk id="12" creationId="{16654B83-06FE-485F-9F64-08AAEE8E2D82}"/>
          </ac:spMkLst>
        </pc:spChg>
      </pc:sldChg>
      <pc:sldChg chg="addSp delSp modSp add del modNotesTx">
        <pc:chgData name="김 재현" userId="e331c24078343b94" providerId="LiveId" clId="{19C9B56C-74E6-4678-B583-1EBFD9EC01EA}" dt="2020-03-20T18:38:58.246" v="17575" actId="20577"/>
        <pc:sldMkLst>
          <pc:docMk/>
          <pc:sldMk cId="2057029628" sldId="282"/>
        </pc:sldMkLst>
        <pc:spChg chg="add del mod">
          <ac:chgData name="김 재현" userId="e331c24078343b94" providerId="LiveId" clId="{19C9B56C-74E6-4678-B583-1EBFD9EC01EA}" dt="2020-03-20T18:23:39.850" v="17000"/>
          <ac:spMkLst>
            <pc:docMk/>
            <pc:sldMk cId="2057029628" sldId="282"/>
            <ac:spMk id="3" creationId="{AF34CCEA-BC22-42E0-80A4-2E0973E7B75C}"/>
          </ac:spMkLst>
        </pc:spChg>
        <pc:spChg chg="add del mod">
          <ac:chgData name="김 재현" userId="e331c24078343b94" providerId="LiveId" clId="{19C9B56C-74E6-4678-B583-1EBFD9EC01EA}" dt="2020-03-20T18:29:57.750" v="17344"/>
          <ac:spMkLst>
            <pc:docMk/>
            <pc:sldMk cId="2057029628" sldId="282"/>
            <ac:spMk id="5" creationId="{B75BEE11-0FEB-4DB8-9B70-DC9D4A1D5554}"/>
          </ac:spMkLst>
        </pc:spChg>
        <pc:spChg chg="add del mod">
          <ac:chgData name="김 재현" userId="e331c24078343b94" providerId="LiveId" clId="{19C9B56C-74E6-4678-B583-1EBFD9EC01EA}" dt="2020-03-20T18:30:32.280" v="17353"/>
          <ac:spMkLst>
            <pc:docMk/>
            <pc:sldMk cId="2057029628" sldId="282"/>
            <ac:spMk id="7" creationId="{9AF4BE7E-3A4F-42C1-8BF7-C2E4C394479A}"/>
          </ac:spMkLst>
        </pc:spChg>
        <pc:spChg chg="add mod">
          <ac:chgData name="김 재현" userId="e331c24078343b94" providerId="LiveId" clId="{19C9B56C-74E6-4678-B583-1EBFD9EC01EA}" dt="2020-03-20T18:38:57.016" v="17574" actId="20577"/>
          <ac:spMkLst>
            <pc:docMk/>
            <pc:sldMk cId="2057029628" sldId="282"/>
            <ac:spMk id="8" creationId="{A3AA9069-F122-4B9E-A339-DD0F070566AD}"/>
          </ac:spMkLst>
        </pc:spChg>
        <pc:spChg chg="add mod">
          <ac:chgData name="김 재현" userId="e331c24078343b94" providerId="LiveId" clId="{19C9B56C-74E6-4678-B583-1EBFD9EC01EA}" dt="2020-03-20T18:28:12.309" v="17121" actId="1076"/>
          <ac:spMkLst>
            <pc:docMk/>
            <pc:sldMk cId="2057029628" sldId="282"/>
            <ac:spMk id="18" creationId="{B0820434-B245-42C7-AF0F-8015FCB3897F}"/>
          </ac:spMkLst>
        </pc:spChg>
        <pc:spChg chg="add del">
          <ac:chgData name="김 재현" userId="e331c24078343b94" providerId="LiveId" clId="{19C9B56C-74E6-4678-B583-1EBFD9EC01EA}" dt="2020-03-20T18:31:32.701" v="17476"/>
          <ac:spMkLst>
            <pc:docMk/>
            <pc:sldMk cId="2057029628" sldId="282"/>
            <ac:spMk id="19" creationId="{B0B399B9-487E-4754-8093-BDC83F7721FC}"/>
          </ac:spMkLst>
        </pc:spChg>
        <pc:spChg chg="add mod">
          <ac:chgData name="김 재현" userId="e331c24078343b94" providerId="LiveId" clId="{19C9B56C-74E6-4678-B583-1EBFD9EC01EA}" dt="2020-03-20T18:38:58.246" v="17575" actId="20577"/>
          <ac:spMkLst>
            <pc:docMk/>
            <pc:sldMk cId="2057029628" sldId="282"/>
            <ac:spMk id="20" creationId="{00AFCD7F-3A01-4DFF-8823-FB64CBFC9E61}"/>
          </ac:spMkLst>
        </pc:spChg>
        <pc:picChg chg="add del">
          <ac:chgData name="김 재현" userId="e331c24078343b94" providerId="LiveId" clId="{19C9B56C-74E6-4678-B583-1EBFD9EC01EA}" dt="2020-03-20T18:23:39.850" v="17000"/>
          <ac:picMkLst>
            <pc:docMk/>
            <pc:sldMk cId="2057029628" sldId="282"/>
            <ac:picMk id="2" creationId="{DF221D35-722F-406E-B2DC-DE4B4729D494}"/>
          </ac:picMkLst>
        </pc:picChg>
        <pc:picChg chg="add mod">
          <ac:chgData name="김 재현" userId="e331c24078343b94" providerId="LiveId" clId="{19C9B56C-74E6-4678-B583-1EBFD9EC01EA}" dt="2020-03-20T18:30:09.244" v="17350" actId="1076"/>
          <ac:picMkLst>
            <pc:docMk/>
            <pc:sldMk cId="2057029628" sldId="282"/>
            <ac:picMk id="6" creationId="{E32FB117-B862-43EC-9398-7F0EA7C17E72}"/>
          </ac:picMkLst>
        </pc:picChg>
      </pc:sldChg>
      <pc:sldChg chg="addSp modSp add ord modNotesTx">
        <pc:chgData name="김 재현" userId="e331c24078343b94" providerId="LiveId" clId="{19C9B56C-74E6-4678-B583-1EBFD9EC01EA}" dt="2020-03-19T16:48:53.370" v="11402" actId="1076"/>
        <pc:sldMkLst>
          <pc:docMk/>
          <pc:sldMk cId="1634034898" sldId="283"/>
        </pc:sldMkLst>
        <pc:spChg chg="add mod">
          <ac:chgData name="김 재현" userId="e331c24078343b94" providerId="LiveId" clId="{19C9B56C-74E6-4678-B583-1EBFD9EC01EA}" dt="2020-03-19T16:25:09.372" v="10502"/>
          <ac:spMkLst>
            <pc:docMk/>
            <pc:sldMk cId="1634034898" sldId="283"/>
            <ac:spMk id="2" creationId="{7BAEF6C2-0585-4C64-AAAC-6086B42D65ED}"/>
          </ac:spMkLst>
        </pc:spChg>
        <pc:spChg chg="add mod">
          <ac:chgData name="김 재현" userId="e331c24078343b94" providerId="LiveId" clId="{19C9B56C-74E6-4678-B583-1EBFD9EC01EA}" dt="2020-03-19T16:25:53.731" v="10597" actId="1076"/>
          <ac:spMkLst>
            <pc:docMk/>
            <pc:sldMk cId="1634034898" sldId="283"/>
            <ac:spMk id="5" creationId="{FBDC78CF-F4F0-4AAF-B0F9-1478A4A94D8D}"/>
          </ac:spMkLst>
        </pc:spChg>
        <pc:spChg chg="add mod">
          <ac:chgData name="김 재현" userId="e331c24078343b94" providerId="LiveId" clId="{19C9B56C-74E6-4678-B583-1EBFD9EC01EA}" dt="2020-03-19T16:48:53.370" v="11402" actId="1076"/>
          <ac:spMkLst>
            <pc:docMk/>
            <pc:sldMk cId="1634034898" sldId="283"/>
            <ac:spMk id="6" creationId="{AB48DDF1-24E4-46DD-BEA9-CACD36507823}"/>
          </ac:spMkLst>
        </pc:spChg>
        <pc:picChg chg="add mod">
          <ac:chgData name="김 재현" userId="e331c24078343b94" providerId="LiveId" clId="{19C9B56C-74E6-4678-B583-1EBFD9EC01EA}" dt="2020-03-19T16:24:59.754" v="10490" actId="1076"/>
          <ac:picMkLst>
            <pc:docMk/>
            <pc:sldMk cId="1634034898" sldId="283"/>
            <ac:picMk id="3" creationId="{FC27073A-D226-44FA-81A9-D54D702A90D6}"/>
          </ac:picMkLst>
        </pc:picChg>
      </pc:sldChg>
      <pc:sldChg chg="addSp add">
        <pc:chgData name="김 재현" userId="e331c24078343b94" providerId="LiveId" clId="{19C9B56C-74E6-4678-B583-1EBFD9EC01EA}" dt="2020-03-19T13:13:33.259" v="10388"/>
        <pc:sldMkLst>
          <pc:docMk/>
          <pc:sldMk cId="3933428076" sldId="284"/>
        </pc:sldMkLst>
        <pc:spChg chg="add">
          <ac:chgData name="김 재현" userId="e331c24078343b94" providerId="LiveId" clId="{19C9B56C-74E6-4678-B583-1EBFD9EC01EA}" dt="2020-03-19T13:13:33.259" v="10388"/>
          <ac:spMkLst>
            <pc:docMk/>
            <pc:sldMk cId="3933428076" sldId="284"/>
            <ac:spMk id="12" creationId="{9E24237C-0F42-420B-B40F-4C8D115CF2EF}"/>
          </ac:spMkLst>
        </pc:spChg>
      </pc:sldChg>
      <pc:sldChg chg="addSp delSp modSp add">
        <pc:chgData name="김 재현" userId="e331c24078343b94" providerId="LiveId" clId="{19C9B56C-74E6-4678-B583-1EBFD9EC01EA}" dt="2020-03-22T09:53:47.120" v="18549"/>
        <pc:sldMkLst>
          <pc:docMk/>
          <pc:sldMk cId="182718600" sldId="285"/>
        </pc:sldMkLst>
        <pc:spChg chg="add del">
          <ac:chgData name="김 재현" userId="e331c24078343b94" providerId="LiveId" clId="{19C9B56C-74E6-4678-B583-1EBFD9EC01EA}" dt="2020-03-22T09:53:46.058" v="18548"/>
          <ac:spMkLst>
            <pc:docMk/>
            <pc:sldMk cId="182718600" sldId="285"/>
            <ac:spMk id="2" creationId="{0132C714-5B9A-4ED3-9C6F-93CC7BB6AE1E}"/>
          </ac:spMkLst>
        </pc:spChg>
        <pc:spChg chg="mod">
          <ac:chgData name="김 재현" userId="e331c24078343b94" providerId="LiveId" clId="{19C9B56C-74E6-4678-B583-1EBFD9EC01EA}" dt="2020-03-22T09:53:47.120" v="18549"/>
          <ac:spMkLst>
            <pc:docMk/>
            <pc:sldMk cId="182718600" sldId="285"/>
            <ac:spMk id="4" creationId="{00000000-0000-0000-0000-000000000000}"/>
          </ac:spMkLst>
        </pc:spChg>
      </pc:sldChg>
      <pc:sldChg chg="modSp add">
        <pc:chgData name="김 재현" userId="e331c24078343b94" providerId="LiveId" clId="{19C9B56C-74E6-4678-B583-1EBFD9EC01EA}" dt="2020-03-22T09:53:49.383" v="18550"/>
        <pc:sldMkLst>
          <pc:docMk/>
          <pc:sldMk cId="2904559209" sldId="286"/>
        </pc:sldMkLst>
        <pc:spChg chg="mod">
          <ac:chgData name="김 재현" userId="e331c24078343b94" providerId="LiveId" clId="{19C9B56C-74E6-4678-B583-1EBFD9EC01EA}" dt="2020-03-22T09:53:49.383" v="18550"/>
          <ac:spMkLst>
            <pc:docMk/>
            <pc:sldMk cId="2904559209" sldId="286"/>
            <ac:spMk id="4" creationId="{00000000-0000-0000-0000-000000000000}"/>
          </ac:spMkLst>
        </pc:spChg>
      </pc:sldChg>
      <pc:sldChg chg="addSp modSp add">
        <pc:chgData name="김 재현" userId="e331c24078343b94" providerId="LiveId" clId="{19C9B56C-74E6-4678-B583-1EBFD9EC01EA}" dt="2020-03-22T09:53:51.293" v="18551"/>
        <pc:sldMkLst>
          <pc:docMk/>
          <pc:sldMk cId="2224076728" sldId="287"/>
        </pc:sldMkLst>
        <pc:spChg chg="mod">
          <ac:chgData name="김 재현" userId="e331c24078343b94" providerId="LiveId" clId="{19C9B56C-74E6-4678-B583-1EBFD9EC01EA}" dt="2020-03-22T09:53:51.293" v="18551"/>
          <ac:spMkLst>
            <pc:docMk/>
            <pc:sldMk cId="2224076728" sldId="287"/>
            <ac:spMk id="4" creationId="{00000000-0000-0000-0000-000000000000}"/>
          </ac:spMkLst>
        </pc:spChg>
        <pc:spChg chg="add">
          <ac:chgData name="김 재현" userId="e331c24078343b94" providerId="LiveId" clId="{19C9B56C-74E6-4678-B583-1EBFD9EC01EA}" dt="2020-03-19T13:13:35.475" v="10389"/>
          <ac:spMkLst>
            <pc:docMk/>
            <pc:sldMk cId="2224076728" sldId="287"/>
            <ac:spMk id="12" creationId="{D4F9DB8E-3BC3-4DF9-8C2C-071BF81334AB}"/>
          </ac:spMkLst>
        </pc:spChg>
      </pc:sldChg>
      <pc:sldChg chg="modSp add del">
        <pc:chgData name="김 재현" userId="e331c24078343b94" providerId="LiveId" clId="{19C9B56C-74E6-4678-B583-1EBFD9EC01EA}" dt="2020-03-17T15:24:26.730" v="1405"/>
        <pc:sldMkLst>
          <pc:docMk/>
          <pc:sldMk cId="2544827942" sldId="288"/>
        </pc:sldMkLst>
        <pc:spChg chg="mod">
          <ac:chgData name="김 재현" userId="e331c24078343b94" providerId="LiveId" clId="{19C9B56C-74E6-4678-B583-1EBFD9EC01EA}" dt="2020-03-17T15:24:23.715" v="1404"/>
          <ac:spMkLst>
            <pc:docMk/>
            <pc:sldMk cId="2544827942" sldId="288"/>
            <ac:spMk id="5" creationId="{6685E845-6D86-4F91-A572-B6397EFAE014}"/>
          </ac:spMkLst>
        </pc:spChg>
      </pc:sldChg>
      <pc:sldChg chg="modSp add del modNotesTx">
        <pc:chgData name="김 재현" userId="e331c24078343b94" providerId="LiveId" clId="{19C9B56C-74E6-4678-B583-1EBFD9EC01EA}" dt="2020-03-17T15:27:57.413" v="1553" actId="2696"/>
        <pc:sldMkLst>
          <pc:docMk/>
          <pc:sldMk cId="2830755774" sldId="288"/>
        </pc:sldMkLst>
        <pc:spChg chg="mod">
          <ac:chgData name="김 재현" userId="e331c24078343b94" providerId="LiveId" clId="{19C9B56C-74E6-4678-B583-1EBFD9EC01EA}" dt="2020-03-17T15:24:36.857" v="1409" actId="14100"/>
          <ac:spMkLst>
            <pc:docMk/>
            <pc:sldMk cId="2830755774" sldId="288"/>
            <ac:spMk id="5" creationId="{6685E845-6D86-4F91-A572-B6397EFAE014}"/>
          </ac:spMkLst>
        </pc:spChg>
        <pc:spChg chg="mod">
          <ac:chgData name="김 재현" userId="e331c24078343b94" providerId="LiveId" clId="{19C9B56C-74E6-4678-B583-1EBFD9EC01EA}" dt="2020-03-17T15:25:51.738" v="1530" actId="20577"/>
          <ac:spMkLst>
            <pc:docMk/>
            <pc:sldMk cId="2830755774" sldId="288"/>
            <ac:spMk id="19" creationId="{F3DD76FB-EABD-4D35-A04F-233C454D3994}"/>
          </ac:spMkLst>
        </pc:spChg>
        <pc:cxnChg chg="mod">
          <ac:chgData name="김 재현" userId="e331c24078343b94" providerId="LiveId" clId="{19C9B56C-74E6-4678-B583-1EBFD9EC01EA}" dt="2020-03-17T15:25:00.057" v="1410" actId="1076"/>
          <ac:cxnSpMkLst>
            <pc:docMk/>
            <pc:sldMk cId="2830755774" sldId="288"/>
            <ac:cxnSpMk id="18" creationId="{89C848C6-6FDC-4D22-8AC0-8053449136C2}"/>
          </ac:cxnSpMkLst>
        </pc:cxnChg>
      </pc:sldChg>
      <pc:sldChg chg="addSp delSp modSp add modNotesTx">
        <pc:chgData name="김 재현" userId="e331c24078343b94" providerId="LiveId" clId="{19C9B56C-74E6-4678-B583-1EBFD9EC01EA}" dt="2020-03-17T15:42:46.088" v="2525"/>
        <pc:sldMkLst>
          <pc:docMk/>
          <pc:sldMk cId="1618230701" sldId="289"/>
        </pc:sldMkLst>
        <pc:spChg chg="del">
          <ac:chgData name="김 재현" userId="e331c24078343b94" providerId="LiveId" clId="{19C9B56C-74E6-4678-B583-1EBFD9EC01EA}" dt="2020-03-17T15:27:20.679" v="1546" actId="478"/>
          <ac:spMkLst>
            <pc:docMk/>
            <pc:sldMk cId="1618230701" sldId="289"/>
            <ac:spMk id="5" creationId="{6685E845-6D86-4F91-A572-B6397EFAE014}"/>
          </ac:spMkLst>
        </pc:spChg>
        <pc:spChg chg="del">
          <ac:chgData name="김 재현" userId="e331c24078343b94" providerId="LiveId" clId="{19C9B56C-74E6-4678-B583-1EBFD9EC01EA}" dt="2020-03-17T15:28:01.170" v="1554" actId="478"/>
          <ac:spMkLst>
            <pc:docMk/>
            <pc:sldMk cId="1618230701" sldId="289"/>
            <ac:spMk id="19" creationId="{F3DD76FB-EABD-4D35-A04F-233C454D3994}"/>
          </ac:spMkLst>
        </pc:spChg>
        <pc:spChg chg="add mod">
          <ac:chgData name="김 재현" userId="e331c24078343b94" providerId="LiveId" clId="{19C9B56C-74E6-4678-B583-1EBFD9EC01EA}" dt="2020-03-17T15:27:26.698" v="1548" actId="1076"/>
          <ac:spMkLst>
            <pc:docMk/>
            <pc:sldMk cId="1618230701" sldId="289"/>
            <ac:spMk id="20" creationId="{81D02332-7A33-4013-984E-9C814D86C969}"/>
          </ac:spMkLst>
        </pc:spChg>
        <pc:spChg chg="add del mod">
          <ac:chgData name="김 재현" userId="e331c24078343b94" providerId="LiveId" clId="{19C9B56C-74E6-4678-B583-1EBFD9EC01EA}" dt="2020-03-17T15:42:46.088" v="2525"/>
          <ac:spMkLst>
            <pc:docMk/>
            <pc:sldMk cId="1618230701" sldId="289"/>
            <ac:spMk id="27" creationId="{E753775F-5B5C-4440-AA8D-3F95FF49CC9B}"/>
          </ac:spMkLst>
        </pc:spChg>
        <pc:spChg chg="add mod">
          <ac:chgData name="김 재현" userId="e331c24078343b94" providerId="LiveId" clId="{19C9B56C-74E6-4678-B583-1EBFD9EC01EA}" dt="2020-03-17T15:33:41.530" v="1990" actId="14100"/>
          <ac:spMkLst>
            <pc:docMk/>
            <pc:sldMk cId="1618230701" sldId="289"/>
            <ac:spMk id="29" creationId="{9BFF9274-C13E-4A11-B3ED-AE629EF4B72B}"/>
          </ac:spMkLst>
        </pc:spChg>
        <pc:spChg chg="add mod">
          <ac:chgData name="김 재현" userId="e331c24078343b94" providerId="LiveId" clId="{19C9B56C-74E6-4678-B583-1EBFD9EC01EA}" dt="2020-03-17T15:34:13.201" v="2001" actId="14100"/>
          <ac:spMkLst>
            <pc:docMk/>
            <pc:sldMk cId="1618230701" sldId="289"/>
            <ac:spMk id="30" creationId="{DAEA1A44-399F-4C4E-9F8C-F1F9369F66B3}"/>
          </ac:spMkLst>
        </pc:spChg>
        <pc:spChg chg="add mod">
          <ac:chgData name="김 재현" userId="e331c24078343b94" providerId="LiveId" clId="{19C9B56C-74E6-4678-B583-1EBFD9EC01EA}" dt="2020-03-17T15:33:53.417" v="1996" actId="14100"/>
          <ac:spMkLst>
            <pc:docMk/>
            <pc:sldMk cId="1618230701" sldId="289"/>
            <ac:spMk id="31" creationId="{6AA090C9-C970-434E-BA33-A4F818C28344}"/>
          </ac:spMkLst>
        </pc:spChg>
        <pc:cxnChg chg="del mod">
          <ac:chgData name="김 재현" userId="e331c24078343b94" providerId="LiveId" clId="{19C9B56C-74E6-4678-B583-1EBFD9EC01EA}" dt="2020-03-17T15:28:01.899" v="1555" actId="478"/>
          <ac:cxnSpMkLst>
            <pc:docMk/>
            <pc:sldMk cId="1618230701" sldId="289"/>
            <ac:cxnSpMk id="18" creationId="{89C848C6-6FDC-4D22-8AC0-8053449136C2}"/>
          </ac:cxnSpMkLst>
        </pc:cxnChg>
        <pc:cxnChg chg="add mod">
          <ac:chgData name="김 재현" userId="e331c24078343b94" providerId="LiveId" clId="{19C9B56C-74E6-4678-B583-1EBFD9EC01EA}" dt="2020-03-17T15:28:09.794" v="1557" actId="14100"/>
          <ac:cxnSpMkLst>
            <pc:docMk/>
            <pc:sldMk cId="1618230701" sldId="289"/>
            <ac:cxnSpMk id="22" creationId="{F1C8DBF2-EAD5-4133-9327-ADEE27573C81}"/>
          </ac:cxnSpMkLst>
        </pc:cxnChg>
        <pc:cxnChg chg="add mod ord">
          <ac:chgData name="김 재현" userId="e331c24078343b94" providerId="LiveId" clId="{19C9B56C-74E6-4678-B583-1EBFD9EC01EA}" dt="2020-03-17T15:33:56.922" v="1997" actId="166"/>
          <ac:cxnSpMkLst>
            <pc:docMk/>
            <pc:sldMk cId="1618230701" sldId="289"/>
            <ac:cxnSpMk id="28" creationId="{4CFFD702-771D-465F-94E3-FF272197243E}"/>
          </ac:cxnSpMkLst>
        </pc:cxnChg>
      </pc:sldChg>
      <pc:sldChg chg="add del">
        <pc:chgData name="김 재현" userId="e331c24078343b94" providerId="LiveId" clId="{19C9B56C-74E6-4678-B583-1EBFD9EC01EA}" dt="2020-03-17T15:39:04.974" v="2240" actId="2696"/>
        <pc:sldMkLst>
          <pc:docMk/>
          <pc:sldMk cId="2025152192" sldId="290"/>
        </pc:sldMkLst>
      </pc:sldChg>
      <pc:sldChg chg="delSp modSp add modNotesTx">
        <pc:chgData name="김 재현" userId="e331c24078343b94" providerId="LiveId" clId="{19C9B56C-74E6-4678-B583-1EBFD9EC01EA}" dt="2020-03-17T15:44:00.692" v="2622" actId="20577"/>
        <pc:sldMkLst>
          <pc:docMk/>
          <pc:sldMk cId="3637294503" sldId="291"/>
        </pc:sldMkLst>
        <pc:spChg chg="mod">
          <ac:chgData name="김 재현" userId="e331c24078343b94" providerId="LiveId" clId="{19C9B56C-74E6-4678-B583-1EBFD9EC01EA}" dt="2020-03-17T15:38:05.265" v="2233" actId="1076"/>
          <ac:spMkLst>
            <pc:docMk/>
            <pc:sldMk cId="3637294503" sldId="291"/>
            <ac:spMk id="20" creationId="{81D02332-7A33-4013-984E-9C814D86C969}"/>
          </ac:spMkLst>
        </pc:spChg>
        <pc:spChg chg="mod">
          <ac:chgData name="김 재현" userId="e331c24078343b94" providerId="LiveId" clId="{19C9B56C-74E6-4678-B583-1EBFD9EC01EA}" dt="2020-03-17T15:44:00.692" v="2622" actId="20577"/>
          <ac:spMkLst>
            <pc:docMk/>
            <pc:sldMk cId="3637294503" sldId="291"/>
            <ac:spMk id="27" creationId="{E753775F-5B5C-4440-AA8D-3F95FF49CC9B}"/>
          </ac:spMkLst>
        </pc:spChg>
        <pc:spChg chg="del">
          <ac:chgData name="김 재현" userId="e331c24078343b94" providerId="LiveId" clId="{19C9B56C-74E6-4678-B583-1EBFD9EC01EA}" dt="2020-03-17T15:38:28.518" v="2234" actId="478"/>
          <ac:spMkLst>
            <pc:docMk/>
            <pc:sldMk cId="3637294503" sldId="291"/>
            <ac:spMk id="29" creationId="{9BFF9274-C13E-4A11-B3ED-AE629EF4B72B}"/>
          </ac:spMkLst>
        </pc:spChg>
        <pc:spChg chg="del">
          <ac:chgData name="김 재현" userId="e331c24078343b94" providerId="LiveId" clId="{19C9B56C-74E6-4678-B583-1EBFD9EC01EA}" dt="2020-03-17T15:38:30.289" v="2236" actId="478"/>
          <ac:spMkLst>
            <pc:docMk/>
            <pc:sldMk cId="3637294503" sldId="291"/>
            <ac:spMk id="30" creationId="{DAEA1A44-399F-4C4E-9F8C-F1F9369F66B3}"/>
          </ac:spMkLst>
        </pc:spChg>
        <pc:spChg chg="del">
          <ac:chgData name="김 재현" userId="e331c24078343b94" providerId="LiveId" clId="{19C9B56C-74E6-4678-B583-1EBFD9EC01EA}" dt="2020-03-17T15:38:29.319" v="2235" actId="478"/>
          <ac:spMkLst>
            <pc:docMk/>
            <pc:sldMk cId="3637294503" sldId="291"/>
            <ac:spMk id="31" creationId="{6AA090C9-C970-434E-BA33-A4F818C28344}"/>
          </ac:spMkLst>
        </pc:spChg>
        <pc:cxnChg chg="mod">
          <ac:chgData name="김 재현" userId="e331c24078343b94" providerId="LiveId" clId="{19C9B56C-74E6-4678-B583-1EBFD9EC01EA}" dt="2020-03-17T15:38:42.577" v="2239" actId="14100"/>
          <ac:cxnSpMkLst>
            <pc:docMk/>
            <pc:sldMk cId="3637294503" sldId="291"/>
            <ac:cxnSpMk id="22" creationId="{F1C8DBF2-EAD5-4133-9327-ADEE27573C81}"/>
          </ac:cxnSpMkLst>
        </pc:cxnChg>
        <pc:cxnChg chg="mod">
          <ac:chgData name="김 재현" userId="e331c24078343b94" providerId="LiveId" clId="{19C9B56C-74E6-4678-B583-1EBFD9EC01EA}" dt="2020-03-17T15:38:40.826" v="2238" actId="14100"/>
          <ac:cxnSpMkLst>
            <pc:docMk/>
            <pc:sldMk cId="3637294503" sldId="291"/>
            <ac:cxnSpMk id="28" creationId="{4CFFD702-771D-465F-94E3-FF272197243E}"/>
          </ac:cxnSpMkLst>
        </pc:cxnChg>
      </pc:sldChg>
      <pc:sldChg chg="addSp delSp modSp add modNotesTx">
        <pc:chgData name="김 재현" userId="e331c24078343b94" providerId="LiveId" clId="{19C9B56C-74E6-4678-B583-1EBFD9EC01EA}" dt="2020-03-17T16:00:18.526" v="3510" actId="20577"/>
        <pc:sldMkLst>
          <pc:docMk/>
          <pc:sldMk cId="3208199364" sldId="292"/>
        </pc:sldMkLst>
        <pc:spChg chg="add mod">
          <ac:chgData name="김 재현" userId="e331c24078343b94" providerId="LiveId" clId="{19C9B56C-74E6-4678-B583-1EBFD9EC01EA}" dt="2020-03-17T15:45:45.488" v="2687" actId="1076"/>
          <ac:spMkLst>
            <pc:docMk/>
            <pc:sldMk cId="3208199364" sldId="292"/>
            <ac:spMk id="2" creationId="{A1797C4B-D1FE-4C16-AB13-301BF94178A9}"/>
          </ac:spMkLst>
        </pc:spChg>
        <pc:spChg chg="add mod">
          <ac:chgData name="김 재현" userId="e331c24078343b94" providerId="LiveId" clId="{19C9B56C-74E6-4678-B583-1EBFD9EC01EA}" dt="2020-03-17T15:52:07.560" v="2926" actId="1076"/>
          <ac:spMkLst>
            <pc:docMk/>
            <pc:sldMk cId="3208199364" sldId="292"/>
            <ac:spMk id="3" creationId="{4BC51B91-EBAF-4F04-AB8F-3D46411BD3ED}"/>
          </ac:spMkLst>
        </pc:spChg>
        <pc:spChg chg="del">
          <ac:chgData name="김 재현" userId="e331c24078343b94" providerId="LiveId" clId="{19C9B56C-74E6-4678-B583-1EBFD9EC01EA}" dt="2020-03-17T15:44:44.081" v="2625" actId="478"/>
          <ac:spMkLst>
            <pc:docMk/>
            <pc:sldMk cId="3208199364" sldId="292"/>
            <ac:spMk id="20" creationId="{81D02332-7A33-4013-984E-9C814D86C969}"/>
          </ac:spMkLst>
        </pc:spChg>
        <pc:spChg chg="del">
          <ac:chgData name="김 재현" userId="e331c24078343b94" providerId="LiveId" clId="{19C9B56C-74E6-4678-B583-1EBFD9EC01EA}" dt="2020-03-17T15:44:44.081" v="2625" actId="478"/>
          <ac:spMkLst>
            <pc:docMk/>
            <pc:sldMk cId="3208199364" sldId="292"/>
            <ac:spMk id="27" creationId="{E753775F-5B5C-4440-AA8D-3F95FF49CC9B}"/>
          </ac:spMkLst>
        </pc:spChg>
        <pc:picChg chg="del">
          <ac:chgData name="김 재현" userId="e331c24078343b94" providerId="LiveId" clId="{19C9B56C-74E6-4678-B583-1EBFD9EC01EA}" dt="2020-03-17T15:44:44.081" v="2625" actId="478"/>
          <ac:picMkLst>
            <pc:docMk/>
            <pc:sldMk cId="3208199364" sldId="292"/>
            <ac:picMk id="21" creationId="{BA8E4CD2-35A9-4E76-AAE1-3024FF0685AB}"/>
          </ac:picMkLst>
        </pc:picChg>
        <pc:cxnChg chg="del">
          <ac:chgData name="김 재현" userId="e331c24078343b94" providerId="LiveId" clId="{19C9B56C-74E6-4678-B583-1EBFD9EC01EA}" dt="2020-03-17T15:44:44.081" v="2625" actId="478"/>
          <ac:cxnSpMkLst>
            <pc:docMk/>
            <pc:sldMk cId="3208199364" sldId="292"/>
            <ac:cxnSpMk id="22" creationId="{F1C8DBF2-EAD5-4133-9327-ADEE27573C81}"/>
          </ac:cxnSpMkLst>
        </pc:cxnChg>
        <pc:cxnChg chg="del">
          <ac:chgData name="김 재현" userId="e331c24078343b94" providerId="LiveId" clId="{19C9B56C-74E6-4678-B583-1EBFD9EC01EA}" dt="2020-03-17T15:44:44.081" v="2625" actId="478"/>
          <ac:cxnSpMkLst>
            <pc:docMk/>
            <pc:sldMk cId="3208199364" sldId="292"/>
            <ac:cxnSpMk id="28" creationId="{4CFFD702-771D-465F-94E3-FF272197243E}"/>
          </ac:cxnSpMkLst>
        </pc:cxnChg>
      </pc:sldChg>
      <pc:sldChg chg="addSp delSp modSp add modNotesTx">
        <pc:chgData name="김 재현" userId="e331c24078343b94" providerId="LiveId" clId="{19C9B56C-74E6-4678-B583-1EBFD9EC01EA}" dt="2020-03-17T16:04:11.687" v="3714" actId="1076"/>
        <pc:sldMkLst>
          <pc:docMk/>
          <pc:sldMk cId="2644107556" sldId="293"/>
        </pc:sldMkLst>
        <pc:spChg chg="del">
          <ac:chgData name="김 재현" userId="e331c24078343b94" providerId="LiveId" clId="{19C9B56C-74E6-4678-B583-1EBFD9EC01EA}" dt="2020-03-17T15:52:42.820" v="2931" actId="478"/>
          <ac:spMkLst>
            <pc:docMk/>
            <pc:sldMk cId="2644107556" sldId="293"/>
            <ac:spMk id="2" creationId="{A1797C4B-D1FE-4C16-AB13-301BF94178A9}"/>
          </ac:spMkLst>
        </pc:spChg>
        <pc:spChg chg="mod">
          <ac:chgData name="김 재현" userId="e331c24078343b94" providerId="LiveId" clId="{19C9B56C-74E6-4678-B583-1EBFD9EC01EA}" dt="2020-03-17T15:52:58.325" v="2935" actId="1076"/>
          <ac:spMkLst>
            <pc:docMk/>
            <pc:sldMk cId="2644107556" sldId="293"/>
            <ac:spMk id="3" creationId="{4BC51B91-EBAF-4F04-AB8F-3D46411BD3ED}"/>
          </ac:spMkLst>
        </pc:spChg>
        <pc:picChg chg="add del mod modCrop">
          <ac:chgData name="김 재현" userId="e331c24078343b94" providerId="LiveId" clId="{19C9B56C-74E6-4678-B583-1EBFD9EC01EA}" dt="2020-03-17T16:02:15.812" v="3576" actId="478"/>
          <ac:picMkLst>
            <pc:docMk/>
            <pc:sldMk cId="2644107556" sldId="293"/>
            <ac:picMk id="5" creationId="{6E289820-2DCD-49E9-B536-2AA0D5CC1967}"/>
          </ac:picMkLst>
        </pc:picChg>
        <pc:picChg chg="add mod">
          <ac:chgData name="김 재현" userId="e331c24078343b94" providerId="LiveId" clId="{19C9B56C-74E6-4678-B583-1EBFD9EC01EA}" dt="2020-03-17T16:02:19.287" v="3579" actId="1076"/>
          <ac:picMkLst>
            <pc:docMk/>
            <pc:sldMk cId="2644107556" sldId="293"/>
            <ac:picMk id="6" creationId="{0FEF612F-4B3B-424B-B252-3617571D7B65}"/>
          </ac:picMkLst>
        </pc:picChg>
        <pc:picChg chg="add mod">
          <ac:chgData name="김 재현" userId="e331c24078343b94" providerId="LiveId" clId="{19C9B56C-74E6-4678-B583-1EBFD9EC01EA}" dt="2020-03-17T16:03:39.159" v="3705" actId="1076"/>
          <ac:picMkLst>
            <pc:docMk/>
            <pc:sldMk cId="2644107556" sldId="293"/>
            <ac:picMk id="7" creationId="{8EB6DFA6-7DA5-4BF5-AAA1-93276BE73FBD}"/>
          </ac:picMkLst>
        </pc:picChg>
        <pc:picChg chg="add mod">
          <ac:chgData name="김 재현" userId="e331c24078343b94" providerId="LiveId" clId="{19C9B56C-74E6-4678-B583-1EBFD9EC01EA}" dt="2020-03-17T16:03:47.567" v="3709" actId="1076"/>
          <ac:picMkLst>
            <pc:docMk/>
            <pc:sldMk cId="2644107556" sldId="293"/>
            <ac:picMk id="8" creationId="{E1FF36EC-3C3F-4FC0-BCF8-9273A22193AF}"/>
          </ac:picMkLst>
        </pc:picChg>
        <pc:picChg chg="add mod modCrop">
          <ac:chgData name="김 재현" userId="e331c24078343b94" providerId="LiveId" clId="{19C9B56C-74E6-4678-B583-1EBFD9EC01EA}" dt="2020-03-17T16:04:11.687" v="3714" actId="1076"/>
          <ac:picMkLst>
            <pc:docMk/>
            <pc:sldMk cId="2644107556" sldId="293"/>
            <ac:picMk id="9" creationId="{0425920C-934F-4FC1-AE3B-C70EE1816AFA}"/>
          </ac:picMkLst>
        </pc:picChg>
      </pc:sldChg>
      <pc:sldChg chg="addSp delSp modSp add modNotesTx">
        <pc:chgData name="김 재현" userId="e331c24078343b94" providerId="LiveId" clId="{19C9B56C-74E6-4678-B583-1EBFD9EC01EA}" dt="2020-03-17T16:09:45.697" v="3858" actId="20577"/>
        <pc:sldMkLst>
          <pc:docMk/>
          <pc:sldMk cId="419462434" sldId="294"/>
        </pc:sldMkLst>
        <pc:spChg chg="del">
          <ac:chgData name="김 재현" userId="e331c24078343b94" providerId="LiveId" clId="{19C9B56C-74E6-4678-B583-1EBFD9EC01EA}" dt="2020-03-17T16:04:22.007" v="3719" actId="478"/>
          <ac:spMkLst>
            <pc:docMk/>
            <pc:sldMk cId="419462434" sldId="294"/>
            <ac:spMk id="2" creationId="{A1797C4B-D1FE-4C16-AB13-301BF94178A9}"/>
          </ac:spMkLst>
        </pc:spChg>
        <pc:spChg chg="mod">
          <ac:chgData name="김 재현" userId="e331c24078343b94" providerId="LiveId" clId="{19C9B56C-74E6-4678-B583-1EBFD9EC01EA}" dt="2020-03-17T16:04:25.808" v="3720" actId="1076"/>
          <ac:spMkLst>
            <pc:docMk/>
            <pc:sldMk cId="419462434" sldId="294"/>
            <ac:spMk id="3" creationId="{4BC51B91-EBAF-4F04-AB8F-3D46411BD3ED}"/>
          </ac:spMkLst>
        </pc:spChg>
        <pc:picChg chg="add mod">
          <ac:chgData name="김 재현" userId="e331c24078343b94" providerId="LiveId" clId="{19C9B56C-74E6-4678-B583-1EBFD9EC01EA}" dt="2020-03-17T16:06:49.634" v="3733" actId="1076"/>
          <ac:picMkLst>
            <pc:docMk/>
            <pc:sldMk cId="419462434" sldId="294"/>
            <ac:picMk id="5" creationId="{A900C306-AFB7-449F-88D2-1670E0466D02}"/>
          </ac:picMkLst>
        </pc:picChg>
        <pc:picChg chg="add mod modCrop">
          <ac:chgData name="김 재현" userId="e331c24078343b94" providerId="LiveId" clId="{19C9B56C-74E6-4678-B583-1EBFD9EC01EA}" dt="2020-03-17T16:06:27.807" v="3727" actId="1076"/>
          <ac:picMkLst>
            <pc:docMk/>
            <pc:sldMk cId="419462434" sldId="294"/>
            <ac:picMk id="6" creationId="{09353660-5D2D-4FAC-8A47-F2BB29B387E7}"/>
          </ac:picMkLst>
        </pc:picChg>
      </pc:sldChg>
      <pc:sldChg chg="addSp delSp modSp add modNotesTx">
        <pc:chgData name="김 재현" userId="e331c24078343b94" providerId="LiveId" clId="{19C9B56C-74E6-4678-B583-1EBFD9EC01EA}" dt="2020-03-17T16:10:24.323" v="4010" actId="20577"/>
        <pc:sldMkLst>
          <pc:docMk/>
          <pc:sldMk cId="3538734000" sldId="295"/>
        </pc:sldMkLst>
        <pc:spChg chg="del">
          <ac:chgData name="김 재현" userId="e331c24078343b94" providerId="LiveId" clId="{19C9B56C-74E6-4678-B583-1EBFD9EC01EA}" dt="2020-03-17T16:07:06.245" v="3736" actId="478"/>
          <ac:spMkLst>
            <pc:docMk/>
            <pc:sldMk cId="3538734000" sldId="295"/>
            <ac:spMk id="2" creationId="{A1797C4B-D1FE-4C16-AB13-301BF94178A9}"/>
          </ac:spMkLst>
        </pc:spChg>
        <pc:spChg chg="mod">
          <ac:chgData name="김 재현" userId="e331c24078343b94" providerId="LiveId" clId="{19C9B56C-74E6-4678-B583-1EBFD9EC01EA}" dt="2020-03-17T16:07:12.504" v="3739" actId="14100"/>
          <ac:spMkLst>
            <pc:docMk/>
            <pc:sldMk cId="3538734000" sldId="295"/>
            <ac:spMk id="3" creationId="{4BC51B91-EBAF-4F04-AB8F-3D46411BD3ED}"/>
          </ac:spMkLst>
        </pc:spChg>
        <pc:picChg chg="add mod">
          <ac:chgData name="김 재현" userId="e331c24078343b94" providerId="LiveId" clId="{19C9B56C-74E6-4678-B583-1EBFD9EC01EA}" dt="2020-03-17T16:08:34.415" v="3742" actId="1076"/>
          <ac:picMkLst>
            <pc:docMk/>
            <pc:sldMk cId="3538734000" sldId="295"/>
            <ac:picMk id="5" creationId="{6BB6F7C4-9AFD-41FE-B506-44910A62CF12}"/>
          </ac:picMkLst>
        </pc:picChg>
        <pc:picChg chg="add mod">
          <ac:chgData name="김 재현" userId="e331c24078343b94" providerId="LiveId" clId="{19C9B56C-74E6-4678-B583-1EBFD9EC01EA}" dt="2020-03-17T16:08:48.111" v="3745" actId="14100"/>
          <ac:picMkLst>
            <pc:docMk/>
            <pc:sldMk cId="3538734000" sldId="295"/>
            <ac:picMk id="6" creationId="{741E4601-FA31-4E3E-8543-D842D07F6742}"/>
          </ac:picMkLst>
        </pc:picChg>
      </pc:sldChg>
      <pc:sldChg chg="addSp delSp modSp add modNotesTx">
        <pc:chgData name="김 재현" userId="e331c24078343b94" providerId="LiveId" clId="{19C9B56C-74E6-4678-B583-1EBFD9EC01EA}" dt="2020-03-19T13:07:28.875" v="10053" actId="255"/>
        <pc:sldMkLst>
          <pc:docMk/>
          <pc:sldMk cId="1975835853" sldId="296"/>
        </pc:sldMkLst>
        <pc:spChg chg="add mod">
          <ac:chgData name="김 재현" userId="e331c24078343b94" providerId="LiveId" clId="{19C9B56C-74E6-4678-B583-1EBFD9EC01EA}" dt="2020-03-19T13:07:28.875" v="10053" actId="255"/>
          <ac:spMkLst>
            <pc:docMk/>
            <pc:sldMk cId="1975835853" sldId="296"/>
            <ac:spMk id="2" creationId="{243E1373-DCDE-42EA-B4E6-CEDFD82676E7}"/>
          </ac:spMkLst>
        </pc:spChg>
        <pc:spChg chg="del">
          <ac:chgData name="김 재현" userId="e331c24078343b94" providerId="LiveId" clId="{19C9B56C-74E6-4678-B583-1EBFD9EC01EA}" dt="2020-03-17T16:11:43.672" v="4012" actId="478"/>
          <ac:spMkLst>
            <pc:docMk/>
            <pc:sldMk cId="1975835853" sldId="296"/>
            <ac:spMk id="5" creationId="{6685E845-6D86-4F91-A572-B6397EFAE014}"/>
          </ac:spMkLst>
        </pc:spChg>
        <pc:spChg chg="del">
          <ac:chgData name="김 재현" userId="e331c24078343b94" providerId="LiveId" clId="{19C9B56C-74E6-4678-B583-1EBFD9EC01EA}" dt="2020-03-17T16:11:43.672" v="4012" actId="478"/>
          <ac:spMkLst>
            <pc:docMk/>
            <pc:sldMk cId="1975835853" sldId="296"/>
            <ac:spMk id="19" creationId="{F3DD76FB-EABD-4D35-A04F-233C454D3994}"/>
          </ac:spMkLst>
        </pc:spChg>
        <pc:spChg chg="del">
          <ac:chgData name="김 재현" userId="e331c24078343b94" providerId="LiveId" clId="{19C9B56C-74E6-4678-B583-1EBFD9EC01EA}" dt="2020-03-17T16:11:43.672" v="4012" actId="478"/>
          <ac:spMkLst>
            <pc:docMk/>
            <pc:sldMk cId="1975835853" sldId="296"/>
            <ac:spMk id="28" creationId="{1FDF55E8-20BF-4898-AB45-AE16437DC077}"/>
          </ac:spMkLst>
        </pc:spChg>
        <pc:picChg chg="del">
          <ac:chgData name="김 재현" userId="e331c24078343b94" providerId="LiveId" clId="{19C9B56C-74E6-4678-B583-1EBFD9EC01EA}" dt="2020-03-17T16:11:45.561" v="4013" actId="478"/>
          <ac:picMkLst>
            <pc:docMk/>
            <pc:sldMk cId="1975835853" sldId="296"/>
            <ac:picMk id="21" creationId="{BA8E4CD2-35A9-4E76-AAE1-3024FF0685AB}"/>
          </ac:picMkLst>
        </pc:picChg>
        <pc:cxnChg chg="del mod">
          <ac:chgData name="김 재현" userId="e331c24078343b94" providerId="LiveId" clId="{19C9B56C-74E6-4678-B583-1EBFD9EC01EA}" dt="2020-03-17T16:11:43.672" v="4012" actId="478"/>
          <ac:cxnSpMkLst>
            <pc:docMk/>
            <pc:sldMk cId="1975835853" sldId="296"/>
            <ac:cxnSpMk id="18" creationId="{89C848C6-6FDC-4D22-8AC0-8053449136C2}"/>
          </ac:cxnSpMkLst>
        </pc:cxnChg>
      </pc:sldChg>
      <pc:sldChg chg="add del">
        <pc:chgData name="김 재현" userId="e331c24078343b94" providerId="LiveId" clId="{19C9B56C-74E6-4678-B583-1EBFD9EC01EA}" dt="2020-03-18T16:50:33.206" v="5669" actId="2696"/>
        <pc:sldMkLst>
          <pc:docMk/>
          <pc:sldMk cId="3234239337" sldId="297"/>
        </pc:sldMkLst>
      </pc:sldChg>
      <pc:sldChg chg="add del">
        <pc:chgData name="김 재현" userId="e331c24078343b94" providerId="LiveId" clId="{19C9B56C-74E6-4678-B583-1EBFD9EC01EA}" dt="2020-03-18T16:50:36.101" v="5672" actId="2696"/>
        <pc:sldMkLst>
          <pc:docMk/>
          <pc:sldMk cId="249392051" sldId="298"/>
        </pc:sldMkLst>
      </pc:sldChg>
      <pc:sldChg chg="add del">
        <pc:chgData name="김 재현" userId="e331c24078343b94" providerId="LiveId" clId="{19C9B56C-74E6-4678-B583-1EBFD9EC01EA}" dt="2020-03-18T16:50:34.521" v="5670" actId="2696"/>
        <pc:sldMkLst>
          <pc:docMk/>
          <pc:sldMk cId="126705818" sldId="299"/>
        </pc:sldMkLst>
      </pc:sldChg>
      <pc:sldChg chg="add del">
        <pc:chgData name="김 재현" userId="e331c24078343b94" providerId="LiveId" clId="{19C9B56C-74E6-4678-B583-1EBFD9EC01EA}" dt="2020-03-18T16:50:35.478" v="5671" actId="2696"/>
        <pc:sldMkLst>
          <pc:docMk/>
          <pc:sldMk cId="1747347166" sldId="300"/>
        </pc:sldMkLst>
      </pc:sldChg>
      <pc:sldChg chg="addSp delSp modSp add modNotesTx">
        <pc:chgData name="김 재현" userId="e331c24078343b94" providerId="LiveId" clId="{19C9B56C-74E6-4678-B583-1EBFD9EC01EA}" dt="2020-03-18T17:22:32.001" v="6705" actId="1076"/>
        <pc:sldMkLst>
          <pc:docMk/>
          <pc:sldMk cId="270533716" sldId="301"/>
        </pc:sldMkLst>
        <pc:spChg chg="mod">
          <ac:chgData name="김 재현" userId="e331c24078343b94" providerId="LiveId" clId="{19C9B56C-74E6-4678-B583-1EBFD9EC01EA}" dt="2020-03-18T17:22:32.001" v="6705" actId="1076"/>
          <ac:spMkLst>
            <pc:docMk/>
            <pc:sldMk cId="270533716" sldId="301"/>
            <ac:spMk id="2" creationId="{17627198-7BA4-4049-8F8A-321825339A26}"/>
          </ac:spMkLst>
        </pc:spChg>
        <pc:spChg chg="add del mod">
          <ac:chgData name="김 재현" userId="e331c24078343b94" providerId="LiveId" clId="{19C9B56C-74E6-4678-B583-1EBFD9EC01EA}" dt="2020-03-18T17:22:32.001" v="6705" actId="1076"/>
          <ac:spMkLst>
            <pc:docMk/>
            <pc:sldMk cId="270533716" sldId="301"/>
            <ac:spMk id="7" creationId="{251CA5DB-B6B2-48B0-8E6E-CC842C7CB6BF}"/>
          </ac:spMkLst>
        </pc:spChg>
        <pc:picChg chg="mod">
          <ac:chgData name="김 재현" userId="e331c24078343b94" providerId="LiveId" clId="{19C9B56C-74E6-4678-B583-1EBFD9EC01EA}" dt="2020-03-18T17:20:29.385" v="6656" actId="1076"/>
          <ac:picMkLst>
            <pc:docMk/>
            <pc:sldMk cId="270533716" sldId="301"/>
            <ac:picMk id="3" creationId="{4D50163F-BACF-42DB-9689-480AAEAB320B}"/>
          </ac:picMkLst>
        </pc:picChg>
        <pc:picChg chg="mod">
          <ac:chgData name="김 재현" userId="e331c24078343b94" providerId="LiveId" clId="{19C9B56C-74E6-4678-B583-1EBFD9EC01EA}" dt="2020-03-18T17:20:28.329" v="6655" actId="1076"/>
          <ac:picMkLst>
            <pc:docMk/>
            <pc:sldMk cId="270533716" sldId="301"/>
            <ac:picMk id="5" creationId="{D7F6EF17-E8F0-4A96-992F-9FCC6EAD4EA1}"/>
          </ac:picMkLst>
        </pc:picChg>
        <pc:picChg chg="add del">
          <ac:chgData name="김 재현" userId="e331c24078343b94" providerId="LiveId" clId="{19C9B56C-74E6-4678-B583-1EBFD9EC01EA}" dt="2020-03-18T16:50:14.600" v="5666"/>
          <ac:picMkLst>
            <pc:docMk/>
            <pc:sldMk cId="270533716" sldId="301"/>
            <ac:picMk id="6" creationId="{9D455AF6-3AA7-4DD4-9929-CA63187B8E7E}"/>
          </ac:picMkLst>
        </pc:picChg>
      </pc:sldChg>
      <pc:sldChg chg="addSp modSp add modNotesTx">
        <pc:chgData name="김 재현" userId="e331c24078343b94" providerId="LiveId" clId="{19C9B56C-74E6-4678-B583-1EBFD9EC01EA}" dt="2020-03-18T17:22:44.361" v="6706" actId="1076"/>
        <pc:sldMkLst>
          <pc:docMk/>
          <pc:sldMk cId="557777666" sldId="302"/>
        </pc:sldMkLst>
        <pc:spChg chg="mod">
          <ac:chgData name="김 재현" userId="e331c24078343b94" providerId="LiveId" clId="{19C9B56C-74E6-4678-B583-1EBFD9EC01EA}" dt="2020-03-18T17:22:44.361" v="6706" actId="1076"/>
          <ac:spMkLst>
            <pc:docMk/>
            <pc:sldMk cId="557777666" sldId="302"/>
            <ac:spMk id="2" creationId="{17627198-7BA4-4049-8F8A-321825339A26}"/>
          </ac:spMkLst>
        </pc:spChg>
        <pc:spChg chg="add mod">
          <ac:chgData name="김 재현" userId="e331c24078343b94" providerId="LiveId" clId="{19C9B56C-74E6-4678-B583-1EBFD9EC01EA}" dt="2020-03-18T17:22:44.361" v="6706" actId="1076"/>
          <ac:spMkLst>
            <pc:docMk/>
            <pc:sldMk cId="557777666" sldId="302"/>
            <ac:spMk id="6" creationId="{81A8DC94-4F28-4B15-8466-40A8DDB94BA4}"/>
          </ac:spMkLst>
        </pc:spChg>
        <pc:picChg chg="mod">
          <ac:chgData name="김 재현" userId="e331c24078343b94" providerId="LiveId" clId="{19C9B56C-74E6-4678-B583-1EBFD9EC01EA}" dt="2020-03-18T16:52:06.411" v="5800" actId="14826"/>
          <ac:picMkLst>
            <pc:docMk/>
            <pc:sldMk cId="557777666" sldId="302"/>
            <ac:picMk id="3" creationId="{4D50163F-BACF-42DB-9689-480AAEAB320B}"/>
          </ac:picMkLst>
        </pc:picChg>
        <pc:picChg chg="mod">
          <ac:chgData name="김 재현" userId="e331c24078343b94" providerId="LiveId" clId="{19C9B56C-74E6-4678-B583-1EBFD9EC01EA}" dt="2020-03-18T16:52:15.544" v="5801" actId="14826"/>
          <ac:picMkLst>
            <pc:docMk/>
            <pc:sldMk cId="557777666" sldId="302"/>
            <ac:picMk id="5" creationId="{D7F6EF17-E8F0-4A96-992F-9FCC6EAD4EA1}"/>
          </ac:picMkLst>
        </pc:picChg>
      </pc:sldChg>
      <pc:sldChg chg="addSp modSp add modNotesTx">
        <pc:chgData name="김 재현" userId="e331c24078343b94" providerId="LiveId" clId="{19C9B56C-74E6-4678-B583-1EBFD9EC01EA}" dt="2020-03-18T17:23:08.943" v="6712" actId="1076"/>
        <pc:sldMkLst>
          <pc:docMk/>
          <pc:sldMk cId="624117837" sldId="303"/>
        </pc:sldMkLst>
        <pc:spChg chg="mod">
          <ac:chgData name="김 재현" userId="e331c24078343b94" providerId="LiveId" clId="{19C9B56C-74E6-4678-B583-1EBFD9EC01EA}" dt="2020-03-18T17:23:08.943" v="6712" actId="1076"/>
          <ac:spMkLst>
            <pc:docMk/>
            <pc:sldMk cId="624117837" sldId="303"/>
            <ac:spMk id="2" creationId="{17627198-7BA4-4049-8F8A-321825339A26}"/>
          </ac:spMkLst>
        </pc:spChg>
        <pc:spChg chg="add mod">
          <ac:chgData name="김 재현" userId="e331c24078343b94" providerId="LiveId" clId="{19C9B56C-74E6-4678-B583-1EBFD9EC01EA}" dt="2020-03-18T17:23:04.977" v="6711" actId="1076"/>
          <ac:spMkLst>
            <pc:docMk/>
            <pc:sldMk cId="624117837" sldId="303"/>
            <ac:spMk id="18" creationId="{B191A7DB-FA75-4B11-AA8D-37FC12283E1D}"/>
          </ac:spMkLst>
        </pc:spChg>
        <pc:picChg chg="mod">
          <ac:chgData name="김 재현" userId="e331c24078343b94" providerId="LiveId" clId="{19C9B56C-74E6-4678-B583-1EBFD9EC01EA}" dt="2020-03-18T17:22:54.328" v="6707" actId="1076"/>
          <ac:picMkLst>
            <pc:docMk/>
            <pc:sldMk cId="624117837" sldId="303"/>
            <ac:picMk id="3" creationId="{4D50163F-BACF-42DB-9689-480AAEAB320B}"/>
          </ac:picMkLst>
        </pc:picChg>
        <pc:picChg chg="mod modCrop">
          <ac:chgData name="김 재현" userId="e331c24078343b94" providerId="LiveId" clId="{19C9B56C-74E6-4678-B583-1EBFD9EC01EA}" dt="2020-03-18T17:23:02.728" v="6710" actId="1076"/>
          <ac:picMkLst>
            <pc:docMk/>
            <pc:sldMk cId="624117837" sldId="303"/>
            <ac:picMk id="5" creationId="{D7F6EF17-E8F0-4A96-992F-9FCC6EAD4EA1}"/>
          </ac:picMkLst>
        </pc:picChg>
      </pc:sldChg>
      <pc:sldChg chg="addSp delSp modSp add modNotesTx">
        <pc:chgData name="김 재현" userId="e331c24078343b94" providerId="LiveId" clId="{19C9B56C-74E6-4678-B583-1EBFD9EC01EA}" dt="2020-03-18T17:21:45.323" v="6698" actId="1076"/>
        <pc:sldMkLst>
          <pc:docMk/>
          <pc:sldMk cId="698444660" sldId="304"/>
        </pc:sldMkLst>
        <pc:spChg chg="mod">
          <ac:chgData name="김 재현" userId="e331c24078343b94" providerId="LiveId" clId="{19C9B56C-74E6-4678-B583-1EBFD9EC01EA}" dt="2020-03-18T16:56:39.266" v="5938" actId="1076"/>
          <ac:spMkLst>
            <pc:docMk/>
            <pc:sldMk cId="698444660" sldId="304"/>
            <ac:spMk id="2" creationId="{17627198-7BA4-4049-8F8A-321825339A26}"/>
          </ac:spMkLst>
        </pc:spChg>
        <pc:spChg chg="add del mod">
          <ac:chgData name="김 재현" userId="e331c24078343b94" providerId="LiveId" clId="{19C9B56C-74E6-4678-B583-1EBFD9EC01EA}" dt="2020-03-18T17:02:41.042" v="6164" actId="1076"/>
          <ac:spMkLst>
            <pc:docMk/>
            <pc:sldMk cId="698444660" sldId="304"/>
            <ac:spMk id="7" creationId="{71E28C23-060C-48F1-91A6-21C81B00FC64}"/>
          </ac:spMkLst>
        </pc:spChg>
        <pc:picChg chg="mod">
          <ac:chgData name="김 재현" userId="e331c24078343b94" providerId="LiveId" clId="{19C9B56C-74E6-4678-B583-1EBFD9EC01EA}" dt="2020-03-18T17:01:44.472" v="6136" actId="1076"/>
          <ac:picMkLst>
            <pc:docMk/>
            <pc:sldMk cId="698444660" sldId="304"/>
            <ac:picMk id="3" creationId="{4D50163F-BACF-42DB-9689-480AAEAB320B}"/>
          </ac:picMkLst>
        </pc:picChg>
        <pc:picChg chg="mod ord">
          <ac:chgData name="김 재현" userId="e331c24078343b94" providerId="LiveId" clId="{19C9B56C-74E6-4678-B583-1EBFD9EC01EA}" dt="2020-03-18T17:02:58.130" v="6168" actId="1076"/>
          <ac:picMkLst>
            <pc:docMk/>
            <pc:sldMk cId="698444660" sldId="304"/>
            <ac:picMk id="5" creationId="{D7F6EF17-E8F0-4A96-992F-9FCC6EAD4EA1}"/>
          </ac:picMkLst>
        </pc:picChg>
        <pc:picChg chg="add mod">
          <ac:chgData name="김 재현" userId="e331c24078343b94" providerId="LiveId" clId="{19C9B56C-74E6-4678-B583-1EBFD9EC01EA}" dt="2020-03-18T17:21:45.323" v="6698" actId="1076"/>
          <ac:picMkLst>
            <pc:docMk/>
            <pc:sldMk cId="698444660" sldId="304"/>
            <ac:picMk id="6" creationId="{93F6A373-8EBF-42FD-B8BB-AD43312ED28F}"/>
          </ac:picMkLst>
        </pc:picChg>
      </pc:sldChg>
      <pc:sldChg chg="modSp add modNotesTx">
        <pc:chgData name="김 재현" userId="e331c24078343b94" providerId="LiveId" clId="{19C9B56C-74E6-4678-B583-1EBFD9EC01EA}" dt="2020-03-18T17:21:48.408" v="6699" actId="1076"/>
        <pc:sldMkLst>
          <pc:docMk/>
          <pc:sldMk cId="2587317154" sldId="305"/>
        </pc:sldMkLst>
        <pc:spChg chg="mod">
          <ac:chgData name="김 재현" userId="e331c24078343b94" providerId="LiveId" clId="{19C9B56C-74E6-4678-B583-1EBFD9EC01EA}" dt="2020-03-18T17:04:24.740" v="6175"/>
          <ac:spMkLst>
            <pc:docMk/>
            <pc:sldMk cId="2587317154" sldId="305"/>
            <ac:spMk id="2" creationId="{17627198-7BA4-4049-8F8A-321825339A26}"/>
          </ac:spMkLst>
        </pc:spChg>
        <pc:spChg chg="mod">
          <ac:chgData name="김 재현" userId="e331c24078343b94" providerId="LiveId" clId="{19C9B56C-74E6-4678-B583-1EBFD9EC01EA}" dt="2020-03-18T17:05:29.794" v="6196"/>
          <ac:spMkLst>
            <pc:docMk/>
            <pc:sldMk cId="2587317154" sldId="305"/>
            <ac:spMk id="7" creationId="{71E28C23-060C-48F1-91A6-21C81B00FC64}"/>
          </ac:spMkLst>
        </pc:spChg>
        <pc:picChg chg="mod">
          <ac:chgData name="김 재현" userId="e331c24078343b94" providerId="LiveId" clId="{19C9B56C-74E6-4678-B583-1EBFD9EC01EA}" dt="2020-03-18T17:04:50.243" v="6180" actId="14826"/>
          <ac:picMkLst>
            <pc:docMk/>
            <pc:sldMk cId="2587317154" sldId="305"/>
            <ac:picMk id="3" creationId="{4D50163F-BACF-42DB-9689-480AAEAB320B}"/>
          </ac:picMkLst>
        </pc:picChg>
        <pc:picChg chg="mod">
          <ac:chgData name="김 재현" userId="e331c24078343b94" providerId="LiveId" clId="{19C9B56C-74E6-4678-B583-1EBFD9EC01EA}" dt="2020-03-18T17:05:16.364" v="6182" actId="14826"/>
          <ac:picMkLst>
            <pc:docMk/>
            <pc:sldMk cId="2587317154" sldId="305"/>
            <ac:picMk id="5" creationId="{D7F6EF17-E8F0-4A96-992F-9FCC6EAD4EA1}"/>
          </ac:picMkLst>
        </pc:picChg>
        <pc:picChg chg="mod">
          <ac:chgData name="김 재현" userId="e331c24078343b94" providerId="LiveId" clId="{19C9B56C-74E6-4678-B583-1EBFD9EC01EA}" dt="2020-03-18T17:21:48.408" v="6699" actId="1076"/>
          <ac:picMkLst>
            <pc:docMk/>
            <pc:sldMk cId="2587317154" sldId="305"/>
            <ac:picMk id="6" creationId="{93F6A373-8EBF-42FD-B8BB-AD43312ED28F}"/>
          </ac:picMkLst>
        </pc:picChg>
      </pc:sldChg>
      <pc:sldChg chg="addSp delSp modSp add delAnim modAnim modNotesTx">
        <pc:chgData name="김 재현" userId="e331c24078343b94" providerId="LiveId" clId="{19C9B56C-74E6-4678-B583-1EBFD9EC01EA}" dt="2020-03-18T17:17:15.386" v="6525" actId="20577"/>
        <pc:sldMkLst>
          <pc:docMk/>
          <pc:sldMk cId="1836632089" sldId="306"/>
        </pc:sldMkLst>
        <pc:spChg chg="mod">
          <ac:chgData name="김 재현" userId="e331c24078343b94" providerId="LiveId" clId="{19C9B56C-74E6-4678-B583-1EBFD9EC01EA}" dt="2020-03-18T17:06:18.738" v="6226" actId="1076"/>
          <ac:spMkLst>
            <pc:docMk/>
            <pc:sldMk cId="1836632089" sldId="306"/>
            <ac:spMk id="2" creationId="{17627198-7BA4-4049-8F8A-321825339A26}"/>
          </ac:spMkLst>
        </pc:spChg>
        <pc:spChg chg="add mod">
          <ac:chgData name="김 재현" userId="e331c24078343b94" providerId="LiveId" clId="{19C9B56C-74E6-4678-B583-1EBFD9EC01EA}" dt="2020-03-18T17:15:31.354" v="6458" actId="1076"/>
          <ac:spMkLst>
            <pc:docMk/>
            <pc:sldMk cId="1836632089" sldId="306"/>
            <ac:spMk id="6" creationId="{B00B2C36-00C4-4142-8128-CF5584C2DFBD}"/>
          </ac:spMkLst>
        </pc:spChg>
        <pc:spChg chg="add del">
          <ac:chgData name="김 재현" userId="e331c24078343b94" providerId="LiveId" clId="{19C9B56C-74E6-4678-B583-1EBFD9EC01EA}" dt="2020-03-18T17:07:18.700" v="6245" actId="478"/>
          <ac:spMkLst>
            <pc:docMk/>
            <pc:sldMk cId="1836632089" sldId="306"/>
            <ac:spMk id="7" creationId="{F4E4FFA0-EBD4-4672-8FA5-1444E3052971}"/>
          </ac:spMkLst>
        </pc:spChg>
        <pc:spChg chg="add mod">
          <ac:chgData name="김 재현" userId="e331c24078343b94" providerId="LiveId" clId="{19C9B56C-74E6-4678-B583-1EBFD9EC01EA}" dt="2020-03-18T17:17:15.386" v="6525" actId="20577"/>
          <ac:spMkLst>
            <pc:docMk/>
            <pc:sldMk cId="1836632089" sldId="306"/>
            <ac:spMk id="9" creationId="{2A350382-5B4E-4D93-B5F2-2E60D71AFC61}"/>
          </ac:spMkLst>
        </pc:spChg>
        <pc:spChg chg="add mod">
          <ac:chgData name="김 재현" userId="e331c24078343b94" providerId="LiveId" clId="{19C9B56C-74E6-4678-B583-1EBFD9EC01EA}" dt="2020-03-18T17:15:34.665" v="6459" actId="1076"/>
          <ac:spMkLst>
            <pc:docMk/>
            <pc:sldMk cId="1836632089" sldId="306"/>
            <ac:spMk id="18" creationId="{C4E11F33-4E56-4FE5-8B69-3A66A64C6DED}"/>
          </ac:spMkLst>
        </pc:spChg>
        <pc:picChg chg="del">
          <ac:chgData name="김 재현" userId="e331c24078343b94" providerId="LiveId" clId="{19C9B56C-74E6-4678-B583-1EBFD9EC01EA}" dt="2020-03-18T17:07:01.658" v="6230" actId="478"/>
          <ac:picMkLst>
            <pc:docMk/>
            <pc:sldMk cId="1836632089" sldId="306"/>
            <ac:picMk id="3" creationId="{4D50163F-BACF-42DB-9689-480AAEAB320B}"/>
          </ac:picMkLst>
        </pc:picChg>
        <pc:picChg chg="del">
          <ac:chgData name="김 재현" userId="e331c24078343b94" providerId="LiveId" clId="{19C9B56C-74E6-4678-B583-1EBFD9EC01EA}" dt="2020-03-18T17:07:02.060" v="6231" actId="478"/>
          <ac:picMkLst>
            <pc:docMk/>
            <pc:sldMk cId="1836632089" sldId="306"/>
            <ac:picMk id="5" creationId="{D7F6EF17-E8F0-4A96-992F-9FCC6EAD4EA1}"/>
          </ac:picMkLst>
        </pc:picChg>
        <pc:picChg chg="add mod">
          <ac:chgData name="김 재현" userId="e331c24078343b94" providerId="LiveId" clId="{19C9B56C-74E6-4678-B583-1EBFD9EC01EA}" dt="2020-03-18T17:15:38.969" v="6462" actId="1076"/>
          <ac:picMkLst>
            <pc:docMk/>
            <pc:sldMk cId="1836632089" sldId="306"/>
            <ac:picMk id="8" creationId="{4415BB22-5F9E-4608-9622-DCFE071356AC}"/>
          </ac:picMkLst>
        </pc:picChg>
      </pc:sldChg>
      <pc:sldChg chg="addSp delSp modSp add modAnim modNotesTx">
        <pc:chgData name="김 재현" userId="e331c24078343b94" providerId="LiveId" clId="{19C9B56C-74E6-4678-B583-1EBFD9EC01EA}" dt="2020-03-19T13:14:45.232" v="10393" actId="1076"/>
        <pc:sldMkLst>
          <pc:docMk/>
          <pc:sldMk cId="2586186972" sldId="307"/>
        </pc:sldMkLst>
        <pc:spChg chg="mod">
          <ac:chgData name="김 재현" userId="e331c24078343b94" providerId="LiveId" clId="{19C9B56C-74E6-4678-B583-1EBFD9EC01EA}" dt="2020-03-18T17:09:18.321" v="6407" actId="1076"/>
          <ac:spMkLst>
            <pc:docMk/>
            <pc:sldMk cId="2586186972" sldId="307"/>
            <ac:spMk id="2" creationId="{17627198-7BA4-4049-8F8A-321825339A26}"/>
          </ac:spMkLst>
        </pc:spChg>
        <pc:spChg chg="del">
          <ac:chgData name="김 재현" userId="e331c24078343b94" providerId="LiveId" clId="{19C9B56C-74E6-4678-B583-1EBFD9EC01EA}" dt="2020-03-18T17:14:24.980" v="6414" actId="478"/>
          <ac:spMkLst>
            <pc:docMk/>
            <pc:sldMk cId="2586186972" sldId="307"/>
            <ac:spMk id="7" creationId="{71E28C23-060C-48F1-91A6-21C81B00FC64}"/>
          </ac:spMkLst>
        </pc:spChg>
        <pc:picChg chg="add del mod">
          <ac:chgData name="김 재현" userId="e331c24078343b94" providerId="LiveId" clId="{19C9B56C-74E6-4678-B583-1EBFD9EC01EA}" dt="2020-03-19T13:14:45.232" v="10393" actId="1076"/>
          <ac:picMkLst>
            <pc:docMk/>
            <pc:sldMk cId="2586186972" sldId="307"/>
            <ac:picMk id="3" creationId="{4D50163F-BACF-42DB-9689-480AAEAB320B}"/>
          </ac:picMkLst>
        </pc:picChg>
        <pc:picChg chg="del">
          <ac:chgData name="김 재현" userId="e331c24078343b94" providerId="LiveId" clId="{19C9B56C-74E6-4678-B583-1EBFD9EC01EA}" dt="2020-03-18T17:14:25.471" v="6415" actId="478"/>
          <ac:picMkLst>
            <pc:docMk/>
            <pc:sldMk cId="2586186972" sldId="307"/>
            <ac:picMk id="5" creationId="{D7F6EF17-E8F0-4A96-992F-9FCC6EAD4EA1}"/>
          </ac:picMkLst>
        </pc:picChg>
        <pc:picChg chg="del">
          <ac:chgData name="김 재현" userId="e331c24078343b94" providerId="LiveId" clId="{19C9B56C-74E6-4678-B583-1EBFD9EC01EA}" dt="2020-03-18T17:14:24.128" v="6413" actId="478"/>
          <ac:picMkLst>
            <pc:docMk/>
            <pc:sldMk cId="2586186972" sldId="307"/>
            <ac:picMk id="6" creationId="{93F6A373-8EBF-42FD-B8BB-AD43312ED28F}"/>
          </ac:picMkLst>
        </pc:picChg>
      </pc:sldChg>
      <pc:sldChg chg="modSp add del">
        <pc:chgData name="김 재현" userId="e331c24078343b94" providerId="LiveId" clId="{19C9B56C-74E6-4678-B583-1EBFD9EC01EA}" dt="2020-03-18T17:18:18.226" v="6563" actId="2696"/>
        <pc:sldMkLst>
          <pc:docMk/>
          <pc:sldMk cId="48828937" sldId="308"/>
        </pc:sldMkLst>
        <pc:spChg chg="mod">
          <ac:chgData name="김 재현" userId="e331c24078343b94" providerId="LiveId" clId="{19C9B56C-74E6-4678-B583-1EBFD9EC01EA}" dt="2020-03-18T17:17:54.409" v="6562" actId="1076"/>
          <ac:spMkLst>
            <pc:docMk/>
            <pc:sldMk cId="48828937" sldId="308"/>
            <ac:spMk id="2" creationId="{17627198-7BA4-4049-8F8A-321825339A26}"/>
          </ac:spMkLst>
        </pc:spChg>
      </pc:sldChg>
      <pc:sldChg chg="addSp modSp add">
        <pc:chgData name="김 재현" userId="e331c24078343b94" providerId="LiveId" clId="{19C9B56C-74E6-4678-B583-1EBFD9EC01EA}" dt="2020-03-22T09:52:48.943" v="18489"/>
        <pc:sldMkLst>
          <pc:docMk/>
          <pc:sldMk cId="2071565347" sldId="308"/>
        </pc:sldMkLst>
        <pc:spChg chg="add mod">
          <ac:chgData name="김 재현" userId="e331c24078343b94" providerId="LiveId" clId="{19C9B56C-74E6-4678-B583-1EBFD9EC01EA}" dt="2020-03-19T11:50:59.062" v="8943" actId="1076"/>
          <ac:spMkLst>
            <pc:docMk/>
            <pc:sldMk cId="2071565347" sldId="308"/>
            <ac:spMk id="2" creationId="{597D1DA3-B7F4-4E28-B148-82B1FFC1342D}"/>
          </ac:spMkLst>
        </pc:spChg>
        <pc:spChg chg="add mod">
          <ac:chgData name="김 재현" userId="e331c24078343b94" providerId="LiveId" clId="{19C9B56C-74E6-4678-B583-1EBFD9EC01EA}" dt="2020-03-19T11:50:30.550" v="8937" actId="1076"/>
          <ac:spMkLst>
            <pc:docMk/>
            <pc:sldMk cId="2071565347" sldId="308"/>
            <ac:spMk id="3" creationId="{EAD1D2BF-B74C-4D29-935A-28262124FACB}"/>
          </ac:spMkLst>
        </pc:spChg>
        <pc:spChg chg="mod">
          <ac:chgData name="김 재현" userId="e331c24078343b94" providerId="LiveId" clId="{19C9B56C-74E6-4678-B583-1EBFD9EC01EA}" dt="2020-03-22T09:52:48.943" v="18489"/>
          <ac:spMkLst>
            <pc:docMk/>
            <pc:sldMk cId="2071565347" sldId="308"/>
            <ac:spMk id="4" creationId="{00000000-0000-0000-0000-000000000000}"/>
          </ac:spMkLst>
        </pc:spChg>
        <pc:spChg chg="add mod">
          <ac:chgData name="김 재현" userId="e331c24078343b94" providerId="LiveId" clId="{19C9B56C-74E6-4678-B583-1EBFD9EC01EA}" dt="2020-03-19T11:50:40.646" v="8941" actId="1076"/>
          <ac:spMkLst>
            <pc:docMk/>
            <pc:sldMk cId="2071565347" sldId="308"/>
            <ac:spMk id="5" creationId="{26CF1E0E-7C33-4030-86C8-AD8D7FF30074}"/>
          </ac:spMkLst>
        </pc:spChg>
        <pc:spChg chg="add mod">
          <ac:chgData name="김 재현" userId="e331c24078343b94" providerId="LiveId" clId="{19C9B56C-74E6-4678-B583-1EBFD9EC01EA}" dt="2020-03-19T16:44:49.466" v="11136" actId="1076"/>
          <ac:spMkLst>
            <pc:docMk/>
            <pc:sldMk cId="2071565347" sldId="308"/>
            <ac:spMk id="6" creationId="{E029AA77-9CD5-4381-AA8F-8F5F2485957D}"/>
          </ac:spMkLst>
        </pc:spChg>
        <pc:spChg chg="mod">
          <ac:chgData name="김 재현" userId="e331c24078343b94" providerId="LiveId" clId="{19C9B56C-74E6-4678-B583-1EBFD9EC01EA}" dt="2020-03-19T11:47:01.077" v="8531" actId="1076"/>
          <ac:spMkLst>
            <pc:docMk/>
            <pc:sldMk cId="2071565347" sldId="308"/>
            <ac:spMk id="12" creationId="{F0BC8F14-D7D8-488C-904D-68FC6BE4A754}"/>
          </ac:spMkLst>
        </pc:spChg>
      </pc:sldChg>
      <pc:sldChg chg="addSp delSp modSp add modAnim modNotesTx">
        <pc:chgData name="김 재현" userId="e331c24078343b94" providerId="LiveId" clId="{19C9B56C-74E6-4678-B583-1EBFD9EC01EA}" dt="2020-03-22T09:52:52.549" v="18490"/>
        <pc:sldMkLst>
          <pc:docMk/>
          <pc:sldMk cId="1868619973" sldId="309"/>
        </pc:sldMkLst>
        <pc:spChg chg="mod">
          <ac:chgData name="김 재현" userId="e331c24078343b94" providerId="LiveId" clId="{19C9B56C-74E6-4678-B583-1EBFD9EC01EA}" dt="2020-03-22T09:52:52.549" v="18490"/>
          <ac:spMkLst>
            <pc:docMk/>
            <pc:sldMk cId="1868619973" sldId="309"/>
            <ac:spMk id="4" creationId="{00000000-0000-0000-0000-000000000000}"/>
          </ac:spMkLst>
        </pc:spChg>
        <pc:spChg chg="del mod">
          <ac:chgData name="김 재현" userId="e331c24078343b94" providerId="LiveId" clId="{19C9B56C-74E6-4678-B583-1EBFD9EC01EA}" dt="2020-03-19T12:10:24.535" v="9021" actId="478"/>
          <ac:spMkLst>
            <pc:docMk/>
            <pc:sldMk cId="1868619973" sldId="309"/>
            <ac:spMk id="12" creationId="{F0BC8F14-D7D8-488C-904D-68FC6BE4A754}"/>
          </ac:spMkLst>
        </pc:spChg>
        <pc:picChg chg="add mod">
          <ac:chgData name="김 재현" userId="e331c24078343b94" providerId="LiveId" clId="{19C9B56C-74E6-4678-B583-1EBFD9EC01EA}" dt="2020-03-19T12:11:04.412" v="9028" actId="1076"/>
          <ac:picMkLst>
            <pc:docMk/>
            <pc:sldMk cId="1868619973" sldId="309"/>
            <ac:picMk id="2" creationId="{5186D296-1A4A-4447-A309-71ADB1D11351}"/>
          </ac:picMkLst>
        </pc:picChg>
        <pc:picChg chg="add del">
          <ac:chgData name="김 재현" userId="e331c24078343b94" providerId="LiveId" clId="{19C9B56C-74E6-4678-B583-1EBFD9EC01EA}" dt="2020-03-19T12:10:19.922" v="9019"/>
          <ac:picMkLst>
            <pc:docMk/>
            <pc:sldMk cId="1868619973" sldId="309"/>
            <ac:picMk id="18" creationId="{F940B835-96A3-46F7-B300-817FEF191757}"/>
          </ac:picMkLst>
        </pc:picChg>
      </pc:sldChg>
      <pc:sldChg chg="addSp delSp modSp add del modNotesTx">
        <pc:chgData name="김 재현" userId="e331c24078343b94" providerId="LiveId" clId="{19C9B56C-74E6-4678-B583-1EBFD9EC01EA}" dt="2020-03-22T09:53:06.126" v="18501"/>
        <pc:sldMkLst>
          <pc:docMk/>
          <pc:sldMk cId="2543218078" sldId="310"/>
        </pc:sldMkLst>
        <pc:spChg chg="add del mod">
          <ac:chgData name="김 재현" userId="e331c24078343b94" providerId="LiveId" clId="{19C9B56C-74E6-4678-B583-1EBFD9EC01EA}" dt="2020-03-19T13:09:20.105" v="10101" actId="478"/>
          <ac:spMkLst>
            <pc:docMk/>
            <pc:sldMk cId="2543218078" sldId="310"/>
            <ac:spMk id="2" creationId="{74DF327E-651A-44B8-8B9D-EA1D8551392D}"/>
          </ac:spMkLst>
        </pc:spChg>
        <pc:spChg chg="mod">
          <ac:chgData name="김 재현" userId="e331c24078343b94" providerId="LiveId" clId="{19C9B56C-74E6-4678-B583-1EBFD9EC01EA}" dt="2020-03-22T09:53:06.126" v="18501"/>
          <ac:spMkLst>
            <pc:docMk/>
            <pc:sldMk cId="2543218078" sldId="310"/>
            <ac:spMk id="4" creationId="{00000000-0000-0000-0000-000000000000}"/>
          </ac:spMkLst>
        </pc:spChg>
        <pc:spChg chg="add mod">
          <ac:chgData name="김 재현" userId="e331c24078343b94" providerId="LiveId" clId="{19C9B56C-74E6-4678-B583-1EBFD9EC01EA}" dt="2020-03-19T13:11:21.562" v="10182" actId="164"/>
          <ac:spMkLst>
            <pc:docMk/>
            <pc:sldMk cId="2543218078" sldId="310"/>
            <ac:spMk id="5" creationId="{BAA85031-EE5B-4FFA-938F-F7ADCE88F21B}"/>
          </ac:spMkLst>
        </pc:spChg>
        <pc:spChg chg="add mod">
          <ac:chgData name="김 재현" userId="e331c24078343b94" providerId="LiveId" clId="{19C9B56C-74E6-4678-B583-1EBFD9EC01EA}" dt="2020-03-19T13:11:21.562" v="10182" actId="164"/>
          <ac:spMkLst>
            <pc:docMk/>
            <pc:sldMk cId="2543218078" sldId="310"/>
            <ac:spMk id="6" creationId="{5EE32B52-EB16-46D1-950F-AB6BAF231419}"/>
          </ac:spMkLst>
        </pc:spChg>
        <pc:spChg chg="mod">
          <ac:chgData name="김 재현" userId="e331c24078343b94" providerId="LiveId" clId="{19C9B56C-74E6-4678-B583-1EBFD9EC01EA}" dt="2020-03-19T13:05:59.144" v="9940" actId="1076"/>
          <ac:spMkLst>
            <pc:docMk/>
            <pc:sldMk cId="2543218078" sldId="310"/>
            <ac:spMk id="12" creationId="{F0BC8F14-D7D8-488C-904D-68FC6BE4A754}"/>
          </ac:spMkLst>
        </pc:spChg>
        <pc:grpChg chg="add mod">
          <ac:chgData name="김 재현" userId="e331c24078343b94" providerId="LiveId" clId="{19C9B56C-74E6-4678-B583-1EBFD9EC01EA}" dt="2020-03-19T13:11:25.792" v="10183" actId="1076"/>
          <ac:grpSpMkLst>
            <pc:docMk/>
            <pc:sldMk cId="2543218078" sldId="310"/>
            <ac:grpSpMk id="7" creationId="{64F8693F-BAA8-4F2E-927B-ED692C2BC72E}"/>
          </ac:grpSpMkLst>
        </pc:grpChg>
        <pc:picChg chg="add mod">
          <ac:chgData name="김 재현" userId="e331c24078343b94" providerId="LiveId" clId="{19C9B56C-74E6-4678-B583-1EBFD9EC01EA}" dt="2020-03-19T13:11:21.562" v="10182" actId="164"/>
          <ac:picMkLst>
            <pc:docMk/>
            <pc:sldMk cId="2543218078" sldId="310"/>
            <ac:picMk id="3" creationId="{FBF85A49-88DA-4A94-9F8F-58B262F2C58A}"/>
          </ac:picMkLst>
        </pc:picChg>
      </pc:sldChg>
      <pc:sldChg chg="addSp delSp modSp add modAnim modNotesTx">
        <pc:chgData name="김 재현" userId="e331c24078343b94" providerId="LiveId" clId="{19C9B56C-74E6-4678-B583-1EBFD9EC01EA}" dt="2020-03-22T09:52:54.614" v="18491"/>
        <pc:sldMkLst>
          <pc:docMk/>
          <pc:sldMk cId="4225888431" sldId="311"/>
        </pc:sldMkLst>
        <pc:spChg chg="mod">
          <ac:chgData name="김 재현" userId="e331c24078343b94" providerId="LiveId" clId="{19C9B56C-74E6-4678-B583-1EBFD9EC01EA}" dt="2020-03-22T09:52:54.614" v="18491"/>
          <ac:spMkLst>
            <pc:docMk/>
            <pc:sldMk cId="4225888431" sldId="311"/>
            <ac:spMk id="4" creationId="{00000000-0000-0000-0000-000000000000}"/>
          </ac:spMkLst>
        </pc:spChg>
        <pc:picChg chg="del">
          <ac:chgData name="김 재현" userId="e331c24078343b94" providerId="LiveId" clId="{19C9B56C-74E6-4678-B583-1EBFD9EC01EA}" dt="2020-03-19T12:14:21.376" v="9031" actId="478"/>
          <ac:picMkLst>
            <pc:docMk/>
            <pc:sldMk cId="4225888431" sldId="311"/>
            <ac:picMk id="2" creationId="{5186D296-1A4A-4447-A309-71ADB1D11351}"/>
          </ac:picMkLst>
        </pc:picChg>
        <pc:picChg chg="add mod">
          <ac:chgData name="김 재현" userId="e331c24078343b94" providerId="LiveId" clId="{19C9B56C-74E6-4678-B583-1EBFD9EC01EA}" dt="2020-03-19T12:15:00.485" v="9045" actId="1076"/>
          <ac:picMkLst>
            <pc:docMk/>
            <pc:sldMk cId="4225888431" sldId="311"/>
            <ac:picMk id="3" creationId="{66553F12-BFB8-41EB-B32D-35EF3DCEB8BB}"/>
          </ac:picMkLst>
        </pc:picChg>
        <pc:picChg chg="add mod ord">
          <ac:chgData name="김 재현" userId="e331c24078343b94" providerId="LiveId" clId="{19C9B56C-74E6-4678-B583-1EBFD9EC01EA}" dt="2020-03-19T12:15:19.586" v="9047" actId="167"/>
          <ac:picMkLst>
            <pc:docMk/>
            <pc:sldMk cId="4225888431" sldId="311"/>
            <ac:picMk id="5" creationId="{6171069F-FD18-44AD-9561-4F77A1B67579}"/>
          </ac:picMkLst>
        </pc:picChg>
      </pc:sldChg>
      <pc:sldChg chg="modSp add modAnim modNotesTx">
        <pc:chgData name="김 재현" userId="e331c24078343b94" providerId="LiveId" clId="{19C9B56C-74E6-4678-B583-1EBFD9EC01EA}" dt="2020-03-22T09:52:57.302" v="18494"/>
        <pc:sldMkLst>
          <pc:docMk/>
          <pc:sldMk cId="3143954993" sldId="312"/>
        </pc:sldMkLst>
        <pc:spChg chg="mod">
          <ac:chgData name="김 재현" userId="e331c24078343b94" providerId="LiveId" clId="{19C9B56C-74E6-4678-B583-1EBFD9EC01EA}" dt="2020-03-22T09:52:57.302" v="18494"/>
          <ac:spMkLst>
            <pc:docMk/>
            <pc:sldMk cId="3143954993" sldId="312"/>
            <ac:spMk id="4" creationId="{00000000-0000-0000-0000-000000000000}"/>
          </ac:spMkLst>
        </pc:spChg>
        <pc:spChg chg="mod">
          <ac:chgData name="김 재현" userId="e331c24078343b94" providerId="LiveId" clId="{19C9B56C-74E6-4678-B583-1EBFD9EC01EA}" dt="2020-03-19T12:23:08.910" v="9187" actId="20577"/>
          <ac:spMkLst>
            <pc:docMk/>
            <pc:sldMk cId="3143954993" sldId="312"/>
            <ac:spMk id="12" creationId="{F0BC8F14-D7D8-488C-904D-68FC6BE4A754}"/>
          </ac:spMkLst>
        </pc:spChg>
        <pc:picChg chg="mod">
          <ac:chgData name="김 재현" userId="e331c24078343b94" providerId="LiveId" clId="{19C9B56C-74E6-4678-B583-1EBFD9EC01EA}" dt="2020-03-19T12:21:17.567" v="9059" actId="14826"/>
          <ac:picMkLst>
            <pc:docMk/>
            <pc:sldMk cId="3143954993" sldId="312"/>
            <ac:picMk id="3" creationId="{66553F12-BFB8-41EB-B32D-35EF3DCEB8BB}"/>
          </ac:picMkLst>
        </pc:picChg>
        <pc:picChg chg="mod">
          <ac:chgData name="김 재현" userId="e331c24078343b94" providerId="LiveId" clId="{19C9B56C-74E6-4678-B583-1EBFD9EC01EA}" dt="2020-03-19T12:18:44.811" v="9057" actId="1076"/>
          <ac:picMkLst>
            <pc:docMk/>
            <pc:sldMk cId="3143954993" sldId="312"/>
            <ac:picMk id="5" creationId="{6171069F-FD18-44AD-9561-4F77A1B67579}"/>
          </ac:picMkLst>
        </pc:picChg>
      </pc:sldChg>
      <pc:sldChg chg="addSp delSp modSp add modAnim modNotesTx">
        <pc:chgData name="김 재현" userId="e331c24078343b94" providerId="LiveId" clId="{19C9B56C-74E6-4678-B583-1EBFD9EC01EA}" dt="2020-03-22T09:52:59.347" v="18495"/>
        <pc:sldMkLst>
          <pc:docMk/>
          <pc:sldMk cId="1962280978" sldId="313"/>
        </pc:sldMkLst>
        <pc:spChg chg="add del mod">
          <ac:chgData name="김 재현" userId="e331c24078343b94" providerId="LiveId" clId="{19C9B56C-74E6-4678-B583-1EBFD9EC01EA}" dt="2020-03-19T12:26:46.727" v="9263"/>
          <ac:spMkLst>
            <pc:docMk/>
            <pc:sldMk cId="1962280978" sldId="313"/>
            <ac:spMk id="2" creationId="{D0793175-3627-4F94-B680-D841EBE0DBB9}"/>
          </ac:spMkLst>
        </pc:spChg>
        <pc:spChg chg="mod">
          <ac:chgData name="김 재현" userId="e331c24078343b94" providerId="LiveId" clId="{19C9B56C-74E6-4678-B583-1EBFD9EC01EA}" dt="2020-03-22T09:52:59.347" v="18495"/>
          <ac:spMkLst>
            <pc:docMk/>
            <pc:sldMk cId="1962280978" sldId="313"/>
            <ac:spMk id="4" creationId="{00000000-0000-0000-0000-000000000000}"/>
          </ac:spMkLst>
        </pc:spChg>
        <pc:spChg chg="add del mod">
          <ac:chgData name="김 재현" userId="e331c24078343b94" providerId="LiveId" clId="{19C9B56C-74E6-4678-B583-1EBFD9EC01EA}" dt="2020-03-19T12:26:55.480" v="9265" actId="11529"/>
          <ac:spMkLst>
            <pc:docMk/>
            <pc:sldMk cId="1962280978" sldId="313"/>
            <ac:spMk id="6" creationId="{779A96FD-F9EF-4799-B6A2-D406D1D71798}"/>
          </ac:spMkLst>
        </pc:spChg>
        <pc:spChg chg="add mod">
          <ac:chgData name="김 재현" userId="e331c24078343b94" providerId="LiveId" clId="{19C9B56C-74E6-4678-B583-1EBFD9EC01EA}" dt="2020-03-19T12:27:19.533" v="9269" actId="207"/>
          <ac:spMkLst>
            <pc:docMk/>
            <pc:sldMk cId="1962280978" sldId="313"/>
            <ac:spMk id="7" creationId="{E0DF264C-D4A6-4CB1-B5C7-74446E78DEAE}"/>
          </ac:spMkLst>
        </pc:spChg>
        <pc:spChg chg="add del mod">
          <ac:chgData name="김 재현" userId="e331c24078343b94" providerId="LiveId" clId="{19C9B56C-74E6-4678-B583-1EBFD9EC01EA}" dt="2020-03-19T12:28:29.613" v="9281"/>
          <ac:spMkLst>
            <pc:docMk/>
            <pc:sldMk cId="1962280978" sldId="313"/>
            <ac:spMk id="8" creationId="{4A341CCC-D453-4A2B-BA3B-CF6F90504EEB}"/>
          </ac:spMkLst>
        </pc:spChg>
        <pc:spChg chg="add mod">
          <ac:chgData name="김 재현" userId="e331c24078343b94" providerId="LiveId" clId="{19C9B56C-74E6-4678-B583-1EBFD9EC01EA}" dt="2020-03-19T12:40:14.003" v="9697" actId="14100"/>
          <ac:spMkLst>
            <pc:docMk/>
            <pc:sldMk cId="1962280978" sldId="313"/>
            <ac:spMk id="9" creationId="{9EEEC1DF-6151-4401-A2F1-B46F0D38CAD4}"/>
          </ac:spMkLst>
        </pc:spChg>
        <pc:spChg chg="add mod">
          <ac:chgData name="김 재현" userId="e331c24078343b94" providerId="LiveId" clId="{19C9B56C-74E6-4678-B583-1EBFD9EC01EA}" dt="2020-03-19T12:29:49.699" v="9380" actId="1076"/>
          <ac:spMkLst>
            <pc:docMk/>
            <pc:sldMk cId="1962280978" sldId="313"/>
            <ac:spMk id="10" creationId="{06BBAEF5-6AA0-4CD5-9828-076D86F22CC7}"/>
          </ac:spMkLst>
        </pc:spChg>
        <pc:spChg chg="mod">
          <ac:chgData name="김 재현" userId="e331c24078343b94" providerId="LiveId" clId="{19C9B56C-74E6-4678-B583-1EBFD9EC01EA}" dt="2020-03-19T12:23:16.092" v="9189" actId="20577"/>
          <ac:spMkLst>
            <pc:docMk/>
            <pc:sldMk cId="1962280978" sldId="313"/>
            <ac:spMk id="12" creationId="{F0BC8F14-D7D8-488C-904D-68FC6BE4A754}"/>
          </ac:spMkLst>
        </pc:spChg>
        <pc:spChg chg="add mod">
          <ac:chgData name="김 재현" userId="e331c24078343b94" providerId="LiveId" clId="{19C9B56C-74E6-4678-B583-1EBFD9EC01EA}" dt="2020-03-19T12:39:34.562" v="9673" actId="1076"/>
          <ac:spMkLst>
            <pc:docMk/>
            <pc:sldMk cId="1962280978" sldId="313"/>
            <ac:spMk id="13" creationId="{62321A30-7677-4A50-A4F6-C97B0198884A}"/>
          </ac:spMkLst>
        </pc:spChg>
        <pc:spChg chg="add mod">
          <ac:chgData name="김 재현" userId="e331c24078343b94" providerId="LiveId" clId="{19C9B56C-74E6-4678-B583-1EBFD9EC01EA}" dt="2020-03-19T12:27:25.695" v="9270" actId="207"/>
          <ac:spMkLst>
            <pc:docMk/>
            <pc:sldMk cId="1962280978" sldId="313"/>
            <ac:spMk id="18" creationId="{C797F48C-0B8A-4FB4-AF2B-5A5BDD921DA4}"/>
          </ac:spMkLst>
        </pc:spChg>
        <pc:spChg chg="add mod">
          <ac:chgData name="김 재현" userId="e331c24078343b94" providerId="LiveId" clId="{19C9B56C-74E6-4678-B583-1EBFD9EC01EA}" dt="2020-03-19T12:27:30.099" v="9271" actId="207"/>
          <ac:spMkLst>
            <pc:docMk/>
            <pc:sldMk cId="1962280978" sldId="313"/>
            <ac:spMk id="19" creationId="{BE619A23-A11C-43AC-B60A-172E0D86F130}"/>
          </ac:spMkLst>
        </pc:spChg>
        <pc:spChg chg="add mod">
          <ac:chgData name="김 재현" userId="e331c24078343b94" providerId="LiveId" clId="{19C9B56C-74E6-4678-B583-1EBFD9EC01EA}" dt="2020-03-19T12:30:01.958" v="9386" actId="20577"/>
          <ac:spMkLst>
            <pc:docMk/>
            <pc:sldMk cId="1962280978" sldId="313"/>
            <ac:spMk id="27" creationId="{05A0774D-A7A4-4A2C-9D4D-111FBC005765}"/>
          </ac:spMkLst>
        </pc:spChg>
        <pc:spChg chg="add mod">
          <ac:chgData name="김 재현" userId="e331c24078343b94" providerId="LiveId" clId="{19C9B56C-74E6-4678-B583-1EBFD9EC01EA}" dt="2020-03-19T12:29:59.856" v="9384" actId="20577"/>
          <ac:spMkLst>
            <pc:docMk/>
            <pc:sldMk cId="1962280978" sldId="313"/>
            <ac:spMk id="28" creationId="{4C401D5A-4D98-4128-B46D-09D34A604CF1}"/>
          </ac:spMkLst>
        </pc:spChg>
        <pc:spChg chg="add del">
          <ac:chgData name="김 재현" userId="e331c24078343b94" providerId="LiveId" clId="{19C9B56C-74E6-4678-B583-1EBFD9EC01EA}" dt="2020-03-19T12:40:46.236" v="9699"/>
          <ac:spMkLst>
            <pc:docMk/>
            <pc:sldMk cId="1962280978" sldId="313"/>
            <ac:spMk id="29" creationId="{273FA6DF-F6E4-4794-A129-65512135A4B6}"/>
          </ac:spMkLst>
        </pc:spChg>
        <pc:picChg chg="mod">
          <ac:chgData name="김 재현" userId="e331c24078343b94" providerId="LiveId" clId="{19C9B56C-74E6-4678-B583-1EBFD9EC01EA}" dt="2020-03-19T12:28:54.629" v="9354" actId="1076"/>
          <ac:picMkLst>
            <pc:docMk/>
            <pc:sldMk cId="1962280978" sldId="313"/>
            <ac:picMk id="3" creationId="{66553F12-BFB8-41EB-B32D-35EF3DCEB8BB}"/>
          </ac:picMkLst>
        </pc:picChg>
        <pc:picChg chg="mod">
          <ac:chgData name="김 재현" userId="e331c24078343b94" providerId="LiveId" clId="{19C9B56C-74E6-4678-B583-1EBFD9EC01EA}" dt="2020-03-19T12:25:04.153" v="9242" actId="14826"/>
          <ac:picMkLst>
            <pc:docMk/>
            <pc:sldMk cId="1962280978" sldId="313"/>
            <ac:picMk id="5" creationId="{6171069F-FD18-44AD-9561-4F77A1B67579}"/>
          </ac:picMkLst>
        </pc:picChg>
      </pc:sldChg>
      <pc:sldChg chg="addSp modSp add modAnim modNotesTx">
        <pc:chgData name="김 재현" userId="e331c24078343b94" providerId="LiveId" clId="{19C9B56C-74E6-4678-B583-1EBFD9EC01EA}" dt="2020-03-22T09:53:03.236" v="18498"/>
        <pc:sldMkLst>
          <pc:docMk/>
          <pc:sldMk cId="2434373630" sldId="314"/>
        </pc:sldMkLst>
        <pc:spChg chg="add mod">
          <ac:chgData name="김 재현" userId="e331c24078343b94" providerId="LiveId" clId="{19C9B56C-74E6-4678-B583-1EBFD9EC01EA}" dt="2020-03-19T12:50:17.346" v="9809" actId="1076"/>
          <ac:spMkLst>
            <pc:docMk/>
            <pc:sldMk cId="2434373630" sldId="314"/>
            <ac:spMk id="2" creationId="{DDFA7E09-5616-4F86-AF05-790AAD846F5E}"/>
          </ac:spMkLst>
        </pc:spChg>
        <pc:spChg chg="mod">
          <ac:chgData name="김 재현" userId="e331c24078343b94" providerId="LiveId" clId="{19C9B56C-74E6-4678-B583-1EBFD9EC01EA}" dt="2020-03-22T09:53:03.236" v="18498"/>
          <ac:spMkLst>
            <pc:docMk/>
            <pc:sldMk cId="2434373630" sldId="314"/>
            <ac:spMk id="4" creationId="{00000000-0000-0000-0000-000000000000}"/>
          </ac:spMkLst>
        </pc:spChg>
        <pc:spChg chg="mod">
          <ac:chgData name="김 재현" userId="e331c24078343b94" providerId="LiveId" clId="{19C9B56C-74E6-4678-B583-1EBFD9EC01EA}" dt="2020-03-19T12:41:44.672" v="9735" actId="20577"/>
          <ac:spMkLst>
            <pc:docMk/>
            <pc:sldMk cId="2434373630" sldId="314"/>
            <ac:spMk id="12" creationId="{F0BC8F14-D7D8-488C-904D-68FC6BE4A754}"/>
          </ac:spMkLst>
        </pc:spChg>
        <pc:picChg chg="mod modCrop">
          <ac:chgData name="김 재현" userId="e331c24078343b94" providerId="LiveId" clId="{19C9B56C-74E6-4678-B583-1EBFD9EC01EA}" dt="2020-03-19T12:51:18.425" v="9906" actId="1076"/>
          <ac:picMkLst>
            <pc:docMk/>
            <pc:sldMk cId="2434373630" sldId="314"/>
            <ac:picMk id="3" creationId="{66553F12-BFB8-41EB-B32D-35EF3DCEB8BB}"/>
          </ac:picMkLst>
        </pc:picChg>
        <pc:picChg chg="mod">
          <ac:chgData name="김 재현" userId="e331c24078343b94" providerId="LiveId" clId="{19C9B56C-74E6-4678-B583-1EBFD9EC01EA}" dt="2020-03-19T12:51:20.826" v="9907" actId="1076"/>
          <ac:picMkLst>
            <pc:docMk/>
            <pc:sldMk cId="2434373630" sldId="314"/>
            <ac:picMk id="5" creationId="{6171069F-FD18-44AD-9561-4F77A1B67579}"/>
          </ac:picMkLst>
        </pc:picChg>
      </pc:sldChg>
      <pc:sldChg chg="addSp delSp modSp add modNotesTx">
        <pc:chgData name="김 재현" userId="e331c24078343b94" providerId="LiveId" clId="{19C9B56C-74E6-4678-B583-1EBFD9EC01EA}" dt="2020-03-20T14:39:18.961" v="13254" actId="20577"/>
        <pc:sldMkLst>
          <pc:docMk/>
          <pc:sldMk cId="2856347680" sldId="315"/>
        </pc:sldMkLst>
        <pc:spChg chg="del mod">
          <ac:chgData name="김 재현" userId="e331c24078343b94" providerId="LiveId" clId="{19C9B56C-74E6-4678-B583-1EBFD9EC01EA}" dt="2020-03-20T14:26:08.334" v="12409" actId="478"/>
          <ac:spMkLst>
            <pc:docMk/>
            <pc:sldMk cId="2856347680" sldId="315"/>
            <ac:spMk id="2" creationId="{243E1373-DCDE-42EA-B4E6-CEDFD82676E7}"/>
          </ac:spMkLst>
        </pc:spChg>
        <pc:spChg chg="add mod">
          <ac:chgData name="김 재현" userId="e331c24078343b94" providerId="LiveId" clId="{19C9B56C-74E6-4678-B583-1EBFD9EC01EA}" dt="2020-03-20T14:26:21.353" v="12426" actId="1076"/>
          <ac:spMkLst>
            <pc:docMk/>
            <pc:sldMk cId="2856347680" sldId="315"/>
            <ac:spMk id="3" creationId="{E30BF68A-BB34-4EF4-ACE4-AE76818724E0}"/>
          </ac:spMkLst>
        </pc:spChg>
        <pc:spChg chg="mod">
          <ac:chgData name="김 재현" userId="e331c24078343b94" providerId="LiveId" clId="{19C9B56C-74E6-4678-B583-1EBFD9EC01EA}" dt="2020-03-19T13:12:58.800" v="10381"/>
          <ac:spMkLst>
            <pc:docMk/>
            <pc:sldMk cId="2856347680" sldId="315"/>
            <ac:spMk id="4" creationId="{00000000-0000-0000-0000-000000000000}"/>
          </ac:spMkLst>
        </pc:spChg>
        <pc:spChg chg="add mod">
          <ac:chgData name="김 재현" userId="e331c24078343b94" providerId="LiveId" clId="{19C9B56C-74E6-4678-B583-1EBFD9EC01EA}" dt="2020-03-20T14:38:37.294" v="13224" actId="1076"/>
          <ac:spMkLst>
            <pc:docMk/>
            <pc:sldMk cId="2856347680" sldId="315"/>
            <ac:spMk id="5" creationId="{FAB81883-E1CF-4B29-88EF-17102413FB72}"/>
          </ac:spMkLst>
        </pc:spChg>
        <pc:spChg chg="add mod">
          <ac:chgData name="김 재현" userId="e331c24078343b94" providerId="LiveId" clId="{19C9B56C-74E6-4678-B583-1EBFD9EC01EA}" dt="2020-03-20T14:39:02.767" v="13230" actId="14100"/>
          <ac:spMkLst>
            <pc:docMk/>
            <pc:sldMk cId="2856347680" sldId="315"/>
            <ac:spMk id="6" creationId="{198B4516-C2EB-4251-BE57-22A68B708351}"/>
          </ac:spMkLst>
        </pc:spChg>
        <pc:spChg chg="add mod">
          <ac:chgData name="김 재현" userId="e331c24078343b94" providerId="LiveId" clId="{19C9B56C-74E6-4678-B583-1EBFD9EC01EA}" dt="2020-03-20T14:38:17.873" v="13221" actId="207"/>
          <ac:spMkLst>
            <pc:docMk/>
            <pc:sldMk cId="2856347680" sldId="315"/>
            <ac:spMk id="7" creationId="{8B2F36A9-969B-4BBF-8AFB-4BFEF6C751A6}"/>
          </ac:spMkLst>
        </pc:spChg>
        <pc:spChg chg="mod">
          <ac:chgData name="김 재현" userId="e331c24078343b94" providerId="LiveId" clId="{19C9B56C-74E6-4678-B583-1EBFD9EC01EA}" dt="2020-03-19T13:13:07.850" v="10383" actId="207"/>
          <ac:spMkLst>
            <pc:docMk/>
            <pc:sldMk cId="2856347680" sldId="315"/>
            <ac:spMk id="17" creationId="{00000000-0000-0000-0000-000000000000}"/>
          </ac:spMkLst>
        </pc:spChg>
        <pc:spChg chg="mod">
          <ac:chgData name="김 재현" userId="e331c24078343b94" providerId="LiveId" clId="{19C9B56C-74E6-4678-B583-1EBFD9EC01EA}" dt="2020-03-19T13:13:04.707" v="10382" actId="207"/>
          <ac:spMkLst>
            <pc:docMk/>
            <pc:sldMk cId="2856347680" sldId="315"/>
            <ac:spMk id="23" creationId="{00000000-0000-0000-0000-000000000000}"/>
          </ac:spMkLst>
        </pc:spChg>
      </pc:sldChg>
      <pc:sldChg chg="addSp delSp modSp add modNotesTx">
        <pc:chgData name="김 재현" userId="e331c24078343b94" providerId="LiveId" clId="{19C9B56C-74E6-4678-B583-1EBFD9EC01EA}" dt="2020-03-19T16:45:31.739" v="11184" actId="1038"/>
        <pc:sldMkLst>
          <pc:docMk/>
          <pc:sldMk cId="2008704619" sldId="316"/>
        </pc:sldMkLst>
        <pc:spChg chg="del">
          <ac:chgData name="김 재현" userId="e331c24078343b94" providerId="LiveId" clId="{19C9B56C-74E6-4678-B583-1EBFD9EC01EA}" dt="2020-03-19T16:29:10.559" v="11034" actId="478"/>
          <ac:spMkLst>
            <pc:docMk/>
            <pc:sldMk cId="2008704619" sldId="316"/>
            <ac:spMk id="2" creationId="{7BAEF6C2-0585-4C64-AAAC-6086B42D65ED}"/>
          </ac:spMkLst>
        </pc:spChg>
        <pc:spChg chg="del">
          <ac:chgData name="김 재현" userId="e331c24078343b94" providerId="LiveId" clId="{19C9B56C-74E6-4678-B583-1EBFD9EC01EA}" dt="2020-03-19T16:29:54.282" v="11039" actId="478"/>
          <ac:spMkLst>
            <pc:docMk/>
            <pc:sldMk cId="2008704619" sldId="316"/>
            <ac:spMk id="5" creationId="{FBDC78CF-F4F0-4AAF-B0F9-1478A4A94D8D}"/>
          </ac:spMkLst>
        </pc:spChg>
        <pc:picChg chg="del">
          <ac:chgData name="김 재현" userId="e331c24078343b94" providerId="LiveId" clId="{19C9B56C-74E6-4678-B583-1EBFD9EC01EA}" dt="2020-03-19T16:29:54.899" v="11040" actId="478"/>
          <ac:picMkLst>
            <pc:docMk/>
            <pc:sldMk cId="2008704619" sldId="316"/>
            <ac:picMk id="3" creationId="{FC27073A-D226-44FA-81A9-D54D702A90D6}"/>
          </ac:picMkLst>
        </pc:picChg>
        <pc:picChg chg="add mod">
          <ac:chgData name="김 재현" userId="e331c24078343b94" providerId="LiveId" clId="{19C9B56C-74E6-4678-B583-1EBFD9EC01EA}" dt="2020-03-19T16:45:31.739" v="11184" actId="1038"/>
          <ac:picMkLst>
            <pc:docMk/>
            <pc:sldMk cId="2008704619" sldId="316"/>
            <ac:picMk id="6" creationId="{665DB7D8-2636-44C9-A18B-8D833A97BB7F}"/>
          </ac:picMkLst>
        </pc:picChg>
      </pc:sldChg>
      <pc:sldChg chg="addSp delSp add del">
        <pc:chgData name="김 재현" userId="e331c24078343b94" providerId="LiveId" clId="{19C9B56C-74E6-4678-B583-1EBFD9EC01EA}" dt="2020-03-19T13:13:27.625" v="10387" actId="2696"/>
        <pc:sldMkLst>
          <pc:docMk/>
          <pc:sldMk cId="4054542881" sldId="316"/>
        </pc:sldMkLst>
        <pc:spChg chg="add del">
          <ac:chgData name="김 재현" userId="e331c24078343b94" providerId="LiveId" clId="{19C9B56C-74E6-4678-B583-1EBFD9EC01EA}" dt="2020-03-19T13:13:22.752" v="10385"/>
          <ac:spMkLst>
            <pc:docMk/>
            <pc:sldMk cId="4054542881" sldId="316"/>
            <ac:spMk id="13" creationId="{E179ED8D-616D-44A1-9F51-766EAD4C5059}"/>
          </ac:spMkLst>
        </pc:spChg>
      </pc:sldChg>
      <pc:sldChg chg="addSp delSp modSp add ord delAnim modAnim modNotesTx">
        <pc:chgData name="김 재현" userId="e331c24078343b94" providerId="LiveId" clId="{19C9B56C-74E6-4678-B583-1EBFD9EC01EA}" dt="2020-03-20T14:48:06.214" v="13258" actId="27309"/>
        <pc:sldMkLst>
          <pc:docMk/>
          <pc:sldMk cId="1111202844" sldId="317"/>
        </pc:sldMkLst>
        <pc:spChg chg="add mod ord">
          <ac:chgData name="김 재현" userId="e331c24078343b94" providerId="LiveId" clId="{19C9B56C-74E6-4678-B583-1EBFD9EC01EA}" dt="2020-03-19T17:00:34.840" v="11748" actId="1076"/>
          <ac:spMkLst>
            <pc:docMk/>
            <pc:sldMk cId="1111202844" sldId="317"/>
            <ac:spMk id="9" creationId="{841BAF0F-370C-4DA9-AC02-8F17D34D5E4A}"/>
          </ac:spMkLst>
        </pc:spChg>
        <pc:spChg chg="add mod">
          <ac:chgData name="김 재현" userId="e331c24078343b94" providerId="LiveId" clId="{19C9B56C-74E6-4678-B583-1EBFD9EC01EA}" dt="2020-03-19T16:59:54.186" v="11744" actId="1076"/>
          <ac:spMkLst>
            <pc:docMk/>
            <pc:sldMk cId="1111202844" sldId="317"/>
            <ac:spMk id="13" creationId="{4F943173-DBE2-458D-B7FD-1ABC3D6FB18D}"/>
          </ac:spMkLst>
        </pc:spChg>
        <pc:spChg chg="add del">
          <ac:chgData name="김 재현" userId="e331c24078343b94" providerId="LiveId" clId="{19C9B56C-74E6-4678-B583-1EBFD9EC01EA}" dt="2020-03-19T16:59:48.933" v="11742"/>
          <ac:spMkLst>
            <pc:docMk/>
            <pc:sldMk cId="1111202844" sldId="317"/>
            <ac:spMk id="27" creationId="{80E392C2-DEA7-40EB-AABF-C4AC662C5EAD}"/>
          </ac:spMkLst>
        </pc:spChg>
        <pc:spChg chg="add mod">
          <ac:chgData name="김 재현" userId="e331c24078343b94" providerId="LiveId" clId="{19C9B56C-74E6-4678-B583-1EBFD9EC01EA}" dt="2020-03-19T17:01:08.640" v="11765" actId="20577"/>
          <ac:spMkLst>
            <pc:docMk/>
            <pc:sldMk cId="1111202844" sldId="317"/>
            <ac:spMk id="29" creationId="{63F41EB9-E108-4FAF-8AE3-C8A2B40028CD}"/>
          </ac:spMkLst>
        </pc:spChg>
        <pc:spChg chg="add mod">
          <ac:chgData name="김 재현" userId="e331c24078343b94" providerId="LiveId" clId="{19C9B56C-74E6-4678-B583-1EBFD9EC01EA}" dt="2020-03-19T17:01:10.667" v="11767" actId="20577"/>
          <ac:spMkLst>
            <pc:docMk/>
            <pc:sldMk cId="1111202844" sldId="317"/>
            <ac:spMk id="31" creationId="{E0AD9BCE-C128-4F7C-BD21-27636ED9AA40}"/>
          </ac:spMkLst>
        </pc:spChg>
        <pc:graphicFrameChg chg="add del modGraphic">
          <ac:chgData name="김 재현" userId="e331c24078343b94" providerId="LiveId" clId="{19C9B56C-74E6-4678-B583-1EBFD9EC01EA}" dt="2020-03-20T14:48:06.214" v="13258" actId="27309"/>
          <ac:graphicFrameMkLst>
            <pc:docMk/>
            <pc:sldMk cId="1111202844" sldId="317"/>
            <ac:graphicFrameMk id="5" creationId="{78C82892-8607-4B46-B70C-5B6624475EA1}"/>
          </ac:graphicFrameMkLst>
        </pc:graphicFrameChg>
        <pc:picChg chg="add del mod modCrop">
          <ac:chgData name="김 재현" userId="e331c24078343b94" providerId="LiveId" clId="{19C9B56C-74E6-4678-B583-1EBFD9EC01EA}" dt="2020-03-19T16:56:13.856" v="11446" actId="478"/>
          <ac:picMkLst>
            <pc:docMk/>
            <pc:sldMk cId="1111202844" sldId="317"/>
            <ac:picMk id="2" creationId="{869CB947-6CFA-4EDF-8572-B894746C2416}"/>
          </ac:picMkLst>
        </pc:picChg>
        <pc:picChg chg="add mod">
          <ac:chgData name="김 재현" userId="e331c24078343b94" providerId="LiveId" clId="{19C9B56C-74E6-4678-B583-1EBFD9EC01EA}" dt="2020-03-19T16:56:18.809" v="11452" actId="1076"/>
          <ac:picMkLst>
            <pc:docMk/>
            <pc:sldMk cId="1111202844" sldId="317"/>
            <ac:picMk id="3" creationId="{514F3926-5861-47A8-92B7-0850D4AD1275}"/>
          </ac:picMkLst>
        </pc:picChg>
        <pc:picChg chg="add del mod">
          <ac:chgData name="김 재현" userId="e331c24078343b94" providerId="LiveId" clId="{19C9B56C-74E6-4678-B583-1EBFD9EC01EA}" dt="2020-03-19T16:56:12.801" v="11445" actId="478"/>
          <ac:picMkLst>
            <pc:docMk/>
            <pc:sldMk cId="1111202844" sldId="317"/>
            <ac:picMk id="5" creationId="{7A7F83CC-5B4A-4175-84F8-93C761698151}"/>
          </ac:picMkLst>
        </pc:picChg>
        <pc:picChg chg="del">
          <ac:chgData name="김 재현" userId="e331c24078343b94" providerId="LiveId" clId="{19C9B56C-74E6-4678-B583-1EBFD9EC01EA}" dt="2020-03-19T16:45:46.884" v="11186" actId="478"/>
          <ac:picMkLst>
            <pc:docMk/>
            <pc:sldMk cId="1111202844" sldId="317"/>
            <ac:picMk id="6" creationId="{665DB7D8-2636-44C9-A18B-8D833A97BB7F}"/>
          </ac:picMkLst>
        </pc:picChg>
        <pc:picChg chg="add mod">
          <ac:chgData name="김 재현" userId="e331c24078343b94" providerId="LiveId" clId="{19C9B56C-74E6-4678-B583-1EBFD9EC01EA}" dt="2020-03-19T16:56:20.833" v="11453" actId="1076"/>
          <ac:picMkLst>
            <pc:docMk/>
            <pc:sldMk cId="1111202844" sldId="317"/>
            <ac:picMk id="7" creationId="{7E1ACE36-7236-458A-A8C2-815460DAF9A6}"/>
          </ac:picMkLst>
        </pc:picChg>
        <pc:picChg chg="add del">
          <ac:chgData name="김 재현" userId="e331c24078343b94" providerId="LiveId" clId="{19C9B56C-74E6-4678-B583-1EBFD9EC01EA}" dt="2020-03-19T16:55:43.660" v="11437"/>
          <ac:picMkLst>
            <pc:docMk/>
            <pc:sldMk cId="1111202844" sldId="317"/>
            <ac:picMk id="8" creationId="{8E805D0B-44A1-4D8A-A655-4976684F37BE}"/>
          </ac:picMkLst>
        </pc:picChg>
        <pc:cxnChg chg="add mod">
          <ac:chgData name="김 재현" userId="e331c24078343b94" providerId="LiveId" clId="{19C9B56C-74E6-4678-B583-1EBFD9EC01EA}" dt="2020-03-19T17:00:58.521" v="11759" actId="14100"/>
          <ac:cxnSpMkLst>
            <pc:docMk/>
            <pc:sldMk cId="1111202844" sldId="317"/>
            <ac:cxnSpMk id="12" creationId="{6DFA803B-24C6-4F0F-9334-2F9E0D9F5C1D}"/>
          </ac:cxnSpMkLst>
        </pc:cxnChg>
        <pc:cxnChg chg="add del">
          <ac:chgData name="김 재현" userId="e331c24078343b94" providerId="LiveId" clId="{19C9B56C-74E6-4678-B583-1EBFD9EC01EA}" dt="2020-03-19T16:59:48.933" v="11742"/>
          <ac:cxnSpMkLst>
            <pc:docMk/>
            <pc:sldMk cId="1111202844" sldId="317"/>
            <ac:cxnSpMk id="22" creationId="{F5CC0A3F-4474-409A-8DA8-F149D9E6A846}"/>
          </ac:cxnSpMkLst>
        </pc:cxnChg>
        <pc:cxnChg chg="add mod">
          <ac:chgData name="김 재현" userId="e331c24078343b94" providerId="LiveId" clId="{19C9B56C-74E6-4678-B583-1EBFD9EC01EA}" dt="2020-03-19T17:00:58.521" v="11759" actId="14100"/>
          <ac:cxnSpMkLst>
            <pc:docMk/>
            <pc:sldMk cId="1111202844" sldId="317"/>
            <ac:cxnSpMk id="28" creationId="{EF0A168C-270C-48FE-8F01-7F0F61E4862D}"/>
          </ac:cxnSpMkLst>
        </pc:cxnChg>
        <pc:cxnChg chg="add mod">
          <ac:chgData name="김 재현" userId="e331c24078343b94" providerId="LiveId" clId="{19C9B56C-74E6-4678-B583-1EBFD9EC01EA}" dt="2020-03-19T17:00:58.521" v="11759" actId="14100"/>
          <ac:cxnSpMkLst>
            <pc:docMk/>
            <pc:sldMk cId="1111202844" sldId="317"/>
            <ac:cxnSpMk id="30" creationId="{FF4B4404-A978-423A-8E4C-033EC674DD24}"/>
          </ac:cxnSpMkLst>
        </pc:cxnChg>
      </pc:sldChg>
      <pc:sldChg chg="addSp delSp modSp add addAnim delAnim">
        <pc:chgData name="김 재현" userId="e331c24078343b94" providerId="LiveId" clId="{19C9B56C-74E6-4678-B583-1EBFD9EC01EA}" dt="2020-03-19T16:57:50.573" v="11554" actId="167"/>
        <pc:sldMkLst>
          <pc:docMk/>
          <pc:sldMk cId="3540827344" sldId="318"/>
        </pc:sldMkLst>
        <pc:spChg chg="add ord">
          <ac:chgData name="김 재현" userId="e331c24078343b94" providerId="LiveId" clId="{19C9B56C-74E6-4678-B583-1EBFD9EC01EA}" dt="2020-03-19T16:57:50.573" v="11554" actId="167"/>
          <ac:spMkLst>
            <pc:docMk/>
            <pc:sldMk cId="3540827344" sldId="318"/>
            <ac:spMk id="18" creationId="{002A8843-303B-479B-9B47-DF07E7742C5E}"/>
          </ac:spMkLst>
        </pc:spChg>
        <pc:picChg chg="mod">
          <ac:chgData name="김 재현" userId="e331c24078343b94" providerId="LiveId" clId="{19C9B56C-74E6-4678-B583-1EBFD9EC01EA}" dt="2020-03-19T16:56:35.633" v="11459" actId="1076"/>
          <ac:picMkLst>
            <pc:docMk/>
            <pc:sldMk cId="3540827344" sldId="318"/>
            <ac:picMk id="2" creationId="{869CB947-6CFA-4EDF-8572-B894746C2416}"/>
          </ac:picMkLst>
        </pc:picChg>
        <pc:picChg chg="del">
          <ac:chgData name="김 재현" userId="e331c24078343b94" providerId="LiveId" clId="{19C9B56C-74E6-4678-B583-1EBFD9EC01EA}" dt="2020-03-19T16:56:31.222" v="11455" actId="478"/>
          <ac:picMkLst>
            <pc:docMk/>
            <pc:sldMk cId="3540827344" sldId="318"/>
            <ac:picMk id="3" creationId="{514F3926-5861-47A8-92B7-0850D4AD1275}"/>
          </ac:picMkLst>
        </pc:picChg>
        <pc:picChg chg="add del mod">
          <ac:chgData name="김 재현" userId="e331c24078343b94" providerId="LiveId" clId="{19C9B56C-74E6-4678-B583-1EBFD9EC01EA}" dt="2020-03-19T16:56:38.225" v="11461" actId="1076"/>
          <ac:picMkLst>
            <pc:docMk/>
            <pc:sldMk cId="3540827344" sldId="318"/>
            <ac:picMk id="5" creationId="{7A7F83CC-5B4A-4175-84F8-93C761698151}"/>
          </ac:picMkLst>
        </pc:picChg>
        <pc:picChg chg="add del">
          <ac:chgData name="김 재현" userId="e331c24078343b94" providerId="LiveId" clId="{19C9B56C-74E6-4678-B583-1EBFD9EC01EA}" dt="2020-03-19T16:56:30.850" v="11454" actId="478"/>
          <ac:picMkLst>
            <pc:docMk/>
            <pc:sldMk cId="3540827344" sldId="318"/>
            <ac:picMk id="7" creationId="{7E1ACE36-7236-458A-A8C2-815460DAF9A6}"/>
          </ac:picMkLst>
        </pc:picChg>
      </pc:sldChg>
      <pc:sldChg chg="addSp delSp modSp add modNotesTx">
        <pc:chgData name="김 재현" userId="e331c24078343b94" providerId="LiveId" clId="{19C9B56C-74E6-4678-B583-1EBFD9EC01EA}" dt="2020-03-20T16:04:46.903" v="14082" actId="20577"/>
        <pc:sldMkLst>
          <pc:docMk/>
          <pc:sldMk cId="2488903090" sldId="319"/>
        </pc:sldMkLst>
        <pc:spChg chg="add mod">
          <ac:chgData name="김 재현" userId="e331c24078343b94" providerId="LiveId" clId="{19C9B56C-74E6-4678-B583-1EBFD9EC01EA}" dt="2020-03-20T15:51:25.680" v="13294" actId="1076"/>
          <ac:spMkLst>
            <pc:docMk/>
            <pc:sldMk cId="2488903090" sldId="319"/>
            <ac:spMk id="2" creationId="{3D3ED797-2CE3-4173-B7A3-AD1CE2266116}"/>
          </ac:spMkLst>
        </pc:spChg>
        <pc:spChg chg="add mod">
          <ac:chgData name="김 재현" userId="e331c24078343b94" providerId="LiveId" clId="{19C9B56C-74E6-4678-B583-1EBFD9EC01EA}" dt="2020-03-20T16:04:41.088" v="14080"/>
          <ac:spMkLst>
            <pc:docMk/>
            <pc:sldMk cId="2488903090" sldId="319"/>
            <ac:spMk id="7" creationId="{48FEA967-A8A6-4980-B77C-1E8492C05BDD}"/>
          </ac:spMkLst>
        </pc:spChg>
        <pc:picChg chg="add del mod">
          <ac:chgData name="김 재현" userId="e331c24078343b94" providerId="LiveId" clId="{19C9B56C-74E6-4678-B583-1EBFD9EC01EA}" dt="2020-03-20T15:59:20.469" v="13664" actId="478"/>
          <ac:picMkLst>
            <pc:docMk/>
            <pc:sldMk cId="2488903090" sldId="319"/>
            <ac:picMk id="3" creationId="{D8194F6E-E92B-4C51-9FB9-285192F3D4EE}"/>
          </ac:picMkLst>
        </pc:picChg>
        <pc:picChg chg="add del mod">
          <ac:chgData name="김 재현" userId="e331c24078343b94" providerId="LiveId" clId="{19C9B56C-74E6-4678-B583-1EBFD9EC01EA}" dt="2020-03-20T15:59:20.106" v="13663" actId="478"/>
          <ac:picMkLst>
            <pc:docMk/>
            <pc:sldMk cId="2488903090" sldId="319"/>
            <ac:picMk id="5" creationId="{A5B3DEBA-E2B4-478B-9C04-21D9B49774A3}"/>
          </ac:picMkLst>
        </pc:picChg>
        <pc:picChg chg="del">
          <ac:chgData name="김 재현" userId="e331c24078343b94" providerId="LiveId" clId="{19C9B56C-74E6-4678-B583-1EBFD9EC01EA}" dt="2020-03-19T17:07:27.042" v="12406" actId="478"/>
          <ac:picMkLst>
            <pc:docMk/>
            <pc:sldMk cId="2488903090" sldId="319"/>
            <ac:picMk id="6" creationId="{665DB7D8-2636-44C9-A18B-8D833A97BB7F}"/>
          </ac:picMkLst>
        </pc:picChg>
        <pc:picChg chg="add del">
          <ac:chgData name="김 재현" userId="e331c24078343b94" providerId="LiveId" clId="{19C9B56C-74E6-4678-B583-1EBFD9EC01EA}" dt="2020-03-20T15:59:17.495" v="13661"/>
          <ac:picMkLst>
            <pc:docMk/>
            <pc:sldMk cId="2488903090" sldId="319"/>
            <ac:picMk id="6" creationId="{A4DF5D92-2BE4-467C-AF77-3753C9128936}"/>
          </ac:picMkLst>
        </pc:picChg>
      </pc:sldChg>
      <pc:sldChg chg="add">
        <pc:chgData name="김 재현" userId="e331c24078343b94" providerId="LiveId" clId="{19C9B56C-74E6-4678-B583-1EBFD9EC01EA}" dt="2020-03-20T14:23:53.136" v="12408"/>
        <pc:sldMkLst>
          <pc:docMk/>
          <pc:sldMk cId="2435001519" sldId="320"/>
        </pc:sldMkLst>
      </pc:sldChg>
      <pc:sldChg chg="add del">
        <pc:chgData name="김 재현" userId="e331c24078343b94" providerId="LiveId" clId="{19C9B56C-74E6-4678-B583-1EBFD9EC01EA}" dt="2020-03-20T15:52:18.482" v="13296"/>
        <pc:sldMkLst>
          <pc:docMk/>
          <pc:sldMk cId="1090772570" sldId="321"/>
        </pc:sldMkLst>
      </pc:sldChg>
      <pc:sldChg chg="modSp add modNotesTx">
        <pc:chgData name="김 재현" userId="e331c24078343b94" providerId="LiveId" clId="{19C9B56C-74E6-4678-B583-1EBFD9EC01EA}" dt="2020-03-20T16:09:27.833" v="14694" actId="20577"/>
        <pc:sldMkLst>
          <pc:docMk/>
          <pc:sldMk cId="1832491869" sldId="321"/>
        </pc:sldMkLst>
        <pc:spChg chg="mod">
          <ac:chgData name="김 재현" userId="e331c24078343b94" providerId="LiveId" clId="{19C9B56C-74E6-4678-B583-1EBFD9EC01EA}" dt="2020-03-20T16:09:27.833" v="14694" actId="20577"/>
          <ac:spMkLst>
            <pc:docMk/>
            <pc:sldMk cId="1832491869" sldId="321"/>
            <ac:spMk id="2" creationId="{3D3ED797-2CE3-4173-B7A3-AD1CE2266116}"/>
          </ac:spMkLst>
        </pc:spChg>
        <pc:picChg chg="mod">
          <ac:chgData name="김 재현" userId="e331c24078343b94" providerId="LiveId" clId="{19C9B56C-74E6-4678-B583-1EBFD9EC01EA}" dt="2020-03-20T16:05:02.261" v="14085" actId="1076"/>
          <ac:picMkLst>
            <pc:docMk/>
            <pc:sldMk cId="1832491869" sldId="321"/>
            <ac:picMk id="3" creationId="{D8194F6E-E92B-4C51-9FB9-285192F3D4EE}"/>
          </ac:picMkLst>
        </pc:picChg>
        <pc:picChg chg="mod">
          <ac:chgData name="김 재현" userId="e331c24078343b94" providerId="LiveId" clId="{19C9B56C-74E6-4678-B583-1EBFD9EC01EA}" dt="2020-03-20T16:05:05.863" v="14087" actId="1076"/>
          <ac:picMkLst>
            <pc:docMk/>
            <pc:sldMk cId="1832491869" sldId="321"/>
            <ac:picMk id="5" creationId="{A5B3DEBA-E2B4-478B-9C04-21D9B49774A3}"/>
          </ac:picMkLst>
        </pc:picChg>
      </pc:sldChg>
      <pc:sldChg chg="add del">
        <pc:chgData name="김 재현" userId="e331c24078343b94" providerId="LiveId" clId="{19C9B56C-74E6-4678-B583-1EBFD9EC01EA}" dt="2020-03-20T15:54:02.482" v="13300" actId="2696"/>
        <pc:sldMkLst>
          <pc:docMk/>
          <pc:sldMk cId="4127758740" sldId="321"/>
        </pc:sldMkLst>
      </pc:sldChg>
      <pc:sldChg chg="addSp delSp modSp add del modNotesTx">
        <pc:chgData name="김 재현" userId="e331c24078343b94" providerId="LiveId" clId="{19C9B56C-74E6-4678-B583-1EBFD9EC01EA}" dt="2020-03-20T16:36:29.622" v="15187" actId="20577"/>
        <pc:sldMkLst>
          <pc:docMk/>
          <pc:sldMk cId="2668941675" sldId="322"/>
        </pc:sldMkLst>
        <pc:spChg chg="mod">
          <ac:chgData name="김 재현" userId="e331c24078343b94" providerId="LiveId" clId="{19C9B56C-74E6-4678-B583-1EBFD9EC01EA}" dt="2020-03-20T16:29:33.870" v="14724" actId="20577"/>
          <ac:spMkLst>
            <pc:docMk/>
            <pc:sldMk cId="2668941675" sldId="322"/>
            <ac:spMk id="2" creationId="{3D3ED797-2CE3-4173-B7A3-AD1CE2266116}"/>
          </ac:spMkLst>
        </pc:spChg>
        <pc:spChg chg="del">
          <ac:chgData name="김 재현" userId="e331c24078343b94" providerId="LiveId" clId="{19C9B56C-74E6-4678-B583-1EBFD9EC01EA}" dt="2020-03-20T16:29:28.847" v="14720" actId="478"/>
          <ac:spMkLst>
            <pc:docMk/>
            <pc:sldMk cId="2668941675" sldId="322"/>
            <ac:spMk id="7" creationId="{48FEA967-A8A6-4980-B77C-1E8492C05BDD}"/>
          </ac:spMkLst>
        </pc:spChg>
        <pc:picChg chg="add mod modCrop">
          <ac:chgData name="김 재현" userId="e331c24078343b94" providerId="LiveId" clId="{19C9B56C-74E6-4678-B583-1EBFD9EC01EA}" dt="2020-03-20T16:30:28.045" v="14748" actId="14100"/>
          <ac:picMkLst>
            <pc:docMk/>
            <pc:sldMk cId="2668941675" sldId="322"/>
            <ac:picMk id="3" creationId="{F81EDC5E-0C33-4B50-B136-62D915327F9B}"/>
          </ac:picMkLst>
        </pc:picChg>
      </pc:sldChg>
      <pc:sldChg chg="addSp delSp modSp add modNotesTx">
        <pc:chgData name="김 재현" userId="e331c24078343b94" providerId="LiveId" clId="{19C9B56C-74E6-4678-B583-1EBFD9EC01EA}" dt="2020-03-20T16:54:19.550" v="16221" actId="20577"/>
        <pc:sldMkLst>
          <pc:docMk/>
          <pc:sldMk cId="4278751852" sldId="323"/>
        </pc:sldMkLst>
        <pc:spChg chg="mod">
          <ac:chgData name="김 재현" userId="e331c24078343b94" providerId="LiveId" clId="{19C9B56C-74E6-4678-B583-1EBFD9EC01EA}" dt="2020-03-20T16:29:36.019" v="14726" actId="20577"/>
          <ac:spMkLst>
            <pc:docMk/>
            <pc:sldMk cId="4278751852" sldId="323"/>
            <ac:spMk id="2" creationId="{3D3ED797-2CE3-4173-B7A3-AD1CE2266116}"/>
          </ac:spMkLst>
        </pc:spChg>
        <pc:spChg chg="del">
          <ac:chgData name="김 재현" userId="e331c24078343b94" providerId="LiveId" clId="{19C9B56C-74E6-4678-B583-1EBFD9EC01EA}" dt="2020-03-20T16:36:43.090" v="15188" actId="478"/>
          <ac:spMkLst>
            <pc:docMk/>
            <pc:sldMk cId="4278751852" sldId="323"/>
            <ac:spMk id="7" creationId="{48FEA967-A8A6-4980-B77C-1E8492C05BDD}"/>
          </ac:spMkLst>
        </pc:spChg>
        <pc:spChg chg="add mod">
          <ac:chgData name="김 재현" userId="e331c24078343b94" providerId="LiveId" clId="{19C9B56C-74E6-4678-B583-1EBFD9EC01EA}" dt="2020-03-20T16:47:11.019" v="15575" actId="1076"/>
          <ac:spMkLst>
            <pc:docMk/>
            <pc:sldMk cId="4278751852" sldId="323"/>
            <ac:spMk id="8" creationId="{3B73BC44-3CE3-402E-A298-30BFF9C3F341}"/>
          </ac:spMkLst>
        </pc:spChg>
        <pc:spChg chg="add mod">
          <ac:chgData name="김 재현" userId="e331c24078343b94" providerId="LiveId" clId="{19C9B56C-74E6-4678-B583-1EBFD9EC01EA}" dt="2020-03-20T16:47:21.049" v="15579" actId="20577"/>
          <ac:spMkLst>
            <pc:docMk/>
            <pc:sldMk cId="4278751852" sldId="323"/>
            <ac:spMk id="18" creationId="{B6930E6B-6570-4B5E-8477-306B9A95B38F}"/>
          </ac:spMkLst>
        </pc:spChg>
        <pc:spChg chg="add mod">
          <ac:chgData name="김 재현" userId="e331c24078343b94" providerId="LiveId" clId="{19C9B56C-74E6-4678-B583-1EBFD9EC01EA}" dt="2020-03-20T16:47:32.166" v="15583" actId="20577"/>
          <ac:spMkLst>
            <pc:docMk/>
            <pc:sldMk cId="4278751852" sldId="323"/>
            <ac:spMk id="19" creationId="{2BED0062-4517-48CF-9017-780073BD56A5}"/>
          </ac:spMkLst>
        </pc:spChg>
        <pc:picChg chg="add mod modCrop">
          <ac:chgData name="김 재현" userId="e331c24078343b94" providerId="LiveId" clId="{19C9B56C-74E6-4678-B583-1EBFD9EC01EA}" dt="2020-03-20T16:44:26.811" v="15467" actId="1076"/>
          <ac:picMkLst>
            <pc:docMk/>
            <pc:sldMk cId="4278751852" sldId="323"/>
            <ac:picMk id="3" creationId="{0A06759C-4B9A-4DC1-BCE0-256E58B07F60}"/>
          </ac:picMkLst>
        </pc:picChg>
        <pc:picChg chg="add mod modCrop">
          <ac:chgData name="김 재현" userId="e331c24078343b94" providerId="LiveId" clId="{19C9B56C-74E6-4678-B583-1EBFD9EC01EA}" dt="2020-03-20T16:44:32.947" v="15469" actId="14100"/>
          <ac:picMkLst>
            <pc:docMk/>
            <pc:sldMk cId="4278751852" sldId="323"/>
            <ac:picMk id="5" creationId="{1144A6B4-5678-4F9C-A4EB-579E7A20564D}"/>
          </ac:picMkLst>
        </pc:picChg>
        <pc:picChg chg="add mod modCrop">
          <ac:chgData name="김 재현" userId="e331c24078343b94" providerId="LiveId" clId="{19C9B56C-74E6-4678-B583-1EBFD9EC01EA}" dt="2020-03-20T16:44:36.025" v="15470" actId="1076"/>
          <ac:picMkLst>
            <pc:docMk/>
            <pc:sldMk cId="4278751852" sldId="323"/>
            <ac:picMk id="6" creationId="{CD8424A4-25F5-462F-9705-B1EBDBE05E23}"/>
          </ac:picMkLst>
        </pc:picChg>
      </pc:sldChg>
      <pc:sldChg chg="add del">
        <pc:chgData name="김 재현" userId="e331c24078343b94" providerId="LiveId" clId="{19C9B56C-74E6-4678-B583-1EBFD9EC01EA}" dt="2020-03-20T16:29:31.052" v="14722"/>
        <pc:sldMkLst>
          <pc:docMk/>
          <pc:sldMk cId="1527717863" sldId="324"/>
        </pc:sldMkLst>
      </pc:sldChg>
      <pc:sldChg chg="addSp delSp modSp add modNotesTx">
        <pc:chgData name="김 재현" userId="e331c24078343b94" providerId="LiveId" clId="{19C9B56C-74E6-4678-B583-1EBFD9EC01EA}" dt="2020-03-21T16:55:31.966" v="18282" actId="1076"/>
        <pc:sldMkLst>
          <pc:docMk/>
          <pc:sldMk cId="2453640813" sldId="324"/>
        </pc:sldMkLst>
        <pc:spChg chg="mod">
          <ac:chgData name="김 재현" userId="e331c24078343b94" providerId="LiveId" clId="{19C9B56C-74E6-4678-B583-1EBFD9EC01EA}" dt="2020-03-20T17:04:44.330" v="16258" actId="1076"/>
          <ac:spMkLst>
            <pc:docMk/>
            <pc:sldMk cId="2453640813" sldId="324"/>
            <ac:spMk id="2" creationId="{3D3ED797-2CE3-4173-B7A3-AD1CE2266116}"/>
          </ac:spMkLst>
        </pc:spChg>
        <pc:spChg chg="add del mod">
          <ac:chgData name="김 재현" userId="e331c24078343b94" providerId="LiveId" clId="{19C9B56C-74E6-4678-B583-1EBFD9EC01EA}" dt="2020-03-20T17:05:19.357" v="16264" actId="478"/>
          <ac:spMkLst>
            <pc:docMk/>
            <pc:sldMk cId="2453640813" sldId="324"/>
            <ac:spMk id="5" creationId="{1F187173-ACB6-4BAA-97B2-47293F6F7A74}"/>
          </ac:spMkLst>
        </pc:spChg>
        <pc:spChg chg="add mod">
          <ac:chgData name="김 재현" userId="e331c24078343b94" providerId="LiveId" clId="{19C9B56C-74E6-4678-B583-1EBFD9EC01EA}" dt="2020-03-21T16:55:31.966" v="18282" actId="1076"/>
          <ac:spMkLst>
            <pc:docMk/>
            <pc:sldMk cId="2453640813" sldId="324"/>
            <ac:spMk id="9" creationId="{C4EC2091-7E8C-47DD-913F-0605F58E034B}"/>
          </ac:spMkLst>
        </pc:spChg>
        <pc:picChg chg="del">
          <ac:chgData name="김 재현" userId="e331c24078343b94" providerId="LiveId" clId="{19C9B56C-74E6-4678-B583-1EBFD9EC01EA}" dt="2020-03-20T16:55:52.932" v="16223" actId="478"/>
          <ac:picMkLst>
            <pc:docMk/>
            <pc:sldMk cId="2453640813" sldId="324"/>
            <ac:picMk id="3" creationId="{F81EDC5E-0C33-4B50-B136-62D915327F9B}"/>
          </ac:picMkLst>
        </pc:picChg>
        <pc:picChg chg="add del mod">
          <ac:chgData name="김 재현" userId="e331c24078343b94" providerId="LiveId" clId="{19C9B56C-74E6-4678-B583-1EBFD9EC01EA}" dt="2020-03-20T17:21:57.865" v="16299" actId="478"/>
          <ac:picMkLst>
            <pc:docMk/>
            <pc:sldMk cId="2453640813" sldId="324"/>
            <ac:picMk id="6" creationId="{72D6F3D6-4084-45A4-8213-2F2A75E1C6B2}"/>
          </ac:picMkLst>
        </pc:picChg>
        <pc:picChg chg="add mod">
          <ac:chgData name="김 재현" userId="e331c24078343b94" providerId="LiveId" clId="{19C9B56C-74E6-4678-B583-1EBFD9EC01EA}" dt="2020-03-20T17:23:39.160" v="16323" actId="1076"/>
          <ac:picMkLst>
            <pc:docMk/>
            <pc:sldMk cId="2453640813" sldId="324"/>
            <ac:picMk id="7" creationId="{264CB965-2C92-4E0D-8A7E-61D4C9AB983B}"/>
          </ac:picMkLst>
        </pc:picChg>
        <pc:picChg chg="add mod modCrop">
          <ac:chgData name="김 재현" userId="e331c24078343b94" providerId="LiveId" clId="{19C9B56C-74E6-4678-B583-1EBFD9EC01EA}" dt="2020-03-20T17:23:37.129" v="16322" actId="1076"/>
          <ac:picMkLst>
            <pc:docMk/>
            <pc:sldMk cId="2453640813" sldId="324"/>
            <ac:picMk id="8" creationId="{F44A526C-C53B-4458-8C19-1668FE377B78}"/>
          </ac:picMkLst>
        </pc:picChg>
      </pc:sldChg>
      <pc:sldChg chg="add del">
        <pc:chgData name="김 재현" userId="e331c24078343b94" providerId="LiveId" clId="{19C9B56C-74E6-4678-B583-1EBFD9EC01EA}" dt="2020-03-20T16:29:38.516" v="14728"/>
        <pc:sldMkLst>
          <pc:docMk/>
          <pc:sldMk cId="3542788003" sldId="324"/>
        </pc:sldMkLst>
      </pc:sldChg>
      <pc:sldChg chg="addSp delSp modSp add">
        <pc:chgData name="김 재현" userId="e331c24078343b94" providerId="LiveId" clId="{19C9B56C-74E6-4678-B583-1EBFD9EC01EA}" dt="2020-03-20T17:41:52.656" v="16581"/>
        <pc:sldMkLst>
          <pc:docMk/>
          <pc:sldMk cId="2757773068" sldId="325"/>
        </pc:sldMkLst>
        <pc:spChg chg="mod">
          <ac:chgData name="김 재현" userId="e331c24078343b94" providerId="LiveId" clId="{19C9B56C-74E6-4678-B583-1EBFD9EC01EA}" dt="2020-03-20T17:05:42.271" v="16272" actId="20577"/>
          <ac:spMkLst>
            <pc:docMk/>
            <pc:sldMk cId="2757773068" sldId="325"/>
            <ac:spMk id="2" creationId="{3D3ED797-2CE3-4173-B7A3-AD1CE2266116}"/>
          </ac:spMkLst>
        </pc:spChg>
        <pc:spChg chg="add mod">
          <ac:chgData name="김 재현" userId="e331c24078343b94" providerId="LiveId" clId="{19C9B56C-74E6-4678-B583-1EBFD9EC01EA}" dt="2020-03-20T17:41:52.656" v="16581"/>
          <ac:spMkLst>
            <pc:docMk/>
            <pc:sldMk cId="2757773068" sldId="325"/>
            <ac:spMk id="3" creationId="{3BCFCEFC-2D02-4427-8327-2EE035C54DC7}"/>
          </ac:spMkLst>
        </pc:spChg>
        <pc:spChg chg="del mod">
          <ac:chgData name="김 재현" userId="e331c24078343b94" providerId="LiveId" clId="{19C9B56C-74E6-4678-B583-1EBFD9EC01EA}" dt="2020-03-20T17:05:28.757" v="16268" actId="478"/>
          <ac:spMkLst>
            <pc:docMk/>
            <pc:sldMk cId="2757773068" sldId="325"/>
            <ac:spMk id="5" creationId="{1F187173-ACB6-4BAA-97B2-47293F6F7A74}"/>
          </ac:spMkLst>
        </pc:spChg>
        <pc:spChg chg="add del">
          <ac:chgData name="김 재현" userId="e331c24078343b94" providerId="LiveId" clId="{19C9B56C-74E6-4678-B583-1EBFD9EC01EA}" dt="2020-03-20T17:25:51.688" v="16327"/>
          <ac:spMkLst>
            <pc:docMk/>
            <pc:sldMk cId="2757773068" sldId="325"/>
            <ac:spMk id="6" creationId="{262F6DCE-68A2-451B-8FD7-CF4B3CA96D5E}"/>
          </ac:spMkLst>
        </pc:spChg>
        <pc:spChg chg="add del mod">
          <ac:chgData name="김 재현" userId="e331c24078343b94" providerId="LiveId" clId="{19C9B56C-74E6-4678-B583-1EBFD9EC01EA}" dt="2020-03-20T17:26:00.825" v="16330" actId="478"/>
          <ac:spMkLst>
            <pc:docMk/>
            <pc:sldMk cId="2757773068" sldId="325"/>
            <ac:spMk id="7" creationId="{CA5B710F-52FF-489F-AEBD-AA0C89E47229}"/>
          </ac:spMkLst>
        </pc:spChg>
        <pc:spChg chg="add mod">
          <ac:chgData name="김 재현" userId="e331c24078343b94" providerId="LiveId" clId="{19C9B56C-74E6-4678-B583-1EBFD9EC01EA}" dt="2020-03-20T17:36:37.592" v="16520"/>
          <ac:spMkLst>
            <pc:docMk/>
            <pc:sldMk cId="2757773068" sldId="325"/>
            <ac:spMk id="18" creationId="{5AE3223B-6157-4782-AEB9-284F572F7DDF}"/>
          </ac:spMkLst>
        </pc:spChg>
        <pc:picChg chg="add mod">
          <ac:chgData name="김 재현" userId="e331c24078343b94" providerId="LiveId" clId="{19C9B56C-74E6-4678-B583-1EBFD9EC01EA}" dt="2020-03-20T17:36:30.097" v="16514" actId="1076"/>
          <ac:picMkLst>
            <pc:docMk/>
            <pc:sldMk cId="2757773068" sldId="325"/>
            <ac:picMk id="8" creationId="{52B414E6-F381-4995-8FDE-DC9E0032033A}"/>
          </ac:picMkLst>
        </pc:picChg>
        <pc:picChg chg="add mod modCrop">
          <ac:chgData name="김 재현" userId="e331c24078343b94" providerId="LiveId" clId="{19C9B56C-74E6-4678-B583-1EBFD9EC01EA}" dt="2020-03-20T17:36:26.170" v="16512" actId="1076"/>
          <ac:picMkLst>
            <pc:docMk/>
            <pc:sldMk cId="2757773068" sldId="325"/>
            <ac:picMk id="9" creationId="{D0A38FA7-90F8-4BDA-A62E-2FA8F79BC22F}"/>
          </ac:picMkLst>
        </pc:picChg>
      </pc:sldChg>
      <pc:sldChg chg="addSp delSp modSp add">
        <pc:chgData name="김 재현" userId="e331c24078343b94" providerId="LiveId" clId="{19C9B56C-74E6-4678-B583-1EBFD9EC01EA}" dt="2020-03-20T17:41:56.993" v="16597"/>
        <pc:sldMkLst>
          <pc:docMk/>
          <pc:sldMk cId="4106071919" sldId="326"/>
        </pc:sldMkLst>
        <pc:spChg chg="mod">
          <ac:chgData name="김 재현" userId="e331c24078343b94" providerId="LiveId" clId="{19C9B56C-74E6-4678-B583-1EBFD9EC01EA}" dt="2020-03-20T17:05:50.960" v="16276" actId="20577"/>
          <ac:spMkLst>
            <pc:docMk/>
            <pc:sldMk cId="4106071919" sldId="326"/>
            <ac:spMk id="2" creationId="{3D3ED797-2CE3-4173-B7A3-AD1CE2266116}"/>
          </ac:spMkLst>
        </pc:spChg>
        <pc:spChg chg="del">
          <ac:chgData name="김 재현" userId="e331c24078343b94" providerId="LiveId" clId="{19C9B56C-74E6-4678-B583-1EBFD9EC01EA}" dt="2020-03-20T17:05:37.103" v="16270" actId="478"/>
          <ac:spMkLst>
            <pc:docMk/>
            <pc:sldMk cId="4106071919" sldId="326"/>
            <ac:spMk id="5" creationId="{1F187173-ACB6-4BAA-97B2-47293F6F7A74}"/>
          </ac:spMkLst>
        </pc:spChg>
        <pc:spChg chg="add mod">
          <ac:chgData name="김 재현" userId="e331c24078343b94" providerId="LiveId" clId="{19C9B56C-74E6-4678-B583-1EBFD9EC01EA}" dt="2020-03-20T17:37:52.333" v="16539" actId="20577"/>
          <ac:spMkLst>
            <pc:docMk/>
            <pc:sldMk cId="4106071919" sldId="326"/>
            <ac:spMk id="18" creationId="{5BED8091-C9A3-4443-98F5-A7AF925F0132}"/>
          </ac:spMkLst>
        </pc:spChg>
        <pc:spChg chg="add mod">
          <ac:chgData name="김 재현" userId="e331c24078343b94" providerId="LiveId" clId="{19C9B56C-74E6-4678-B583-1EBFD9EC01EA}" dt="2020-03-20T17:41:56.993" v="16597"/>
          <ac:spMkLst>
            <pc:docMk/>
            <pc:sldMk cId="4106071919" sldId="326"/>
            <ac:spMk id="19" creationId="{19B9430C-0088-465F-B244-2C9C1455C836}"/>
          </ac:spMkLst>
        </pc:spChg>
        <pc:picChg chg="add mod">
          <ac:chgData name="김 재현" userId="e331c24078343b94" providerId="LiveId" clId="{19C9B56C-74E6-4678-B583-1EBFD9EC01EA}" dt="2020-03-20T17:41:00.144" v="16545" actId="1076"/>
          <ac:picMkLst>
            <pc:docMk/>
            <pc:sldMk cId="4106071919" sldId="326"/>
            <ac:picMk id="3" creationId="{CA09F003-EB85-4CC2-A943-D413A18774C8}"/>
          </ac:picMkLst>
        </pc:picChg>
        <pc:picChg chg="add mod">
          <ac:chgData name="김 재현" userId="e331c24078343b94" providerId="LiveId" clId="{19C9B56C-74E6-4678-B583-1EBFD9EC01EA}" dt="2020-03-20T17:41:19.568" v="16549" actId="1076"/>
          <ac:picMkLst>
            <pc:docMk/>
            <pc:sldMk cId="4106071919" sldId="326"/>
            <ac:picMk id="6" creationId="{529AC103-2A3A-4203-B70D-308EE33CEDA5}"/>
          </ac:picMkLst>
        </pc:picChg>
      </pc:sldChg>
      <pc:sldChg chg="addSp delSp modSp add ord modNotesTx">
        <pc:chgData name="김 재현" userId="e331c24078343b94" providerId="LiveId" clId="{19C9B56C-74E6-4678-B583-1EBFD9EC01EA}" dt="2020-03-21T16:55:56.458" v="18295" actId="1076"/>
        <pc:sldMkLst>
          <pc:docMk/>
          <pc:sldMk cId="1562730402" sldId="327"/>
        </pc:sldMkLst>
        <pc:spChg chg="mod">
          <ac:chgData name="김 재현" userId="e331c24078343b94" providerId="LiveId" clId="{19C9B56C-74E6-4678-B583-1EBFD9EC01EA}" dt="2020-03-20T18:17:00.477" v="16691" actId="1076"/>
          <ac:spMkLst>
            <pc:docMk/>
            <pc:sldMk cId="1562730402" sldId="327"/>
            <ac:spMk id="2" creationId="{3D3ED797-2CE3-4173-B7A3-AD1CE2266116}"/>
          </ac:spMkLst>
        </pc:spChg>
        <pc:spChg chg="add mod">
          <ac:chgData name="김 재현" userId="e331c24078343b94" providerId="LiveId" clId="{19C9B56C-74E6-4678-B583-1EBFD9EC01EA}" dt="2020-03-21T16:55:56.458" v="18295" actId="1076"/>
          <ac:spMkLst>
            <pc:docMk/>
            <pc:sldMk cId="1562730402" sldId="327"/>
            <ac:spMk id="3" creationId="{448F30D8-EB17-4B9F-B8B1-7943409E6044}"/>
          </ac:spMkLst>
        </pc:spChg>
        <pc:spChg chg="del mod">
          <ac:chgData name="김 재현" userId="e331c24078343b94" providerId="LiveId" clId="{19C9B56C-74E6-4678-B583-1EBFD9EC01EA}" dt="2020-03-20T17:06:04.785" v="16283" actId="478"/>
          <ac:spMkLst>
            <pc:docMk/>
            <pc:sldMk cId="1562730402" sldId="327"/>
            <ac:spMk id="5" creationId="{1F187173-ACB6-4BAA-97B2-47293F6F7A74}"/>
          </ac:spMkLst>
        </pc:spChg>
        <pc:spChg chg="add mod">
          <ac:chgData name="김 재현" userId="e331c24078343b94" providerId="LiveId" clId="{19C9B56C-74E6-4678-B583-1EBFD9EC01EA}" dt="2020-03-20T18:16:54.822" v="16690" actId="1076"/>
          <ac:spMkLst>
            <pc:docMk/>
            <pc:sldMk cId="1562730402" sldId="327"/>
            <ac:spMk id="18" creationId="{20C90F2E-4BA0-44CC-B463-5501464D9A73}"/>
          </ac:spMkLst>
        </pc:spChg>
      </pc:sldChg>
      <pc:sldChg chg="addSp delSp modSp add delAnim modAnim modNotesTx">
        <pc:chgData name="김 재현" userId="e331c24078343b94" providerId="LiveId" clId="{19C9B56C-74E6-4678-B583-1EBFD9EC01EA}" dt="2020-03-20T18:27:47.469" v="17071" actId="1076"/>
        <pc:sldMkLst>
          <pc:docMk/>
          <pc:sldMk cId="3598295233" sldId="328"/>
        </pc:sldMkLst>
        <pc:spChg chg="mod">
          <ac:chgData name="김 재현" userId="e331c24078343b94" providerId="LiveId" clId="{19C9B56C-74E6-4678-B583-1EBFD9EC01EA}" dt="2020-03-20T18:27:47.469" v="17071" actId="1076"/>
          <ac:spMkLst>
            <pc:docMk/>
            <pc:sldMk cId="3598295233" sldId="328"/>
            <ac:spMk id="2" creationId="{3D3ED797-2CE3-4173-B7A3-AD1CE2266116}"/>
          </ac:spMkLst>
        </pc:spChg>
        <pc:spChg chg="add mod">
          <ac:chgData name="김 재현" userId="e331c24078343b94" providerId="LiveId" clId="{19C9B56C-74E6-4678-B583-1EBFD9EC01EA}" dt="2020-03-20T18:25:21.956" v="17043" actId="1076"/>
          <ac:spMkLst>
            <pc:docMk/>
            <pc:sldMk cId="3598295233" sldId="328"/>
            <ac:spMk id="3" creationId="{12257F61-697C-4369-9F09-76ED146E5C46}"/>
          </ac:spMkLst>
        </pc:spChg>
        <pc:spChg chg="del">
          <ac:chgData name="김 재현" userId="e331c24078343b94" providerId="LiveId" clId="{19C9B56C-74E6-4678-B583-1EBFD9EC01EA}" dt="2020-03-20T17:06:15.073" v="16288" actId="478"/>
          <ac:spMkLst>
            <pc:docMk/>
            <pc:sldMk cId="3598295233" sldId="328"/>
            <ac:spMk id="5" creationId="{1F187173-ACB6-4BAA-97B2-47293F6F7A74}"/>
          </ac:spMkLst>
        </pc:spChg>
        <pc:spChg chg="add mod">
          <ac:chgData name="김 재현" userId="e331c24078343b94" providerId="LiveId" clId="{19C9B56C-74E6-4678-B583-1EBFD9EC01EA}" dt="2020-03-20T18:27:32.103" v="17068" actId="13822"/>
          <ac:spMkLst>
            <pc:docMk/>
            <pc:sldMk cId="3598295233" sldId="328"/>
            <ac:spMk id="6" creationId="{614B5FFD-FC18-47D9-88AB-E6E443266BEE}"/>
          </ac:spMkLst>
        </pc:spChg>
        <pc:spChg chg="add del mod">
          <ac:chgData name="김 재현" userId="e331c24078343b94" providerId="LiveId" clId="{19C9B56C-74E6-4678-B583-1EBFD9EC01EA}" dt="2020-03-20T18:26:32.441" v="17054" actId="478"/>
          <ac:spMkLst>
            <pc:docMk/>
            <pc:sldMk cId="3598295233" sldId="328"/>
            <ac:spMk id="7" creationId="{B20C0614-49AE-4E28-BD5B-57C220640F32}"/>
          </ac:spMkLst>
        </pc:spChg>
        <pc:spChg chg="add mod">
          <ac:chgData name="김 재현" userId="e331c24078343b94" providerId="LiveId" clId="{19C9B56C-74E6-4678-B583-1EBFD9EC01EA}" dt="2020-03-20T18:25:27.020" v="17044" actId="1076"/>
          <ac:spMkLst>
            <pc:docMk/>
            <pc:sldMk cId="3598295233" sldId="328"/>
            <ac:spMk id="19" creationId="{67ACE86B-21FB-435D-83DD-779B518D5B77}"/>
          </ac:spMkLst>
        </pc:spChg>
        <pc:spChg chg="add del mod">
          <ac:chgData name="김 재현" userId="e331c24078343b94" providerId="LiveId" clId="{19C9B56C-74E6-4678-B583-1EBFD9EC01EA}" dt="2020-03-20T18:26:56.159" v="17059" actId="478"/>
          <ac:spMkLst>
            <pc:docMk/>
            <pc:sldMk cId="3598295233" sldId="328"/>
            <ac:spMk id="20" creationId="{99C32E60-F954-453C-A78C-E15C65A87BAC}"/>
          </ac:spMkLst>
        </pc:spChg>
        <pc:picChg chg="add mod modCrop">
          <ac:chgData name="김 재현" userId="e331c24078343b94" providerId="LiveId" clId="{19C9B56C-74E6-4678-B583-1EBFD9EC01EA}" dt="2020-03-20T18:25:43.471" v="17047" actId="732"/>
          <ac:picMkLst>
            <pc:docMk/>
            <pc:sldMk cId="3598295233" sldId="328"/>
            <ac:picMk id="18" creationId="{30F8DA25-39A3-454F-997F-8C5DA7A008ED}"/>
          </ac:picMkLst>
        </pc:picChg>
      </pc:sldChg>
      <pc:sldChg chg="add del">
        <pc:chgData name="김 재현" userId="e331c24078343b94" providerId="LiveId" clId="{19C9B56C-74E6-4678-B583-1EBFD9EC01EA}" dt="2020-03-20T17:37:34.814" v="16529"/>
        <pc:sldMkLst>
          <pc:docMk/>
          <pc:sldMk cId="2171196329" sldId="329"/>
        </pc:sldMkLst>
      </pc:sldChg>
      <pc:sldChg chg="addSp delSp modSp add modNotesTx">
        <pc:chgData name="김 재현" userId="e331c24078343b94" providerId="LiveId" clId="{19C9B56C-74E6-4678-B583-1EBFD9EC01EA}" dt="2020-03-20T18:22:18.519" v="16729" actId="20577"/>
        <pc:sldMkLst>
          <pc:docMk/>
          <pc:sldMk cId="3553838450" sldId="329"/>
        </pc:sldMkLst>
        <pc:spChg chg="mod">
          <ac:chgData name="김 재현" userId="e331c24078343b94" providerId="LiveId" clId="{19C9B56C-74E6-4678-B583-1EBFD9EC01EA}" dt="2020-03-20T17:44:16.088" v="16619" actId="14100"/>
          <ac:spMkLst>
            <pc:docMk/>
            <pc:sldMk cId="3553838450" sldId="329"/>
            <ac:spMk id="2" creationId="{3D3ED797-2CE3-4173-B7A3-AD1CE2266116}"/>
          </ac:spMkLst>
        </pc:spChg>
        <pc:spChg chg="add del">
          <ac:chgData name="김 재현" userId="e331c24078343b94" providerId="LiveId" clId="{19C9B56C-74E6-4678-B583-1EBFD9EC01EA}" dt="2020-03-20T18:13:54.811" v="16621" actId="478"/>
          <ac:spMkLst>
            <pc:docMk/>
            <pc:sldMk cId="3553838450" sldId="329"/>
            <ac:spMk id="5" creationId="{49E7C464-110A-459D-9AC0-61B2EFB44A18}"/>
          </ac:spMkLst>
        </pc:spChg>
        <pc:spChg chg="add del">
          <ac:chgData name="김 재현" userId="e331c24078343b94" providerId="LiveId" clId="{19C9B56C-74E6-4678-B583-1EBFD9EC01EA}" dt="2020-03-20T18:14:00.241" v="16623"/>
          <ac:spMkLst>
            <pc:docMk/>
            <pc:sldMk cId="3553838450" sldId="329"/>
            <ac:spMk id="7" creationId="{67DB4696-544F-4657-A83E-665AA4959D3B}"/>
          </ac:spMkLst>
        </pc:spChg>
        <pc:spChg chg="add del">
          <ac:chgData name="김 재현" userId="e331c24078343b94" providerId="LiveId" clId="{19C9B56C-74E6-4678-B583-1EBFD9EC01EA}" dt="2020-03-20T18:14:01.824" v="16625"/>
          <ac:spMkLst>
            <pc:docMk/>
            <pc:sldMk cId="3553838450" sldId="329"/>
            <ac:spMk id="8" creationId="{84479722-F337-4115-8D7F-675DF452068E}"/>
          </ac:spMkLst>
        </pc:spChg>
        <pc:spChg chg="del">
          <ac:chgData name="김 재현" userId="e331c24078343b94" providerId="LiveId" clId="{19C9B56C-74E6-4678-B583-1EBFD9EC01EA}" dt="2020-03-20T18:16:05.356" v="16687" actId="478"/>
          <ac:spMkLst>
            <pc:docMk/>
            <pc:sldMk cId="3553838450" sldId="329"/>
            <ac:spMk id="18" creationId="{5BED8091-C9A3-4443-98F5-A7AF925F0132}"/>
          </ac:spMkLst>
        </pc:spChg>
        <pc:spChg chg="del mod">
          <ac:chgData name="김 재현" userId="e331c24078343b94" providerId="LiveId" clId="{19C9B56C-74E6-4678-B583-1EBFD9EC01EA}" dt="2020-03-20T18:14:50.807" v="16660"/>
          <ac:spMkLst>
            <pc:docMk/>
            <pc:sldMk cId="3553838450" sldId="329"/>
            <ac:spMk id="19" creationId="{19B9430C-0088-465F-B244-2C9C1455C836}"/>
          </ac:spMkLst>
        </pc:spChg>
        <pc:picChg chg="mod">
          <ac:chgData name="김 재현" userId="e331c24078343b94" providerId="LiveId" clId="{19C9B56C-74E6-4678-B583-1EBFD9EC01EA}" dt="2020-03-20T18:20:20.758" v="16696" actId="1076"/>
          <ac:picMkLst>
            <pc:docMk/>
            <pc:sldMk cId="3553838450" sldId="329"/>
            <ac:picMk id="3" creationId="{CA09F003-EB85-4CC2-A943-D413A18774C8}"/>
          </ac:picMkLst>
        </pc:picChg>
        <pc:picChg chg="mod">
          <ac:chgData name="김 재현" userId="e331c24078343b94" providerId="LiveId" clId="{19C9B56C-74E6-4678-B583-1EBFD9EC01EA}" dt="2020-03-20T18:20:13.785" v="16693" actId="14826"/>
          <ac:picMkLst>
            <pc:docMk/>
            <pc:sldMk cId="3553838450" sldId="329"/>
            <ac:picMk id="6" creationId="{529AC103-2A3A-4203-B70D-308EE33CEDA5}"/>
          </ac:picMkLst>
        </pc:picChg>
      </pc:sldChg>
      <pc:sldChg chg="addSp delSp modSp add modNotesTx">
        <pc:chgData name="김 재현" userId="e331c24078343b94" providerId="LiveId" clId="{19C9B56C-74E6-4678-B583-1EBFD9EC01EA}" dt="2020-03-20T18:46:01.825" v="18272" actId="20577"/>
        <pc:sldMkLst>
          <pc:docMk/>
          <pc:sldMk cId="3369162311" sldId="330"/>
        </pc:sldMkLst>
        <pc:spChg chg="mod">
          <ac:chgData name="김 재현" userId="e331c24078343b94" providerId="LiveId" clId="{19C9B56C-74E6-4678-B583-1EBFD9EC01EA}" dt="2020-03-20T18:38:43.090" v="17573"/>
          <ac:spMkLst>
            <pc:docMk/>
            <pc:sldMk cId="3369162311" sldId="330"/>
            <ac:spMk id="2" creationId="{3D3ED797-2CE3-4173-B7A3-AD1CE2266116}"/>
          </ac:spMkLst>
        </pc:spChg>
        <pc:picChg chg="del">
          <ac:chgData name="김 재현" userId="e331c24078343b94" providerId="LiveId" clId="{19C9B56C-74E6-4678-B583-1EBFD9EC01EA}" dt="2020-03-20T18:37:02.502" v="17555" actId="478"/>
          <ac:picMkLst>
            <pc:docMk/>
            <pc:sldMk cId="3369162311" sldId="330"/>
            <ac:picMk id="3" creationId="{CA09F003-EB85-4CC2-A943-D413A18774C8}"/>
          </ac:picMkLst>
        </pc:picChg>
        <pc:picChg chg="add del mod">
          <ac:chgData name="김 재현" userId="e331c24078343b94" providerId="LiveId" clId="{19C9B56C-74E6-4678-B583-1EBFD9EC01EA}" dt="2020-03-20T18:43:33.383" v="17847" actId="478"/>
          <ac:picMkLst>
            <pc:docMk/>
            <pc:sldMk cId="3369162311" sldId="330"/>
            <ac:picMk id="5" creationId="{00C0A0F9-F070-497F-BAE4-B4E73A5C7859}"/>
          </ac:picMkLst>
        </pc:picChg>
        <pc:picChg chg="del">
          <ac:chgData name="김 재현" userId="e331c24078343b94" providerId="LiveId" clId="{19C9B56C-74E6-4678-B583-1EBFD9EC01EA}" dt="2020-03-20T18:37:02.848" v="17556" actId="478"/>
          <ac:picMkLst>
            <pc:docMk/>
            <pc:sldMk cId="3369162311" sldId="330"/>
            <ac:picMk id="6" creationId="{529AC103-2A3A-4203-B70D-308EE33CEDA5}"/>
          </ac:picMkLst>
        </pc:picChg>
        <pc:picChg chg="add del mod">
          <ac:chgData name="김 재현" userId="e331c24078343b94" providerId="LiveId" clId="{19C9B56C-74E6-4678-B583-1EBFD9EC01EA}" dt="2020-03-20T18:43:35.195" v="17849" actId="478"/>
          <ac:picMkLst>
            <pc:docMk/>
            <pc:sldMk cId="3369162311" sldId="330"/>
            <ac:picMk id="7" creationId="{87D0EAA4-6765-4517-9202-37EFBEE5052B}"/>
          </ac:picMkLst>
        </pc:picChg>
        <pc:picChg chg="add del mod">
          <ac:chgData name="김 재현" userId="e331c24078343b94" providerId="LiveId" clId="{19C9B56C-74E6-4678-B583-1EBFD9EC01EA}" dt="2020-03-20T18:43:33.801" v="17848" actId="478"/>
          <ac:picMkLst>
            <pc:docMk/>
            <pc:sldMk cId="3369162311" sldId="330"/>
            <ac:picMk id="8" creationId="{DFCF8795-6944-4F2E-9CFA-AF488A680381}"/>
          </ac:picMkLst>
        </pc:picChg>
        <pc:picChg chg="add mod">
          <ac:chgData name="김 재현" userId="e331c24078343b94" providerId="LiveId" clId="{19C9B56C-74E6-4678-B583-1EBFD9EC01EA}" dt="2020-03-20T18:43:46.435" v="17852" actId="1076"/>
          <ac:picMkLst>
            <pc:docMk/>
            <pc:sldMk cId="3369162311" sldId="330"/>
            <ac:picMk id="9" creationId="{103CB43C-9506-4CA0-A1BA-C45F35BC338C}"/>
          </ac:picMkLst>
        </pc:picChg>
      </pc:sldChg>
      <pc:sldChg chg="addSp delSp modSp add ord modNotesTx">
        <pc:chgData name="김 재현" userId="e331c24078343b94" providerId="LiveId" clId="{19C9B56C-74E6-4678-B583-1EBFD9EC01EA}" dt="2020-03-20T18:45:56.306" v="18265" actId="20577"/>
        <pc:sldMkLst>
          <pc:docMk/>
          <pc:sldMk cId="1467157103" sldId="331"/>
        </pc:sldMkLst>
        <pc:spChg chg="del">
          <ac:chgData name="김 재현" userId="e331c24078343b94" providerId="LiveId" clId="{19C9B56C-74E6-4678-B583-1EBFD9EC01EA}" dt="2020-03-20T18:39:59.866" v="17596" actId="478"/>
          <ac:spMkLst>
            <pc:docMk/>
            <pc:sldMk cId="1467157103" sldId="331"/>
            <ac:spMk id="2" creationId="{3D3ED797-2CE3-4173-B7A3-AD1CE2266116}"/>
          </ac:spMkLst>
        </pc:spChg>
        <pc:spChg chg="add mod">
          <ac:chgData name="김 재현" userId="e331c24078343b94" providerId="LiveId" clId="{19C9B56C-74E6-4678-B583-1EBFD9EC01EA}" dt="2020-03-20T18:43:29.880" v="17846" actId="207"/>
          <ac:spMkLst>
            <pc:docMk/>
            <pc:sldMk cId="1467157103" sldId="331"/>
            <ac:spMk id="3" creationId="{9BA79138-C4BF-4B67-867B-88B69387306B}"/>
          </ac:spMkLst>
        </pc:spChg>
        <pc:spChg chg="add del mod">
          <ac:chgData name="김 재현" userId="e331c24078343b94" providerId="LiveId" clId="{19C9B56C-74E6-4678-B583-1EBFD9EC01EA}" dt="2020-03-20T18:42:58.134" v="17843" actId="478"/>
          <ac:spMkLst>
            <pc:docMk/>
            <pc:sldMk cId="1467157103" sldId="331"/>
            <ac:spMk id="6" creationId="{82065FE6-D768-4662-B1C5-DE0EF2346AE0}"/>
          </ac:spMkLst>
        </pc:spChg>
        <pc:spChg chg="add mod">
          <ac:chgData name="김 재현" userId="e331c24078343b94" providerId="LiveId" clId="{19C9B56C-74E6-4678-B583-1EBFD9EC01EA}" dt="2020-03-20T18:43:29.880" v="17846" actId="207"/>
          <ac:spMkLst>
            <pc:docMk/>
            <pc:sldMk cId="1467157103" sldId="331"/>
            <ac:spMk id="18" creationId="{981F1C5B-60FC-4E06-99DC-3503C28A2886}"/>
          </ac:spMkLst>
        </pc:spChg>
        <pc:spChg chg="add ord">
          <ac:chgData name="김 재현" userId="e331c24078343b94" providerId="LiveId" clId="{19C9B56C-74E6-4678-B583-1EBFD9EC01EA}" dt="2020-03-20T18:43:21.937" v="17845" actId="167"/>
          <ac:spMkLst>
            <pc:docMk/>
            <pc:sldMk cId="1467157103" sldId="331"/>
            <ac:spMk id="20" creationId="{ACA524B1-622A-4B10-89D3-8173ACEBEE00}"/>
          </ac:spMkLst>
        </pc:spChg>
        <pc:picChg chg="mod modCrop">
          <ac:chgData name="김 재현" userId="e331c24078343b94" providerId="LiveId" clId="{19C9B56C-74E6-4678-B583-1EBFD9EC01EA}" dt="2020-03-20T18:41:07.677" v="17656" actId="1076"/>
          <ac:picMkLst>
            <pc:docMk/>
            <pc:sldMk cId="1467157103" sldId="331"/>
            <ac:picMk id="5" creationId="{00C0A0F9-F070-497F-BAE4-B4E73A5C7859}"/>
          </ac:picMkLst>
        </pc:picChg>
        <pc:picChg chg="mod modCrop">
          <ac:chgData name="김 재현" userId="e331c24078343b94" providerId="LiveId" clId="{19C9B56C-74E6-4678-B583-1EBFD9EC01EA}" dt="2020-03-20T18:41:11.212" v="17657" actId="1076"/>
          <ac:picMkLst>
            <pc:docMk/>
            <pc:sldMk cId="1467157103" sldId="331"/>
            <ac:picMk id="7" creationId="{87D0EAA4-6765-4517-9202-37EFBEE5052B}"/>
          </ac:picMkLst>
        </pc:picChg>
        <pc:picChg chg="mod modCrop">
          <ac:chgData name="김 재현" userId="e331c24078343b94" providerId="LiveId" clId="{19C9B56C-74E6-4678-B583-1EBFD9EC01EA}" dt="2020-03-20T18:41:13.867" v="17658" actId="14100"/>
          <ac:picMkLst>
            <pc:docMk/>
            <pc:sldMk cId="1467157103" sldId="331"/>
            <ac:picMk id="8" creationId="{DFCF8795-6944-4F2E-9CFA-AF488A680381}"/>
          </ac:picMkLst>
        </pc:picChg>
        <pc:picChg chg="del">
          <ac:chgData name="김 재현" userId="e331c24078343b94" providerId="LiveId" clId="{19C9B56C-74E6-4678-B583-1EBFD9EC01EA}" dt="2020-03-20T18:39:09.390" v="17577" actId="478"/>
          <ac:picMkLst>
            <pc:docMk/>
            <pc:sldMk cId="1467157103" sldId="331"/>
            <ac:picMk id="9" creationId="{103CB43C-9506-4CA0-A1BA-C45F35BC338C}"/>
          </ac:picMkLst>
        </pc:picChg>
      </pc:sldChg>
    </pc:docChg>
  </pc:docChgLst>
  <pc:docChgLst>
    <pc:chgData name="김 재현" userId="e331c24078343b94" providerId="LiveId" clId="{91320770-4D47-4DA2-AF01-8E6672F3CBD9}"/>
    <pc:docChg chg="undo custSel addSld delSld modSld delMainMaster">
      <pc:chgData name="김 재현" userId="e331c24078343b94" providerId="LiveId" clId="{91320770-4D47-4DA2-AF01-8E6672F3CBD9}" dt="2020-03-28T10:42:55.120" v="241"/>
      <pc:docMkLst>
        <pc:docMk/>
      </pc:docMkLst>
      <pc:sldChg chg="addSp delSp modSp">
        <pc:chgData name="김 재현" userId="e331c24078343b94" providerId="LiveId" clId="{91320770-4D47-4DA2-AF01-8E6672F3CBD9}" dt="2020-03-28T10:42:55.120" v="241"/>
        <pc:sldMkLst>
          <pc:docMk/>
          <pc:sldMk cId="3957649275" sldId="257"/>
        </pc:sldMkLst>
        <pc:spChg chg="add">
          <ac:chgData name="김 재현" userId="e331c24078343b94" providerId="LiveId" clId="{91320770-4D47-4DA2-AF01-8E6672F3CBD9}" dt="2020-03-28T10:42:55.120" v="241"/>
          <ac:spMkLst>
            <pc:docMk/>
            <pc:sldMk cId="3957649275" sldId="257"/>
            <ac:spMk id="10" creationId="{1577CA78-3B0F-44DC-8B50-EEEE2AAEE8FC}"/>
          </ac:spMkLst>
        </pc:spChg>
        <pc:spChg chg="mod">
          <ac:chgData name="김 재현" userId="e331c24078343b94" providerId="LiveId" clId="{91320770-4D47-4DA2-AF01-8E6672F3CBD9}" dt="2020-03-22T10:00:28.054" v="74" actId="20577"/>
          <ac:spMkLst>
            <pc:docMk/>
            <pc:sldMk cId="3957649275" sldId="257"/>
            <ac:spMk id="13" creationId="{00000000-0000-0000-0000-000000000000}"/>
          </ac:spMkLst>
        </pc:spChg>
        <pc:spChg chg="del mod">
          <ac:chgData name="김 재현" userId="e331c24078343b94" providerId="LiveId" clId="{91320770-4D47-4DA2-AF01-8E6672F3CBD9}" dt="2020-03-28T10:42:54.883" v="240" actId="478"/>
          <ac:spMkLst>
            <pc:docMk/>
            <pc:sldMk cId="3957649275" sldId="257"/>
            <ac:spMk id="21" creationId="{00000000-0000-0000-0000-000000000000}"/>
          </ac:spMkLst>
        </pc:spChg>
      </pc:sldChg>
      <pc:sldChg chg="modSp add del">
        <pc:chgData name="김 재현" userId="e331c24078343b94" providerId="LiveId" clId="{91320770-4D47-4DA2-AF01-8E6672F3CBD9}" dt="2020-03-26T16:09:07.136" v="112" actId="207"/>
        <pc:sldMkLst>
          <pc:docMk/>
          <pc:sldMk cId="1846964177" sldId="258"/>
        </pc:sldMkLst>
        <pc:spChg chg="mod">
          <ac:chgData name="김 재현" userId="e331c24078343b94" providerId="LiveId" clId="{91320770-4D47-4DA2-AF01-8E6672F3CBD9}" dt="2020-03-26T16:09:07.136" v="112" actId="207"/>
          <ac:spMkLst>
            <pc:docMk/>
            <pc:sldMk cId="1846964177" sldId="258"/>
            <ac:spMk id="10" creationId="{00000000-0000-0000-0000-000000000000}"/>
          </ac:spMkLst>
        </pc:spChg>
        <pc:spChg chg="mod">
          <ac:chgData name="김 재현" userId="e331c24078343b94" providerId="LiveId" clId="{91320770-4D47-4DA2-AF01-8E6672F3CBD9}" dt="2020-03-26T16:09:07.136" v="112" actId="207"/>
          <ac:spMkLst>
            <pc:docMk/>
            <pc:sldMk cId="1846964177" sldId="258"/>
            <ac:spMk id="11" creationId="{00000000-0000-0000-0000-000000000000}"/>
          </ac:spMkLst>
        </pc:spChg>
        <pc:spChg chg="mod">
          <ac:chgData name="김 재현" userId="e331c24078343b94" providerId="LiveId" clId="{91320770-4D47-4DA2-AF01-8E6672F3CBD9}" dt="2020-03-22T13:56:04.514" v="105" actId="14100"/>
          <ac:spMkLst>
            <pc:docMk/>
            <pc:sldMk cId="1846964177" sldId="258"/>
            <ac:spMk id="24" creationId="{00000000-0000-0000-0000-000000000000}"/>
          </ac:spMkLst>
        </pc:spChg>
      </pc:sldChg>
      <pc:sldChg chg="del">
        <pc:chgData name="김 재현" userId="e331c24078343b94" providerId="LiveId" clId="{91320770-4D47-4DA2-AF01-8E6672F3CBD9}" dt="2020-03-22T09:58:43.305" v="1" actId="2696"/>
        <pc:sldMkLst>
          <pc:docMk/>
          <pc:sldMk cId="362029914" sldId="260"/>
        </pc:sldMkLst>
      </pc:sldChg>
      <pc:sldChg chg="del">
        <pc:chgData name="김 재현" userId="e331c24078343b94" providerId="LiveId" clId="{91320770-4D47-4DA2-AF01-8E6672F3CBD9}" dt="2020-03-22T09:58:42.386" v="0" actId="2696"/>
        <pc:sldMkLst>
          <pc:docMk/>
          <pc:sldMk cId="4178664146" sldId="261"/>
        </pc:sldMkLst>
      </pc:sldChg>
      <pc:sldChg chg="modSp add del">
        <pc:chgData name="김 재현" userId="e331c24078343b94" providerId="LiveId" clId="{91320770-4D47-4DA2-AF01-8E6672F3CBD9}" dt="2020-03-22T10:00:22.814" v="72" actId="20577"/>
        <pc:sldMkLst>
          <pc:docMk/>
          <pc:sldMk cId="3829077549" sldId="267"/>
        </pc:sldMkLst>
        <pc:spChg chg="mod">
          <ac:chgData name="김 재현" userId="e331c24078343b94" providerId="LiveId" clId="{91320770-4D47-4DA2-AF01-8E6672F3CBD9}" dt="2020-03-22T10:00:22.814" v="72" actId="20577"/>
          <ac:spMkLst>
            <pc:docMk/>
            <pc:sldMk cId="3829077549" sldId="267"/>
            <ac:spMk id="13" creationId="{00000000-0000-0000-0000-000000000000}"/>
          </ac:spMkLst>
        </pc:spChg>
      </pc:sldChg>
      <pc:sldChg chg="del">
        <pc:chgData name="김 재현" userId="e331c24078343b94" providerId="LiveId" clId="{91320770-4D47-4DA2-AF01-8E6672F3CBD9}" dt="2020-03-22T09:58:45.609" v="9" actId="2696"/>
        <pc:sldMkLst>
          <pc:docMk/>
          <pc:sldMk cId="2226304341" sldId="269"/>
        </pc:sldMkLst>
      </pc:sldChg>
      <pc:sldChg chg="add del">
        <pc:chgData name="김 재현" userId="e331c24078343b94" providerId="LiveId" clId="{91320770-4D47-4DA2-AF01-8E6672F3CBD9}" dt="2020-03-22T09:59:27.030" v="47" actId="2696"/>
        <pc:sldMkLst>
          <pc:docMk/>
          <pc:sldMk cId="3503202351" sldId="270"/>
        </pc:sldMkLst>
      </pc:sldChg>
      <pc:sldChg chg="del">
        <pc:chgData name="김 재현" userId="e331c24078343b94" providerId="LiveId" clId="{91320770-4D47-4DA2-AF01-8E6672F3CBD9}" dt="2020-03-22T09:59:47.935" v="65" actId="2696"/>
        <pc:sldMkLst>
          <pc:docMk/>
          <pc:sldMk cId="1365976168" sldId="272"/>
        </pc:sldMkLst>
      </pc:sldChg>
      <pc:sldChg chg="add del">
        <pc:chgData name="김 재현" userId="e331c24078343b94" providerId="LiveId" clId="{91320770-4D47-4DA2-AF01-8E6672F3CBD9}" dt="2020-03-22T09:59:29.455" v="55" actId="2696"/>
        <pc:sldMkLst>
          <pc:docMk/>
          <pc:sldMk cId="3453096922" sldId="276"/>
        </pc:sldMkLst>
      </pc:sldChg>
      <pc:sldChg chg="del">
        <pc:chgData name="김 재현" userId="e331c24078343b94" providerId="LiveId" clId="{91320770-4D47-4DA2-AF01-8E6672F3CBD9}" dt="2020-03-22T09:58:46.266" v="10" actId="2696"/>
        <pc:sldMkLst>
          <pc:docMk/>
          <pc:sldMk cId="1914350996" sldId="277"/>
        </pc:sldMkLst>
      </pc:sldChg>
      <pc:sldChg chg="del">
        <pc:chgData name="김 재현" userId="e331c24078343b94" providerId="LiveId" clId="{91320770-4D47-4DA2-AF01-8E6672F3CBD9}" dt="2020-03-22T09:58:48.596" v="11" actId="2696"/>
        <pc:sldMkLst>
          <pc:docMk/>
          <pc:sldMk cId="3712910900" sldId="278"/>
        </pc:sldMkLst>
      </pc:sldChg>
      <pc:sldChg chg="add del">
        <pc:chgData name="김 재현" userId="e331c24078343b94" providerId="LiveId" clId="{91320770-4D47-4DA2-AF01-8E6672F3CBD9}" dt="2020-03-22T09:59:26.983" v="46" actId="2696"/>
        <pc:sldMkLst>
          <pc:docMk/>
          <pc:sldMk cId="2037925639" sldId="279"/>
        </pc:sldMkLst>
      </pc:sldChg>
      <pc:sldChg chg="add del modNotesTx">
        <pc:chgData name="김 재현" userId="e331c24078343b94" providerId="LiveId" clId="{91320770-4D47-4DA2-AF01-8E6672F3CBD9}" dt="2020-03-27T08:30:05.245" v="118" actId="20577"/>
        <pc:sldMkLst>
          <pc:docMk/>
          <pc:sldMk cId="2123990020" sldId="280"/>
        </pc:sldMkLst>
      </pc:sldChg>
      <pc:sldChg chg="add del modNotesTx">
        <pc:chgData name="김 재현" userId="e331c24078343b94" providerId="LiveId" clId="{91320770-4D47-4DA2-AF01-8E6672F3CBD9}" dt="2020-03-22T12:15:37.560" v="103" actId="20577"/>
        <pc:sldMkLst>
          <pc:docMk/>
          <pc:sldMk cId="2947727484" sldId="281"/>
        </pc:sldMkLst>
      </pc:sldChg>
      <pc:sldChg chg="modSp">
        <pc:chgData name="김 재현" userId="e331c24078343b94" providerId="LiveId" clId="{91320770-4D47-4DA2-AF01-8E6672F3CBD9}" dt="2020-03-27T08:34:30.541" v="175"/>
        <pc:sldMkLst>
          <pc:docMk/>
          <pc:sldMk cId="1634034898" sldId="283"/>
        </pc:sldMkLst>
        <pc:spChg chg="mod">
          <ac:chgData name="김 재현" userId="e331c24078343b94" providerId="LiveId" clId="{91320770-4D47-4DA2-AF01-8E6672F3CBD9}" dt="2020-03-27T08:34:30.541" v="175"/>
          <ac:spMkLst>
            <pc:docMk/>
            <pc:sldMk cId="1634034898" sldId="283"/>
            <ac:spMk id="5" creationId="{FBDC78CF-F4F0-4AAF-B0F9-1478A4A94D8D}"/>
          </ac:spMkLst>
        </pc:spChg>
      </pc:sldChg>
      <pc:sldChg chg="modNotesTx">
        <pc:chgData name="김 재현" userId="e331c24078343b94" providerId="LiveId" clId="{91320770-4D47-4DA2-AF01-8E6672F3CBD9}" dt="2020-03-22T12:15:26.585" v="94" actId="20577"/>
        <pc:sldMkLst>
          <pc:docMk/>
          <pc:sldMk cId="3933428076" sldId="284"/>
        </pc:sldMkLst>
      </pc:sldChg>
      <pc:sldChg chg="del">
        <pc:chgData name="김 재현" userId="e331c24078343b94" providerId="LiveId" clId="{91320770-4D47-4DA2-AF01-8E6672F3CBD9}" dt="2020-03-22T09:59:47.280" v="64" actId="2696"/>
        <pc:sldMkLst>
          <pc:docMk/>
          <pc:sldMk cId="182718600" sldId="285"/>
        </pc:sldMkLst>
      </pc:sldChg>
      <pc:sldChg chg="del">
        <pc:chgData name="김 재현" userId="e331c24078343b94" providerId="LiveId" clId="{91320770-4D47-4DA2-AF01-8E6672F3CBD9}" dt="2020-03-22T09:59:46.647" v="63" actId="2696"/>
        <pc:sldMkLst>
          <pc:docMk/>
          <pc:sldMk cId="2904559209" sldId="286"/>
        </pc:sldMkLst>
      </pc:sldChg>
      <pc:sldChg chg="del">
        <pc:chgData name="김 재현" userId="e331c24078343b94" providerId="LiveId" clId="{91320770-4D47-4DA2-AF01-8E6672F3CBD9}" dt="2020-03-22T09:59:45.973" v="62" actId="2696"/>
        <pc:sldMkLst>
          <pc:docMk/>
          <pc:sldMk cId="2224076728" sldId="287"/>
        </pc:sldMkLst>
      </pc:sldChg>
      <pc:sldChg chg="del">
        <pc:chgData name="김 재현" userId="e331c24078343b94" providerId="LiveId" clId="{91320770-4D47-4DA2-AF01-8E6672F3CBD9}" dt="2020-03-22T09:58:43.821" v="2" actId="2696"/>
        <pc:sldMkLst>
          <pc:docMk/>
          <pc:sldMk cId="1618230701" sldId="289"/>
        </pc:sldMkLst>
      </pc:sldChg>
      <pc:sldChg chg="del">
        <pc:chgData name="김 재현" userId="e331c24078343b94" providerId="LiveId" clId="{91320770-4D47-4DA2-AF01-8E6672F3CBD9}" dt="2020-03-22T09:58:44.188" v="3" actId="2696"/>
        <pc:sldMkLst>
          <pc:docMk/>
          <pc:sldMk cId="3637294503" sldId="291"/>
        </pc:sldMkLst>
      </pc:sldChg>
      <pc:sldChg chg="del">
        <pc:chgData name="김 재현" userId="e331c24078343b94" providerId="LiveId" clId="{91320770-4D47-4DA2-AF01-8E6672F3CBD9}" dt="2020-03-22T09:58:44.577" v="4" actId="2696"/>
        <pc:sldMkLst>
          <pc:docMk/>
          <pc:sldMk cId="3208199364" sldId="292"/>
        </pc:sldMkLst>
      </pc:sldChg>
      <pc:sldChg chg="del">
        <pc:chgData name="김 재현" userId="e331c24078343b94" providerId="LiveId" clId="{91320770-4D47-4DA2-AF01-8E6672F3CBD9}" dt="2020-03-22T09:58:44.880" v="5" actId="2696"/>
        <pc:sldMkLst>
          <pc:docMk/>
          <pc:sldMk cId="2644107556" sldId="293"/>
        </pc:sldMkLst>
      </pc:sldChg>
      <pc:sldChg chg="del">
        <pc:chgData name="김 재현" userId="e331c24078343b94" providerId="LiveId" clId="{91320770-4D47-4DA2-AF01-8E6672F3CBD9}" dt="2020-03-22T09:58:45.077" v="6" actId="2696"/>
        <pc:sldMkLst>
          <pc:docMk/>
          <pc:sldMk cId="419462434" sldId="294"/>
        </pc:sldMkLst>
      </pc:sldChg>
      <pc:sldChg chg="del">
        <pc:chgData name="김 재현" userId="e331c24078343b94" providerId="LiveId" clId="{91320770-4D47-4DA2-AF01-8E6672F3CBD9}" dt="2020-03-22T09:58:45.276" v="7" actId="2696"/>
        <pc:sldMkLst>
          <pc:docMk/>
          <pc:sldMk cId="3538734000" sldId="295"/>
        </pc:sldMkLst>
      </pc:sldChg>
      <pc:sldChg chg="del">
        <pc:chgData name="김 재현" userId="e331c24078343b94" providerId="LiveId" clId="{91320770-4D47-4DA2-AF01-8E6672F3CBD9}" dt="2020-03-22T09:58:45.425" v="8" actId="2696"/>
        <pc:sldMkLst>
          <pc:docMk/>
          <pc:sldMk cId="1975835853" sldId="296"/>
        </pc:sldMkLst>
      </pc:sldChg>
      <pc:sldChg chg="del">
        <pc:chgData name="김 재현" userId="e331c24078343b94" providerId="LiveId" clId="{91320770-4D47-4DA2-AF01-8E6672F3CBD9}" dt="2020-03-22T09:58:49.201" v="12" actId="2696"/>
        <pc:sldMkLst>
          <pc:docMk/>
          <pc:sldMk cId="270533716" sldId="301"/>
        </pc:sldMkLst>
      </pc:sldChg>
      <pc:sldChg chg="del">
        <pc:chgData name="김 재현" userId="e331c24078343b94" providerId="LiveId" clId="{91320770-4D47-4DA2-AF01-8E6672F3CBD9}" dt="2020-03-22T09:58:49.800" v="13" actId="2696"/>
        <pc:sldMkLst>
          <pc:docMk/>
          <pc:sldMk cId="557777666" sldId="302"/>
        </pc:sldMkLst>
      </pc:sldChg>
      <pc:sldChg chg="del">
        <pc:chgData name="김 재현" userId="e331c24078343b94" providerId="LiveId" clId="{91320770-4D47-4DA2-AF01-8E6672F3CBD9}" dt="2020-03-22T09:58:50.065" v="14" actId="2696"/>
        <pc:sldMkLst>
          <pc:docMk/>
          <pc:sldMk cId="624117837" sldId="303"/>
        </pc:sldMkLst>
      </pc:sldChg>
      <pc:sldChg chg="add del">
        <pc:chgData name="김 재현" userId="e331c24078343b94" providerId="LiveId" clId="{91320770-4D47-4DA2-AF01-8E6672F3CBD9}" dt="2020-03-22T09:59:29.817" v="56" actId="2696"/>
        <pc:sldMkLst>
          <pc:docMk/>
          <pc:sldMk cId="698444660" sldId="304"/>
        </pc:sldMkLst>
      </pc:sldChg>
      <pc:sldChg chg="add del">
        <pc:chgData name="김 재현" userId="e331c24078343b94" providerId="LiveId" clId="{91320770-4D47-4DA2-AF01-8E6672F3CBD9}" dt="2020-03-22T09:59:30.105" v="57" actId="2696"/>
        <pc:sldMkLst>
          <pc:docMk/>
          <pc:sldMk cId="2587317154" sldId="305"/>
        </pc:sldMkLst>
      </pc:sldChg>
      <pc:sldChg chg="add del">
        <pc:chgData name="김 재현" userId="e331c24078343b94" providerId="LiveId" clId="{91320770-4D47-4DA2-AF01-8E6672F3CBD9}" dt="2020-03-22T09:59:30.417" v="58" actId="2696"/>
        <pc:sldMkLst>
          <pc:docMk/>
          <pc:sldMk cId="1836632089" sldId="306"/>
        </pc:sldMkLst>
      </pc:sldChg>
      <pc:sldChg chg="add del">
        <pc:chgData name="김 재현" userId="e331c24078343b94" providerId="LiveId" clId="{91320770-4D47-4DA2-AF01-8E6672F3CBD9}" dt="2020-03-22T09:59:30.831" v="59" actId="2696"/>
        <pc:sldMkLst>
          <pc:docMk/>
          <pc:sldMk cId="2586186972" sldId="307"/>
        </pc:sldMkLst>
      </pc:sldChg>
      <pc:sldChg chg="add del">
        <pc:chgData name="김 재현" userId="e331c24078343b94" providerId="LiveId" clId="{91320770-4D47-4DA2-AF01-8E6672F3CBD9}" dt="2020-03-22T09:59:26.902" v="44" actId="2696"/>
        <pc:sldMkLst>
          <pc:docMk/>
          <pc:sldMk cId="2071565347" sldId="308"/>
        </pc:sldMkLst>
      </pc:sldChg>
      <pc:sldChg chg="add del modAnim">
        <pc:chgData name="김 재현" userId="e331c24078343b94" providerId="LiveId" clId="{91320770-4D47-4DA2-AF01-8E6672F3CBD9}" dt="2020-03-27T08:30:48.568" v="119"/>
        <pc:sldMkLst>
          <pc:docMk/>
          <pc:sldMk cId="1868619973" sldId="309"/>
        </pc:sldMkLst>
      </pc:sldChg>
      <pc:sldChg chg="modSp add del">
        <pc:chgData name="김 재현" userId="e331c24078343b94" providerId="LiveId" clId="{91320770-4D47-4DA2-AF01-8E6672F3CBD9}" dt="2020-03-27T08:33:45.492" v="165" actId="14100"/>
        <pc:sldMkLst>
          <pc:docMk/>
          <pc:sldMk cId="2543218078" sldId="310"/>
        </pc:sldMkLst>
        <pc:grpChg chg="mod">
          <ac:chgData name="김 재현" userId="e331c24078343b94" providerId="LiveId" clId="{91320770-4D47-4DA2-AF01-8E6672F3CBD9}" dt="2020-03-27T08:33:45.492" v="165" actId="14100"/>
          <ac:grpSpMkLst>
            <pc:docMk/>
            <pc:sldMk cId="2543218078" sldId="310"/>
            <ac:grpSpMk id="7" creationId="{64F8693F-BAA8-4F2E-927B-ED692C2BC72E}"/>
          </ac:grpSpMkLst>
        </pc:grpChg>
      </pc:sldChg>
      <pc:sldChg chg="modSp add del modAnim">
        <pc:chgData name="김 재현" userId="e331c24078343b94" providerId="LiveId" clId="{91320770-4D47-4DA2-AF01-8E6672F3CBD9}" dt="2020-03-27T08:31:21.876" v="122" actId="14100"/>
        <pc:sldMkLst>
          <pc:docMk/>
          <pc:sldMk cId="4225888431" sldId="311"/>
        </pc:sldMkLst>
        <pc:picChg chg="mod">
          <ac:chgData name="김 재현" userId="e331c24078343b94" providerId="LiveId" clId="{91320770-4D47-4DA2-AF01-8E6672F3CBD9}" dt="2020-03-27T08:31:21.876" v="122" actId="14100"/>
          <ac:picMkLst>
            <pc:docMk/>
            <pc:sldMk cId="4225888431" sldId="311"/>
            <ac:picMk id="3" creationId="{66553F12-BFB8-41EB-B32D-35EF3DCEB8BB}"/>
          </ac:picMkLst>
        </pc:picChg>
      </pc:sldChg>
      <pc:sldChg chg="modSp add del modAnim modNotesTx">
        <pc:chgData name="김 재현" userId="e331c24078343b94" providerId="LiveId" clId="{91320770-4D47-4DA2-AF01-8E6672F3CBD9}" dt="2020-03-27T08:32:35.349" v="155" actId="1076"/>
        <pc:sldMkLst>
          <pc:docMk/>
          <pc:sldMk cId="3143954993" sldId="312"/>
        </pc:sldMkLst>
        <pc:picChg chg="mod">
          <ac:chgData name="김 재현" userId="e331c24078343b94" providerId="LiveId" clId="{91320770-4D47-4DA2-AF01-8E6672F3CBD9}" dt="2020-03-27T08:32:35.349" v="155" actId="1076"/>
          <ac:picMkLst>
            <pc:docMk/>
            <pc:sldMk cId="3143954993" sldId="312"/>
            <ac:picMk id="3" creationId="{66553F12-BFB8-41EB-B32D-35EF3DCEB8BB}"/>
          </ac:picMkLst>
        </pc:picChg>
        <pc:picChg chg="mod">
          <ac:chgData name="김 재현" userId="e331c24078343b94" providerId="LiveId" clId="{91320770-4D47-4DA2-AF01-8E6672F3CBD9}" dt="2020-03-27T08:31:58.896" v="133" actId="14100"/>
          <ac:picMkLst>
            <pc:docMk/>
            <pc:sldMk cId="3143954993" sldId="312"/>
            <ac:picMk id="5" creationId="{6171069F-FD18-44AD-9561-4F77A1B67579}"/>
          </ac:picMkLst>
        </pc:picChg>
      </pc:sldChg>
      <pc:sldChg chg="modSp add del modAnim">
        <pc:chgData name="김 재현" userId="e331c24078343b94" providerId="LiveId" clId="{91320770-4D47-4DA2-AF01-8E6672F3CBD9}" dt="2020-03-27T08:32:56.701" v="162" actId="1076"/>
        <pc:sldMkLst>
          <pc:docMk/>
          <pc:sldMk cId="1962280978" sldId="313"/>
        </pc:sldMkLst>
        <pc:spChg chg="mod">
          <ac:chgData name="김 재현" userId="e331c24078343b94" providerId="LiveId" clId="{91320770-4D47-4DA2-AF01-8E6672F3CBD9}" dt="2020-03-27T08:32:40.245" v="156" actId="1076"/>
          <ac:spMkLst>
            <pc:docMk/>
            <pc:sldMk cId="1962280978" sldId="313"/>
            <ac:spMk id="9" creationId="{9EEEC1DF-6151-4401-A2F1-B46F0D38CAD4}"/>
          </ac:spMkLst>
        </pc:spChg>
        <pc:picChg chg="mod">
          <ac:chgData name="김 재현" userId="e331c24078343b94" providerId="LiveId" clId="{91320770-4D47-4DA2-AF01-8E6672F3CBD9}" dt="2020-03-27T08:32:56.701" v="162" actId="1076"/>
          <ac:picMkLst>
            <pc:docMk/>
            <pc:sldMk cId="1962280978" sldId="313"/>
            <ac:picMk id="3" creationId="{66553F12-BFB8-41EB-B32D-35EF3DCEB8BB}"/>
          </ac:picMkLst>
        </pc:picChg>
      </pc:sldChg>
      <pc:sldChg chg="modSp add del">
        <pc:chgData name="김 재현" userId="e331c24078343b94" providerId="LiveId" clId="{91320770-4D47-4DA2-AF01-8E6672F3CBD9}" dt="2020-03-27T08:33:39.140" v="163" actId="14100"/>
        <pc:sldMkLst>
          <pc:docMk/>
          <pc:sldMk cId="2434373630" sldId="314"/>
        </pc:sldMkLst>
        <pc:picChg chg="mod">
          <ac:chgData name="김 재현" userId="e331c24078343b94" providerId="LiveId" clId="{91320770-4D47-4DA2-AF01-8E6672F3CBD9}" dt="2020-03-27T08:33:39.140" v="163" actId="14100"/>
          <ac:picMkLst>
            <pc:docMk/>
            <pc:sldMk cId="2434373630" sldId="314"/>
            <ac:picMk id="5" creationId="{6171069F-FD18-44AD-9561-4F77A1B67579}"/>
          </ac:picMkLst>
        </pc:picChg>
      </pc:sldChg>
      <pc:sldChg chg="add del">
        <pc:chgData name="김 재현" userId="e331c24078343b94" providerId="LiveId" clId="{91320770-4D47-4DA2-AF01-8E6672F3CBD9}" dt="2020-03-22T09:59:31.089" v="60" actId="2696"/>
        <pc:sldMkLst>
          <pc:docMk/>
          <pc:sldMk cId="2856347680" sldId="315"/>
        </pc:sldMkLst>
      </pc:sldChg>
      <pc:sldChg chg="modSp">
        <pc:chgData name="김 재현" userId="e331c24078343b94" providerId="LiveId" clId="{91320770-4D47-4DA2-AF01-8E6672F3CBD9}" dt="2020-03-27T08:35:02.108" v="177" actId="14100"/>
        <pc:sldMkLst>
          <pc:docMk/>
          <pc:sldMk cId="1111202844" sldId="317"/>
        </pc:sldMkLst>
        <pc:spChg chg="mod">
          <ac:chgData name="김 재현" userId="e331c24078343b94" providerId="LiveId" clId="{91320770-4D47-4DA2-AF01-8E6672F3CBD9}" dt="2020-03-25T04:56:09.069" v="106" actId="207"/>
          <ac:spMkLst>
            <pc:docMk/>
            <pc:sldMk cId="1111202844" sldId="317"/>
            <ac:spMk id="4" creationId="{00000000-0000-0000-0000-000000000000}"/>
          </ac:spMkLst>
        </pc:spChg>
        <pc:picChg chg="mod">
          <ac:chgData name="김 재현" userId="e331c24078343b94" providerId="LiveId" clId="{91320770-4D47-4DA2-AF01-8E6672F3CBD9}" dt="2020-03-27T08:35:02.108" v="177" actId="14100"/>
          <ac:picMkLst>
            <pc:docMk/>
            <pc:sldMk cId="1111202844" sldId="317"/>
            <ac:picMk id="3" creationId="{514F3926-5861-47A8-92B7-0850D4AD1275}"/>
          </ac:picMkLst>
        </pc:picChg>
      </pc:sldChg>
      <pc:sldChg chg="modSp">
        <pc:chgData name="김 재현" userId="e331c24078343b94" providerId="LiveId" clId="{91320770-4D47-4DA2-AF01-8E6672F3CBD9}" dt="2020-03-25T04:56:12.150" v="107" actId="207"/>
        <pc:sldMkLst>
          <pc:docMk/>
          <pc:sldMk cId="3540827344" sldId="318"/>
        </pc:sldMkLst>
        <pc:spChg chg="mod">
          <ac:chgData name="김 재현" userId="e331c24078343b94" providerId="LiveId" clId="{91320770-4D47-4DA2-AF01-8E6672F3CBD9}" dt="2020-03-25T04:56:12.150" v="107" actId="207"/>
          <ac:spMkLst>
            <pc:docMk/>
            <pc:sldMk cId="3540827344" sldId="318"/>
            <ac:spMk id="4" creationId="{00000000-0000-0000-0000-000000000000}"/>
          </ac:spMkLst>
        </pc:spChg>
      </pc:sldChg>
      <pc:sldChg chg="add del">
        <pc:chgData name="김 재현" userId="e331c24078343b94" providerId="LiveId" clId="{91320770-4D47-4DA2-AF01-8E6672F3CBD9}" dt="2020-03-22T09:59:31.484" v="61" actId="2696"/>
        <pc:sldMkLst>
          <pc:docMk/>
          <pc:sldMk cId="2435001519" sldId="320"/>
        </pc:sldMkLst>
      </pc:sldChg>
      <pc:sldChg chg="modNotesTx">
        <pc:chgData name="김 재현" userId="e331c24078343b94" providerId="LiveId" clId="{91320770-4D47-4DA2-AF01-8E6672F3CBD9}" dt="2020-03-27T08:36:43.303" v="179" actId="20577"/>
        <pc:sldMkLst>
          <pc:docMk/>
          <pc:sldMk cId="4278751852" sldId="323"/>
        </pc:sldMkLst>
      </pc:sldChg>
      <pc:sldChg chg="modSp modNotesTx">
        <pc:chgData name="김 재현" userId="e331c24078343b94" providerId="LiveId" clId="{91320770-4D47-4DA2-AF01-8E6672F3CBD9}" dt="2020-03-27T08:37:06.042" v="195" actId="20577"/>
        <pc:sldMkLst>
          <pc:docMk/>
          <pc:sldMk cId="2757773068" sldId="325"/>
        </pc:sldMkLst>
        <pc:spChg chg="mod">
          <ac:chgData name="김 재현" userId="e331c24078343b94" providerId="LiveId" clId="{91320770-4D47-4DA2-AF01-8E6672F3CBD9}" dt="2020-03-27T08:37:06.042" v="195" actId="20577"/>
          <ac:spMkLst>
            <pc:docMk/>
            <pc:sldMk cId="2757773068" sldId="325"/>
            <ac:spMk id="18" creationId="{5AE3223B-6157-4782-AEB9-284F572F7DDF}"/>
          </ac:spMkLst>
        </pc:spChg>
      </pc:sldChg>
      <pc:sldChg chg="modNotesTx">
        <pc:chgData name="김 재현" userId="e331c24078343b94" providerId="LiveId" clId="{91320770-4D47-4DA2-AF01-8E6672F3CBD9}" dt="2020-03-27T08:37:12.375" v="198" actId="20577"/>
        <pc:sldMkLst>
          <pc:docMk/>
          <pc:sldMk cId="4106071919" sldId="326"/>
        </pc:sldMkLst>
      </pc:sldChg>
      <pc:sldChg chg="modNotesTx">
        <pc:chgData name="김 재현" userId="e331c24078343b94" providerId="LiveId" clId="{91320770-4D47-4DA2-AF01-8E6672F3CBD9}" dt="2020-03-27T08:37:52.716" v="211" actId="20577"/>
        <pc:sldMkLst>
          <pc:docMk/>
          <pc:sldMk cId="3598295233" sldId="328"/>
        </pc:sldMkLst>
      </pc:sldChg>
      <pc:sldChg chg="modSp">
        <pc:chgData name="김 재현" userId="e331c24078343b94" providerId="LiveId" clId="{91320770-4D47-4DA2-AF01-8E6672F3CBD9}" dt="2020-03-27T08:38:58.067" v="223" actId="1076"/>
        <pc:sldMkLst>
          <pc:docMk/>
          <pc:sldMk cId="1467157103" sldId="331"/>
        </pc:sldMkLst>
        <pc:spChg chg="mod">
          <ac:chgData name="김 재현" userId="e331c24078343b94" providerId="LiveId" clId="{91320770-4D47-4DA2-AF01-8E6672F3CBD9}" dt="2020-03-27T08:38:50.527" v="218" actId="1076"/>
          <ac:spMkLst>
            <pc:docMk/>
            <pc:sldMk cId="1467157103" sldId="331"/>
            <ac:spMk id="3" creationId="{9BA79138-C4BF-4B67-867B-88B69387306B}"/>
          </ac:spMkLst>
        </pc:spChg>
        <pc:spChg chg="mod">
          <ac:chgData name="김 재현" userId="e331c24078343b94" providerId="LiveId" clId="{91320770-4D47-4DA2-AF01-8E6672F3CBD9}" dt="2020-03-27T08:38:58.067" v="223" actId="1076"/>
          <ac:spMkLst>
            <pc:docMk/>
            <pc:sldMk cId="1467157103" sldId="331"/>
            <ac:spMk id="18" creationId="{981F1C5B-60FC-4E06-99DC-3503C28A2886}"/>
          </ac:spMkLst>
        </pc:spChg>
        <pc:spChg chg="mod">
          <ac:chgData name="김 재현" userId="e331c24078343b94" providerId="LiveId" clId="{91320770-4D47-4DA2-AF01-8E6672F3CBD9}" dt="2020-03-27T08:38:56.431" v="222" actId="1076"/>
          <ac:spMkLst>
            <pc:docMk/>
            <pc:sldMk cId="1467157103" sldId="331"/>
            <ac:spMk id="20" creationId="{ACA524B1-622A-4B10-89D3-8173ACEBEE00}"/>
          </ac:spMkLst>
        </pc:spChg>
      </pc:sldChg>
      <pc:sldMasterChg chg="del delSldLayout">
        <pc:chgData name="김 재현" userId="e331c24078343b94" providerId="LiveId" clId="{91320770-4D47-4DA2-AF01-8E6672F3CBD9}" dt="2020-03-22T10:00:19.886" v="69" actId="2696"/>
        <pc:sldMasterMkLst>
          <pc:docMk/>
          <pc:sldMasterMk cId="764783313" sldId="2147483648"/>
        </pc:sldMasterMkLst>
        <pc:sldLayoutChg chg="del">
          <pc:chgData name="김 재현" userId="e331c24078343b94" providerId="LiveId" clId="{91320770-4D47-4DA2-AF01-8E6672F3CBD9}" dt="2020-03-22T10:00:19.884" v="67" actId="2696"/>
          <pc:sldLayoutMkLst>
            <pc:docMk/>
            <pc:sldMasterMk cId="764783313" sldId="2147483648"/>
            <pc:sldLayoutMk cId="1821395252" sldId="2147483655"/>
          </pc:sldLayoutMkLst>
        </pc:sldLayoutChg>
        <pc:sldLayoutChg chg="del">
          <pc:chgData name="김 재현" userId="e331c24078343b94" providerId="LiveId" clId="{91320770-4D47-4DA2-AF01-8E6672F3CBD9}" dt="2020-03-22T10:00:19.885" v="68" actId="2696"/>
          <pc:sldLayoutMkLst>
            <pc:docMk/>
            <pc:sldMasterMk cId="764783313" sldId="2147483648"/>
            <pc:sldLayoutMk cId="3659799833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E36E0-1C92-4702-A79B-A725055E1519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E1BBE-F5E2-4CE4-80A4-334346B30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187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2492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배수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단위로 상대 단위이다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요소에 지정된 사이즈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상속된 사이즈나 디폴트 사이즈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상대적인 사이즈를 설정한다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1em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요소에 지정된 사이즈와 같고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2em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요소에 지정된 사이즈의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폰트 사이즈 설정이나 콘텐츠를 포함하는 컨테이너의 크기 설정에 사용하면 상대적인 설정이 가능하여 편리하다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상속되므로 주의해야 한다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1, 2, 3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처음 사이즈에서 몇 배 되었는가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pPr fontAlgn="base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정답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</a:p>
          <a:p>
            <a:pPr fontAlgn="base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3em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300%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바꿔도 결과는 똑같을까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 (%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 상속 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fontAlgn="base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똑같다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977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반응형 웹디자인은 화면의 크기에 동적으로 대응하기 위해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단위를 자주 사용한다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단위는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같이 상속에 의해 부모 요소에 상대적 영향을 받는다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Viewport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단위는 상대적인 단위로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viewport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기준으로 한 상대적 사이즈를 의미한다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한마디로 브라우저 창을 작게 하면 그에 따라서 크기가 변한다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저랑 같이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해볼게요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612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CSS</a:t>
            </a:r>
            <a:r>
              <a:rPr lang="ko-KR" altLang="en-US" dirty="0"/>
              <a:t>에서 색상 표현하는게 되게 다양해요</a:t>
            </a:r>
            <a:endParaRPr lang="en-US" altLang="ko-KR" dirty="0"/>
          </a:p>
          <a:p>
            <a:r>
              <a:rPr lang="ko-KR" altLang="en-US" dirty="0"/>
              <a:t>그 중에서도 </a:t>
            </a:r>
            <a:r>
              <a:rPr lang="en-US" altLang="ko-KR" dirty="0"/>
              <a:t>16</a:t>
            </a:r>
            <a:r>
              <a:rPr lang="ko-KR" altLang="en-US" dirty="0"/>
              <a:t>진법 </a:t>
            </a:r>
            <a:r>
              <a:rPr lang="ko-KR" altLang="en-US" dirty="0" err="1"/>
              <a:t>색체랑</a:t>
            </a:r>
            <a:r>
              <a:rPr lang="ko-KR" altLang="en-US" dirty="0"/>
              <a:t> </a:t>
            </a:r>
            <a:r>
              <a:rPr lang="en-US" altLang="ko-KR" dirty="0"/>
              <a:t>RGB</a:t>
            </a:r>
            <a:r>
              <a:rPr lang="ko-KR" altLang="en-US" dirty="0"/>
              <a:t>랑 그냥 색상 키워드는 알고 있으면 좋아서 </a:t>
            </a:r>
            <a:r>
              <a:rPr lang="ko-KR" altLang="en-US" dirty="0" err="1"/>
              <a:t>알아볼게요</a:t>
            </a:r>
            <a:endParaRPr lang="en-US" altLang="ko-KR" dirty="0"/>
          </a:p>
          <a:p>
            <a:r>
              <a:rPr lang="ko-KR" altLang="en-US" dirty="0"/>
              <a:t>저랑 같이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9314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THIRD </a:t>
            </a:r>
            <a:r>
              <a:rPr lang="ko-KR" altLang="en-US" dirty="0"/>
              <a:t>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9729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요소는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형태의 영역을 가지고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Box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형태란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물론 사각형을 의미한다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콘텐트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(Content),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패딩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(Padding),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테두리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(Border),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(Margin)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구성된다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F12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누르고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f12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누르면 나오는 창의 왼쪽 상단에 있는 화살표로 검색창을 클릭해 봅시다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그럼 이 검색창의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보일거에요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거기에서 제일 밑으로 내려요 그러면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있는 사각형 그림이 나와요 이게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에요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4214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중요해요 암기해야 해요 안에서부터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content, padding, border, margin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모양을 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기억해두는게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웹 개발하기에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좋을거에요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7322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Margin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만큼 있다는 것을 알 수 있음 투명색임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Border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만큼 있음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lightpink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색으로 지정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Padding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padding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배경색을 지정하지 않으면 투명색이지만 배경색을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lightgreen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지정했기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떄문에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떨어져있는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거리가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padding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인것을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알 수 있음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5795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밖에 있는 진한 주황색이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margin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연한 주황색이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border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초록색이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padding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파란색이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7364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7732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66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3562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아까 박스 모델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배울때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본 예제를 다시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볼게요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아까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그거랑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다른거는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긴 글로 바뀌었다는 사실밖에 없어요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 긴 글은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lorem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누르면 나오는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글이에요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무슨 뜻인지 궁금하면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심심할때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한 번 해석해 보세요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여기에서 알아야 할 것은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!!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!!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지정한 값은 도형의 전체 너비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전체 높이와 다르다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이유는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dirty="0"/>
              <a:t>전체 너비 </a:t>
            </a:r>
            <a:r>
              <a:rPr lang="en-US" altLang="ko-KR" dirty="0"/>
              <a:t>(content</a:t>
            </a:r>
            <a:r>
              <a:rPr lang="ko-KR" altLang="en-US" dirty="0"/>
              <a:t>의</a:t>
            </a:r>
            <a:r>
              <a:rPr lang="en-US" altLang="ko-KR" dirty="0"/>
              <a:t>) width + left padding + right padding + left border + right border + left margin + right margin</a:t>
            </a:r>
          </a:p>
          <a:p>
            <a:r>
              <a:rPr lang="ko-KR" altLang="en-US" dirty="0"/>
              <a:t>전체 높이 </a:t>
            </a:r>
            <a:r>
              <a:rPr lang="en-US" altLang="ko-KR" dirty="0"/>
              <a:t>(content</a:t>
            </a:r>
            <a:r>
              <a:rPr lang="ko-KR" altLang="en-US" dirty="0"/>
              <a:t>의</a:t>
            </a:r>
            <a:r>
              <a:rPr lang="en-US" altLang="ko-KR" dirty="0"/>
              <a:t>) height + top padding + bottom padding + top border + bottom border + top margin + bottom margin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헷갈리면 </a:t>
            </a:r>
            <a:r>
              <a:rPr lang="en-US" altLang="ko-KR" dirty="0"/>
              <a:t>17</a:t>
            </a:r>
            <a:r>
              <a:rPr lang="ko-KR" altLang="en-US" dirty="0"/>
              <a:t>번 슬라이드 두번째 그림 참고</a:t>
            </a:r>
            <a:r>
              <a:rPr lang="en-US" altLang="ko-KR" dirty="0"/>
              <a:t>)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계산되기 때문이다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해결하기 위해서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fourth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마지막에 좋은 것을 준비해 두었다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4693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이거는 진짜 딱 한번만 제대로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배워놓으면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다시는 헷갈릴 일 없어서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그냥 초과해서 키웠어요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Margin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padding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 방향에서 제어할 수 있어요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걍 사각형이면 변이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개니까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 방향으로 이해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위에 있으면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이고 오른쪽은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밑은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bottom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왼쪽은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에요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3221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margin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padding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바꿔도 이게 돌아가는 구조가 같아서 그냥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margin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할게요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일단 이거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개는 같아요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숫자는 다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10px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에요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일단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번은 이해 되죠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번은 저번에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봤던거고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 변에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10px margin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주겠다는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소리에요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번이 이제 딱 이해하면 다시는 헷갈릴 일 없는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그건데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10px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10px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10px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10px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무슨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순서냐면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번에 있는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 right bottom left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순서에요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이거 시계방향으로 이해하면 되게 쉬워요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진짜루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시계방향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시부터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078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border-style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프로퍼티는 테두리 선의 스타일을 지정한다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5208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border-width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프로퍼티는 테두리의 두께를 지정한다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프로퍼티 값의 개수에 따라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방향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(top, right, left, bottom)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대하여 지정이 가능하다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2173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border-color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프로퍼티는 테두리의 색상을 지정한다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프로퍼티 값의 개수에 따라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방향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(top, right, left, bottom)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대하여 지정이 가능하다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8018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border-radius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프로퍼티는 테두리 모서리를 둥글게 표현하도록 지정한다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프로퍼티 값은 길이를 나타내는 단위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(px,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하나 혹은 두개의 반지름을 설정하여 각각의 모서리 굴곡을 설정할 수 있기 때문에 원 혹은 타원의 모양으로 정의가 가능하다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6923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원을 만들 수 있어요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더 자세히 더 많이 알려주고 싶은데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수업 시간이 한정적이라서 그러지 못하는 점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이해해주세요ㅠㅠ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8032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개발자들이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귀찮은거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못참아요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,,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그래서 거의 편하게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만들어놔요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border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있는거에요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border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뭐냐면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border width  border style  border color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합친거에요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0165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Fourth</a:t>
            </a:r>
            <a:r>
              <a:rPr lang="ko-KR" altLang="en-US" dirty="0"/>
              <a:t> 마지막이 이것이다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Box-sizing</a:t>
            </a:r>
            <a:r>
              <a:rPr lang="ko-KR" altLang="en-US" dirty="0"/>
              <a:t>은 알아서 조절해준다</a:t>
            </a: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box-sizing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프로퍼티는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width, height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프로퍼티의 대상 영역을 변경할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box-sizing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프로퍼티의 기본값은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content-box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width, height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프로퍼티의 대상 영역이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영역을 의미한다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box-sizing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프로퍼티의 값을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border-box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지정하면 마진을 제외한 박스 모델 전체를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width, height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프로퍼티의 대상 영역으로 지정할 수 있어서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 Layout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직관적으로 사용할 수 있게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875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First</a:t>
            </a:r>
            <a:r>
              <a:rPr lang="ko-KR" altLang="en-US" dirty="0"/>
              <a:t>에서 말했듯이 속성과 속성값에는 특정 단위를 갖는 값을 지정해야 해요</a:t>
            </a:r>
            <a:endParaRPr lang="en-US" altLang="ko-KR" dirty="0"/>
          </a:p>
          <a:p>
            <a:r>
              <a:rPr lang="en-US" altLang="ko-KR" dirty="0"/>
              <a:t>Visual studio code </a:t>
            </a:r>
            <a:r>
              <a:rPr lang="ko-KR" altLang="en-US" dirty="0"/>
              <a:t>쓰면 자동완성을 잘 해줘서 사용하기 </a:t>
            </a:r>
            <a:r>
              <a:rPr lang="ko-KR" altLang="en-US" dirty="0" err="1"/>
              <a:t>쉬울거에요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6924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전체 너비</a:t>
            </a:r>
            <a:r>
              <a:rPr lang="en-US" altLang="ko-KR" dirty="0"/>
              <a:t>width + left padding + right padding + left border + right border + left margin + right margin</a:t>
            </a:r>
          </a:p>
          <a:p>
            <a:r>
              <a:rPr lang="ko-KR" altLang="en-US" dirty="0"/>
              <a:t>전체 높이</a:t>
            </a:r>
            <a:r>
              <a:rPr lang="en-US" altLang="ko-KR" dirty="0"/>
              <a:t>height + top padding + bottom padding + top border + bottom border + top margin + bottom margin</a:t>
            </a:r>
          </a:p>
          <a:p>
            <a:r>
              <a:rPr lang="ko-KR" altLang="en-US" dirty="0"/>
              <a:t>아까 </a:t>
            </a:r>
            <a:r>
              <a:rPr lang="en-US" altLang="ko-KR" dirty="0"/>
              <a:t>width / height </a:t>
            </a:r>
            <a:r>
              <a:rPr lang="ko-KR" altLang="en-US" dirty="0"/>
              <a:t>부분에서 </a:t>
            </a:r>
            <a:r>
              <a:rPr lang="en-US" altLang="ko-KR" dirty="0"/>
              <a:t>width</a:t>
            </a:r>
            <a:r>
              <a:rPr lang="ko-KR" altLang="en-US" dirty="0"/>
              <a:t>와 </a:t>
            </a:r>
            <a:r>
              <a:rPr lang="en-US" altLang="ko-KR" dirty="0"/>
              <a:t>height</a:t>
            </a:r>
            <a:r>
              <a:rPr lang="ko-KR" altLang="en-US" dirty="0"/>
              <a:t>는 전체 너비와 전체 크기와 다르다고 했는데 그거를 같게 해주는게 </a:t>
            </a:r>
            <a:r>
              <a:rPr lang="en-US" altLang="ko-KR" dirty="0"/>
              <a:t>border-box </a:t>
            </a:r>
            <a:r>
              <a:rPr lang="ko-KR" altLang="en-US" dirty="0"/>
              <a:t>에요</a:t>
            </a:r>
            <a:endParaRPr lang="en-US" altLang="ko-KR" dirty="0"/>
          </a:p>
          <a:p>
            <a:r>
              <a:rPr lang="ko-KR" altLang="en-US" dirty="0" err="1"/>
              <a:t>계산하는법</a:t>
            </a:r>
            <a:r>
              <a:rPr lang="ko-KR" altLang="en-US" dirty="0"/>
              <a:t> 알려주기</a:t>
            </a:r>
            <a:endParaRPr lang="en-US" altLang="ko-KR" dirty="0"/>
          </a:p>
          <a:p>
            <a:r>
              <a:rPr lang="en-US" altLang="ko-KR" dirty="0"/>
              <a:t>Box-sizing : Content-box; (</a:t>
            </a:r>
            <a:r>
              <a:rPr lang="ko-KR" altLang="en-US" dirty="0"/>
              <a:t>기본값</a:t>
            </a:r>
            <a:r>
              <a:rPr lang="en-US" altLang="ko-KR" dirty="0"/>
              <a:t>)</a:t>
            </a:r>
            <a:r>
              <a:rPr lang="ko-KR" altLang="en-US" dirty="0"/>
              <a:t>는 파란색이 </a:t>
            </a:r>
            <a:r>
              <a:rPr lang="en-US" altLang="ko-KR" dirty="0"/>
              <a:t>100 x 100</a:t>
            </a:r>
            <a:r>
              <a:rPr lang="ko-KR" altLang="en-US" dirty="0"/>
              <a:t>이고 </a:t>
            </a:r>
            <a:r>
              <a:rPr lang="en-US" altLang="ko-KR" dirty="0"/>
              <a:t>left,</a:t>
            </a:r>
            <a:r>
              <a:rPr lang="ko-KR" altLang="en-US" dirty="0"/>
              <a:t> </a:t>
            </a:r>
            <a:r>
              <a:rPr lang="en-US" altLang="ko-KR" dirty="0"/>
              <a:t>right</a:t>
            </a:r>
            <a:r>
              <a:rPr lang="ko-KR" altLang="en-US" dirty="0"/>
              <a:t> </a:t>
            </a:r>
            <a:r>
              <a:rPr lang="en-US" altLang="ko-KR" dirty="0"/>
              <a:t>padding +left, right border + left, right margin </a:t>
            </a:r>
            <a:r>
              <a:rPr lang="ko-KR" altLang="en-US" dirty="0"/>
              <a:t>해서 전체 너비가 </a:t>
            </a:r>
            <a:r>
              <a:rPr lang="en-US" altLang="ko-KR" dirty="0"/>
              <a:t>160</a:t>
            </a:r>
            <a:r>
              <a:rPr lang="ko-KR" altLang="en-US" dirty="0"/>
              <a:t>이죠 </a:t>
            </a:r>
            <a:r>
              <a:rPr lang="en-US" altLang="ko-KR" dirty="0"/>
              <a:t>(</a:t>
            </a:r>
            <a:r>
              <a:rPr lang="ko-KR" altLang="en-US" dirty="0"/>
              <a:t>높이도 동일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Box-sizing : Border-box; </a:t>
            </a:r>
            <a:r>
              <a:rPr lang="ko-KR" altLang="en-US" dirty="0"/>
              <a:t>는 파란색이 </a:t>
            </a:r>
            <a:r>
              <a:rPr lang="en-US" altLang="ko-KR" dirty="0"/>
              <a:t>60 x 60 left,</a:t>
            </a:r>
            <a:r>
              <a:rPr lang="ko-KR" altLang="en-US" dirty="0"/>
              <a:t> </a:t>
            </a:r>
            <a:r>
              <a:rPr lang="en-US" altLang="ko-KR" dirty="0"/>
              <a:t>right</a:t>
            </a:r>
            <a:r>
              <a:rPr lang="ko-KR" altLang="en-US" dirty="0"/>
              <a:t> </a:t>
            </a:r>
            <a:r>
              <a:rPr lang="en-US" altLang="ko-KR" dirty="0"/>
              <a:t>padding +left, right border + left, right margin </a:t>
            </a:r>
            <a:r>
              <a:rPr lang="ko-KR" altLang="en-US" dirty="0"/>
              <a:t>해서 전체</a:t>
            </a:r>
            <a:r>
              <a:rPr lang="en-US" altLang="ko-KR" dirty="0"/>
              <a:t> </a:t>
            </a:r>
            <a:r>
              <a:rPr lang="ko-KR" altLang="en-US" dirty="0"/>
              <a:t>너비가 </a:t>
            </a:r>
            <a:r>
              <a:rPr lang="en-US" altLang="ko-KR" dirty="0"/>
              <a:t>120</a:t>
            </a:r>
            <a:r>
              <a:rPr lang="ko-KR" altLang="en-US" dirty="0"/>
              <a:t>이죠 </a:t>
            </a:r>
            <a:r>
              <a:rPr lang="en-US" altLang="ko-KR" dirty="0"/>
              <a:t>(</a:t>
            </a:r>
            <a:r>
              <a:rPr lang="ko-KR" altLang="en-US" dirty="0"/>
              <a:t>높이도 동일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여기서 마진을 </a:t>
            </a:r>
            <a:r>
              <a:rPr lang="en-US" altLang="ko-KR" dirty="0"/>
              <a:t>0</a:t>
            </a:r>
            <a:r>
              <a:rPr lang="ko-KR" altLang="en-US" dirty="0"/>
              <a:t>으로 지정하고 </a:t>
            </a:r>
            <a:r>
              <a:rPr lang="en-US" altLang="ko-KR" dirty="0"/>
              <a:t>(</a:t>
            </a:r>
            <a:r>
              <a:rPr lang="ko-KR" altLang="en-US" dirty="0"/>
              <a:t>마진을 빼고 계산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border-box</a:t>
            </a:r>
            <a:r>
              <a:rPr lang="ko-KR" altLang="en-US" dirty="0"/>
              <a:t>하면 내가 </a:t>
            </a:r>
            <a:r>
              <a:rPr lang="en-US" altLang="ko-KR" dirty="0"/>
              <a:t>width / height</a:t>
            </a:r>
            <a:r>
              <a:rPr lang="ko-KR" altLang="en-US" dirty="0"/>
              <a:t>로 지정한 값이 전체 너비</a:t>
            </a:r>
            <a:r>
              <a:rPr lang="en-US" altLang="ko-KR" dirty="0"/>
              <a:t>, </a:t>
            </a:r>
            <a:r>
              <a:rPr lang="ko-KR" altLang="en-US" dirty="0"/>
              <a:t>전체 높이가 된다는 </a:t>
            </a:r>
            <a:r>
              <a:rPr lang="ko-KR" altLang="en-US" dirty="0" err="1"/>
              <a:t>말이에오</a:t>
            </a:r>
            <a:endParaRPr lang="en-US" altLang="ko-KR" dirty="0"/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9626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 </a:t>
            </a:r>
            <a:r>
              <a:rPr lang="ko-KR" altLang="en-US" dirty="0" err="1"/>
              <a:t>ㅡ</a:t>
            </a:r>
            <a:r>
              <a:rPr lang="ko-KR" altLang="en-US" dirty="0"/>
              <a:t> </a:t>
            </a:r>
            <a:r>
              <a:rPr lang="ko-KR" altLang="en-US" dirty="0" err="1"/>
              <a:t>드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6387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FOURTH </a:t>
            </a:r>
            <a:r>
              <a:rPr lang="ko-KR" altLang="en-US" dirty="0"/>
              <a:t>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968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이거 </a:t>
            </a:r>
            <a:r>
              <a:rPr lang="ko-KR" altLang="en-US" dirty="0" err="1"/>
              <a:t>정해져있는거</a:t>
            </a:r>
            <a:r>
              <a:rPr lang="ko-KR" altLang="en-US" dirty="0"/>
              <a:t> </a:t>
            </a:r>
            <a:r>
              <a:rPr lang="ko-KR" altLang="en-US" dirty="0" err="1"/>
              <a:t>사용하는거는</a:t>
            </a:r>
            <a:r>
              <a:rPr lang="ko-KR" altLang="en-US" dirty="0"/>
              <a:t> 솔직히 </a:t>
            </a:r>
            <a:r>
              <a:rPr lang="en-US" altLang="ko-KR" dirty="0"/>
              <a:t>vs code </a:t>
            </a:r>
            <a:r>
              <a:rPr lang="ko-KR" altLang="en-US" dirty="0"/>
              <a:t>쓰면 뭐만 되는지 </a:t>
            </a:r>
            <a:r>
              <a:rPr lang="en-US" altLang="ko-KR" dirty="0"/>
              <a:t>vs code</a:t>
            </a:r>
            <a:r>
              <a:rPr lang="ko-KR" altLang="en-US" dirty="0"/>
              <a:t>가 보여줘서 알 수 있어요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029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속성값은 각각의 속성마다 다르기 때문에 정확하게 알려줄 수가 없어요</a:t>
            </a:r>
            <a:r>
              <a:rPr lang="en-US" altLang="ko-KR" dirty="0"/>
              <a:t>. Vs</a:t>
            </a:r>
            <a:r>
              <a:rPr lang="ko-KR" altLang="en-US" dirty="0"/>
              <a:t> </a:t>
            </a:r>
            <a:r>
              <a:rPr lang="en-US" altLang="ko-KR" dirty="0"/>
              <a:t>code</a:t>
            </a:r>
            <a:r>
              <a:rPr lang="ko-KR" altLang="en-US" dirty="0"/>
              <a:t>에 속성값 치고 콜론</a:t>
            </a:r>
            <a:r>
              <a:rPr lang="en-US" altLang="ko-KR" dirty="0"/>
              <a:t>(:) </a:t>
            </a:r>
            <a:r>
              <a:rPr lang="ko-KR" altLang="en-US" dirty="0"/>
              <a:t>이거 치면 뒤에 속성값이 나와요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Alt + shift + </a:t>
            </a:r>
            <a:r>
              <a:rPr lang="ko-KR" altLang="en-US" dirty="0"/>
              <a:t>방향키 </a:t>
            </a:r>
            <a:r>
              <a:rPr lang="en-US" altLang="ko-KR" dirty="0"/>
              <a:t>-&gt; </a:t>
            </a:r>
            <a:r>
              <a:rPr lang="ko-KR" altLang="en-US" dirty="0"/>
              <a:t>복사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Ctrl + alt + </a:t>
            </a:r>
            <a:r>
              <a:rPr lang="ko-KR" altLang="en-US" dirty="0"/>
              <a:t>방향키 </a:t>
            </a:r>
            <a:r>
              <a:rPr lang="en-US" altLang="ko-KR" dirty="0"/>
              <a:t> -&gt; </a:t>
            </a:r>
            <a:r>
              <a:rPr lang="ko-KR" altLang="en-US" dirty="0" err="1"/>
              <a:t>여러줄</a:t>
            </a:r>
            <a:r>
              <a:rPr lang="ko-KR" altLang="en-US" dirty="0"/>
              <a:t> 쓰기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Ctrl + shift + </a:t>
            </a:r>
            <a:r>
              <a:rPr lang="ko-KR" altLang="en-US" dirty="0"/>
              <a:t>방향키 </a:t>
            </a:r>
            <a:r>
              <a:rPr lang="en-US" altLang="ko-KR" dirty="0"/>
              <a:t> -&gt; </a:t>
            </a:r>
            <a:r>
              <a:rPr lang="ko-KR" altLang="en-US" dirty="0" err="1"/>
              <a:t>여러줄</a:t>
            </a:r>
            <a:r>
              <a:rPr lang="ko-KR" altLang="en-US" dirty="0"/>
              <a:t> 선택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220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cm, mm, inch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등의 단위도 존재하나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사용하는 대표적인 크기 단위는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px,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%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절대값이고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%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상대값이다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대부분 브라우저의 폰트 사이즈 기본값은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16px, 1em, 100%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536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픽셀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화소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단위이다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1px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화소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크기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의미한다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22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LCD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모니터의 경우 해상도가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1680 * 1050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인데 이것은 가로에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1680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픽셀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세로에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1050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픽셀을 가진다는 의미이다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200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 화소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픽셀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디지털 카메라로 찍은 사진은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1600 * 1200 = 1,920,000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통상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 화소라 함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픽셀은 디바이스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해상도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(resolution)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따라 상대적인 크기를 갖는다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307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이와 같이 디바이스 별로 픽셀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화소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크기는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제각각이기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때문에 픽셀을 기준으로 하는 단위는 명확하지 않다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 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대부분의 브라우저는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1px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1/96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인치의 절대단위로 인식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요소의 크기나 이미지의 크기 지정에 주로 사용된다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200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백분율 단위의 상대 단위이다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요소에 지정된 사이즈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상속된 사이즈나 디폴트 사이즈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상대적인 사이즈를 설정한다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482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7381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443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C1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 userDrawn="1"/>
        </p:nvSpPr>
        <p:spPr>
          <a:xfrm>
            <a:off x="319314" y="355601"/>
            <a:ext cx="11553372" cy="616856"/>
          </a:xfrm>
          <a:prstGeom prst="roundRect">
            <a:avLst>
              <a:gd name="adj" fmla="val 1469"/>
            </a:avLst>
          </a:prstGeom>
          <a:solidFill>
            <a:srgbClr val="EE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319314" y="537029"/>
            <a:ext cx="11553372" cy="57839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45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lapo213/IWOP_CSS_lectur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5898516" y="2835363"/>
            <a:ext cx="394968" cy="72000"/>
            <a:chOff x="561638" y="1064986"/>
            <a:chExt cx="394968" cy="72000"/>
          </a:xfrm>
        </p:grpSpPr>
        <p:sp>
          <p:nvSpPr>
            <p:cNvPr id="14" name="타원 13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5" name="타원 14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6" name="타원 15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07988" y="2415934"/>
            <a:ext cx="1776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20505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김재현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17388" y="2919126"/>
            <a:ext cx="6957223" cy="7974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3800" b="1" dirty="0">
                <a:solidFill>
                  <a:srgbClr val="0070C0"/>
                </a:solidFill>
              </a:rPr>
              <a:t>2020 </a:t>
            </a:r>
            <a:r>
              <a:rPr lang="ko-KR" altLang="en-US" sz="3800" b="1" dirty="0" err="1">
                <a:solidFill>
                  <a:srgbClr val="0070C0"/>
                </a:solidFill>
              </a:rPr>
              <a:t>아이왑</a:t>
            </a:r>
            <a:r>
              <a:rPr lang="ko-KR" altLang="en-US" sz="3800" b="1" dirty="0">
                <a:solidFill>
                  <a:srgbClr val="0070C0"/>
                </a:solidFill>
              </a:rPr>
              <a:t> </a:t>
            </a:r>
            <a:r>
              <a:rPr lang="en-US" altLang="ko-KR" sz="3800" b="1" dirty="0">
                <a:solidFill>
                  <a:srgbClr val="0070C0"/>
                </a:solidFill>
              </a:rPr>
              <a:t>22</a:t>
            </a:r>
            <a:r>
              <a:rPr lang="ko-KR" altLang="en-US" sz="3800" b="1" dirty="0">
                <a:solidFill>
                  <a:srgbClr val="0070C0"/>
                </a:solidFill>
              </a:rPr>
              <a:t>기를 위한 </a:t>
            </a:r>
            <a:r>
              <a:rPr lang="en-US" altLang="ko-KR" sz="3800" b="1">
                <a:solidFill>
                  <a:srgbClr val="0070C0"/>
                </a:solidFill>
              </a:rPr>
              <a:t>CSS_2</a:t>
            </a:r>
            <a:endParaRPr lang="ko-KR" altLang="en-US" sz="3800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B09AF6-A61C-4173-9E08-C61EBDF428EB}"/>
              </a:ext>
            </a:extLst>
          </p:cNvPr>
          <p:cNvSpPr txBox="1"/>
          <p:nvPr/>
        </p:nvSpPr>
        <p:spPr>
          <a:xfrm>
            <a:off x="7871012" y="5916706"/>
            <a:ext cx="3953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이 </a:t>
            </a:r>
            <a:r>
              <a:rPr lang="en-US" altLang="ko-KR" sz="1400" dirty="0"/>
              <a:t>ppt</a:t>
            </a:r>
            <a:r>
              <a:rPr lang="ko-KR" altLang="en-US" sz="1400" dirty="0"/>
              <a:t>는 </a:t>
            </a:r>
            <a:r>
              <a:rPr lang="en-US" altLang="ko-KR" sz="1400" dirty="0" err="1"/>
              <a:t>poiemaweb</a:t>
            </a:r>
            <a:r>
              <a:rPr lang="ko-KR" altLang="en-US" sz="1400" dirty="0"/>
              <a:t>을 참고하여 만들어졌습니다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577CA78-3B0F-44DC-8B50-EEEE2AAEE8FC}"/>
              </a:ext>
            </a:extLst>
          </p:cNvPr>
          <p:cNvSpPr/>
          <p:nvPr/>
        </p:nvSpPr>
        <p:spPr>
          <a:xfrm>
            <a:off x="3706453" y="3819670"/>
            <a:ext cx="4779085" cy="338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6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https://github.com/rlapo213/IWOP_CSS_lectures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3957649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171069F-FD18-44AD-9561-4F77A1B675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48530" y="1583073"/>
            <a:ext cx="3539449" cy="42151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9943" y="629558"/>
            <a:ext cx="42017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 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속성값의 단위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BC8F14-D7D8-488C-904D-68FC6BE4A754}"/>
              </a:ext>
            </a:extLst>
          </p:cNvPr>
          <p:cNvSpPr txBox="1"/>
          <p:nvPr/>
        </p:nvSpPr>
        <p:spPr>
          <a:xfrm>
            <a:off x="5262294" y="1341716"/>
            <a:ext cx="18615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2.3 </a:t>
            </a:r>
            <a:r>
              <a:rPr lang="en-US" altLang="ko-KR" sz="4000" dirty="0" err="1"/>
              <a:t>em</a:t>
            </a:r>
            <a:endParaRPr lang="ko-KR" altLang="en-US" sz="4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553F12-BFB8-41EB-B32D-35EF3DCEB8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4606" y="2188335"/>
            <a:ext cx="3922568" cy="488052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0DF264C-D4A6-4CB1-B5C7-74446E78DEAE}"/>
              </a:ext>
            </a:extLst>
          </p:cNvPr>
          <p:cNvSpPr/>
          <p:nvPr/>
        </p:nvSpPr>
        <p:spPr>
          <a:xfrm>
            <a:off x="7548530" y="2290959"/>
            <a:ext cx="3539449" cy="113804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797F48C-0B8A-4FB4-AF2B-5A5BDD921DA4}"/>
              </a:ext>
            </a:extLst>
          </p:cNvPr>
          <p:cNvSpPr/>
          <p:nvPr/>
        </p:nvSpPr>
        <p:spPr>
          <a:xfrm>
            <a:off x="7553387" y="3422730"/>
            <a:ext cx="3539449" cy="113804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E619A23-A11C-43AC-B60A-172E0D86F130}"/>
              </a:ext>
            </a:extLst>
          </p:cNvPr>
          <p:cNvSpPr/>
          <p:nvPr/>
        </p:nvSpPr>
        <p:spPr>
          <a:xfrm>
            <a:off x="7553387" y="4560771"/>
            <a:ext cx="3539449" cy="11380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EEC1DF-6151-4401-A2F1-B46F0D38CAD4}"/>
              </a:ext>
            </a:extLst>
          </p:cNvPr>
          <p:cNvSpPr txBox="1"/>
          <p:nvPr/>
        </p:nvSpPr>
        <p:spPr>
          <a:xfrm>
            <a:off x="1339726" y="1583073"/>
            <a:ext cx="3539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요소에 지정된 사이즈의 </a:t>
            </a:r>
            <a:r>
              <a:rPr lang="en-US" altLang="ko-KR" dirty="0"/>
              <a:t>X</a:t>
            </a:r>
            <a:r>
              <a:rPr lang="ko-KR" altLang="en-US" dirty="0"/>
              <a:t> 배 하겠다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en-US" altLang="ko-KR" dirty="0" err="1"/>
              <a:t>Xem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BBAEF5-6AA0-4CD5-9828-076D86F22CC7}"/>
              </a:ext>
            </a:extLst>
          </p:cNvPr>
          <p:cNvSpPr txBox="1"/>
          <p:nvPr/>
        </p:nvSpPr>
        <p:spPr>
          <a:xfrm>
            <a:off x="6380014" y="2675313"/>
            <a:ext cx="88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A0774D-A7A4-4A2C-9D4D-111FBC005765}"/>
              </a:ext>
            </a:extLst>
          </p:cNvPr>
          <p:cNvSpPr txBox="1"/>
          <p:nvPr/>
        </p:nvSpPr>
        <p:spPr>
          <a:xfrm>
            <a:off x="6380014" y="3813356"/>
            <a:ext cx="88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401D5A-4D98-4128-B46D-09D34A604CF1}"/>
              </a:ext>
            </a:extLst>
          </p:cNvPr>
          <p:cNvSpPr txBox="1"/>
          <p:nvPr/>
        </p:nvSpPr>
        <p:spPr>
          <a:xfrm>
            <a:off x="6380014" y="4951399"/>
            <a:ext cx="88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321A30-7677-4A50-A4F6-C97B0198884A}"/>
              </a:ext>
            </a:extLst>
          </p:cNvPr>
          <p:cNvSpPr txBox="1"/>
          <p:nvPr/>
        </p:nvSpPr>
        <p:spPr>
          <a:xfrm>
            <a:off x="6453668" y="5798235"/>
            <a:ext cx="882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문제 </a:t>
            </a:r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228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171069F-FD18-44AD-9561-4F77A1B675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0058" y="2125802"/>
            <a:ext cx="5572628" cy="45243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9943" y="629558"/>
            <a:ext cx="42017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 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속성값의 단위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BC8F14-D7D8-488C-904D-68FC6BE4A754}"/>
              </a:ext>
            </a:extLst>
          </p:cNvPr>
          <p:cNvSpPr txBox="1"/>
          <p:nvPr/>
        </p:nvSpPr>
        <p:spPr>
          <a:xfrm>
            <a:off x="3776478" y="1341716"/>
            <a:ext cx="4639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2.4 Viewport</a:t>
            </a:r>
            <a:r>
              <a:rPr lang="ko-KR" altLang="en-US" sz="4000" dirty="0"/>
              <a:t> 단위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553F12-BFB8-41EB-B32D-35EF3DCEB8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66265"/>
          <a:stretch/>
        </p:blipFill>
        <p:spPr>
          <a:xfrm>
            <a:off x="633638" y="2455782"/>
            <a:ext cx="5175394" cy="23612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FA7E09-5616-4F86-AF05-790AAD846F5E}"/>
              </a:ext>
            </a:extLst>
          </p:cNvPr>
          <p:cNvSpPr txBox="1"/>
          <p:nvPr/>
        </p:nvSpPr>
        <p:spPr>
          <a:xfrm>
            <a:off x="920606" y="5223224"/>
            <a:ext cx="373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Viewport -&gt; </a:t>
            </a:r>
            <a:r>
              <a:rPr lang="ko-KR" altLang="en-US" dirty="0"/>
              <a:t>쉽게 말해서 브라우저 창</a:t>
            </a:r>
          </a:p>
        </p:txBody>
      </p:sp>
    </p:spTree>
    <p:extLst>
      <p:ext uri="{BB962C8B-B14F-4D97-AF65-F5344CB8AC3E}">
        <p14:creationId xmlns:p14="http://schemas.microsoft.com/office/powerpoint/2010/main" val="2434373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42017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 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속성값의 단위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BC8F14-D7D8-488C-904D-68FC6BE4A754}"/>
              </a:ext>
            </a:extLst>
          </p:cNvPr>
          <p:cNvSpPr txBox="1"/>
          <p:nvPr/>
        </p:nvSpPr>
        <p:spPr>
          <a:xfrm>
            <a:off x="4185978" y="1341716"/>
            <a:ext cx="3820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 </a:t>
            </a:r>
            <a:r>
              <a:rPr lang="ko-KR" altLang="en-US" sz="4000" dirty="0"/>
              <a:t>색상 표현 단위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4F8693F-BAA8-4F2E-927B-ED692C2BC72E}"/>
              </a:ext>
            </a:extLst>
          </p:cNvPr>
          <p:cNvGrpSpPr/>
          <p:nvPr/>
        </p:nvGrpSpPr>
        <p:grpSpPr>
          <a:xfrm>
            <a:off x="956606" y="2368632"/>
            <a:ext cx="10358864" cy="3223923"/>
            <a:chOff x="1690583" y="2201480"/>
            <a:chExt cx="8897107" cy="246836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BF85A49-88DA-4A94-9F8F-58B262F2C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90583" y="2201480"/>
              <a:ext cx="8810834" cy="191638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A85031-EE5B-4FFA-938F-F7ADCE88F21B}"/>
                </a:ext>
              </a:extLst>
            </p:cNvPr>
            <p:cNvSpPr txBox="1"/>
            <p:nvPr/>
          </p:nvSpPr>
          <p:spPr>
            <a:xfrm>
              <a:off x="1690583" y="4269738"/>
              <a:ext cx="10313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 색 이름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EE32B52-EB16-46D1-950F-AB6BAF231419}"/>
                </a:ext>
              </a:extLst>
            </p:cNvPr>
            <p:cNvSpPr txBox="1"/>
            <p:nvPr/>
          </p:nvSpPr>
          <p:spPr>
            <a:xfrm>
              <a:off x="9077866" y="4285127"/>
              <a:ext cx="1509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Red, </a:t>
              </a:r>
              <a:r>
                <a:rPr lang="en-US" altLang="ko-KR" dirty="0" err="1"/>
                <a:t>bule</a:t>
              </a:r>
              <a:r>
                <a:rPr lang="en-US" altLang="ko-KR" dirty="0"/>
                <a:t> …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43218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42017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 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속성값의 단위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654B83-06FE-485F-9F64-08AAEE8E2D82}"/>
              </a:ext>
            </a:extLst>
          </p:cNvPr>
          <p:cNvSpPr/>
          <p:nvPr/>
        </p:nvSpPr>
        <p:spPr>
          <a:xfrm>
            <a:off x="1019132" y="2350647"/>
            <a:ext cx="10153742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여기까지</a:t>
            </a:r>
            <a:r>
              <a:rPr lang="en-US" altLang="ko-KR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.</a:t>
            </a:r>
            <a:r>
              <a:rPr lang="ko-KR" alt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algn="ctr"/>
            <a:r>
              <a:rPr lang="ko-KR" alt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쉬도록 합시다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algn="ctr"/>
            <a:r>
              <a:rPr lang="ko-KR" altLang="en-US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질문 하고</a:t>
            </a:r>
            <a:endParaRPr lang="en-US" altLang="ko-KR" sz="54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  <a:p>
            <a:pPr algn="ctr"/>
            <a:r>
              <a:rPr lang="ko-KR" altLang="en-US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수업에서 불편한 부분도 알려주세요</a:t>
            </a:r>
            <a:endParaRPr lang="en-US" altLang="ko-KR" sz="54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947727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박스 모델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AEF6C2-0585-4C64-AAAC-6086B42D65ED}"/>
              </a:ext>
            </a:extLst>
          </p:cNvPr>
          <p:cNvSpPr txBox="1"/>
          <p:nvPr/>
        </p:nvSpPr>
        <p:spPr>
          <a:xfrm>
            <a:off x="633638" y="1669312"/>
            <a:ext cx="502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모든 </a:t>
            </a:r>
            <a:r>
              <a:rPr lang="en-US" altLang="ko-KR" sz="3000" dirty="0"/>
              <a:t>HTML </a:t>
            </a:r>
            <a:r>
              <a:rPr lang="ko-KR" altLang="en-US" sz="3000" dirty="0"/>
              <a:t>요소는 </a:t>
            </a:r>
            <a:endParaRPr lang="en-US" altLang="ko-KR" sz="3000" dirty="0"/>
          </a:p>
          <a:p>
            <a:r>
              <a:rPr lang="en-US" altLang="ko-KR" sz="3000" dirty="0"/>
              <a:t>Box </a:t>
            </a:r>
            <a:r>
              <a:rPr lang="ko-KR" altLang="en-US" sz="3000" dirty="0"/>
              <a:t>형태의 영역을 가지고 있음</a:t>
            </a:r>
            <a:r>
              <a:rPr lang="en-US" altLang="ko-KR" sz="3000" dirty="0"/>
              <a:t> </a:t>
            </a:r>
            <a:endParaRPr lang="ko-KR" altLang="en-US" sz="3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27073A-D226-44FA-81A9-D54D702A9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838" y="2684975"/>
            <a:ext cx="5693683" cy="31944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DC78CF-F4F0-4AAF-B0F9-1478A4A94D8D}"/>
              </a:ext>
            </a:extLst>
          </p:cNvPr>
          <p:cNvSpPr txBox="1"/>
          <p:nvPr/>
        </p:nvSpPr>
        <p:spPr>
          <a:xfrm>
            <a:off x="1060281" y="3652031"/>
            <a:ext cx="3136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크롬에 들어가서 </a:t>
            </a:r>
            <a:r>
              <a:rPr lang="en-US" altLang="ko-KR" sz="2400" dirty="0"/>
              <a:t>f12</a:t>
            </a:r>
            <a:r>
              <a:rPr lang="ko-KR" altLang="en-US" sz="2400" dirty="0"/>
              <a:t>를 누르고 확인해 봅시다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48DDF1-24E4-46DD-BEA9-CACD36507823}"/>
              </a:ext>
            </a:extLst>
          </p:cNvPr>
          <p:cNvSpPr txBox="1"/>
          <p:nvPr/>
        </p:nvSpPr>
        <p:spPr>
          <a:xfrm>
            <a:off x="6182921" y="2155877"/>
            <a:ext cx="4653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밖에서부터 </a:t>
            </a:r>
            <a:r>
              <a:rPr lang="en-US" altLang="ko-KR" sz="2400" dirty="0"/>
              <a:t>MBPC</a:t>
            </a:r>
            <a:r>
              <a:rPr lang="ko-KR" altLang="en-US" sz="2400" dirty="0"/>
              <a:t>라고 외우기도 함</a:t>
            </a:r>
          </a:p>
        </p:txBody>
      </p:sp>
    </p:spTree>
    <p:extLst>
      <p:ext uri="{BB962C8B-B14F-4D97-AF65-F5344CB8AC3E}">
        <p14:creationId xmlns:p14="http://schemas.microsoft.com/office/powerpoint/2010/main" val="1634034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박스 모델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65DB7D8-2636-44C9-A18B-8D833A97B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21" y="1818168"/>
            <a:ext cx="11446976" cy="392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704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41BAF0F-370C-4DA9-AC02-8F17D34D5E4A}"/>
              </a:ext>
            </a:extLst>
          </p:cNvPr>
          <p:cNvSpPr/>
          <p:nvPr/>
        </p:nvSpPr>
        <p:spPr>
          <a:xfrm>
            <a:off x="308344" y="340242"/>
            <a:ext cx="11564342" cy="59811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49943" y="629558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박스 모델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4F3926-5861-47A8-92B7-0850D4AD1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66906" y="1166837"/>
            <a:ext cx="6029972" cy="52129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E1ACE36-7236-458A-A8C2-815460DAF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122" y="1608663"/>
            <a:ext cx="4201585" cy="4246522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DFA803B-24C6-4F0F-9334-2F9E0D9F5C1D}"/>
              </a:ext>
            </a:extLst>
          </p:cNvPr>
          <p:cNvCxnSpPr>
            <a:cxnSpLocks/>
          </p:cNvCxnSpPr>
          <p:nvPr/>
        </p:nvCxnSpPr>
        <p:spPr>
          <a:xfrm>
            <a:off x="795122" y="2307266"/>
            <a:ext cx="2277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F943173-DBE2-458D-B7FD-1ABC3D6FB18D}"/>
              </a:ext>
            </a:extLst>
          </p:cNvPr>
          <p:cNvSpPr txBox="1"/>
          <p:nvPr/>
        </p:nvSpPr>
        <p:spPr>
          <a:xfrm>
            <a:off x="746220" y="2301860"/>
            <a:ext cx="348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F0A168C-270C-48FE-8F01-7F0F61E4862D}"/>
              </a:ext>
            </a:extLst>
          </p:cNvPr>
          <p:cNvCxnSpPr>
            <a:cxnSpLocks/>
          </p:cNvCxnSpPr>
          <p:nvPr/>
        </p:nvCxnSpPr>
        <p:spPr>
          <a:xfrm>
            <a:off x="990600" y="2682004"/>
            <a:ext cx="2280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3F41EB9-E108-4FAF-8AE3-C8A2B40028CD}"/>
              </a:ext>
            </a:extLst>
          </p:cNvPr>
          <p:cNvSpPr txBox="1"/>
          <p:nvPr/>
        </p:nvSpPr>
        <p:spPr>
          <a:xfrm>
            <a:off x="942033" y="2676598"/>
            <a:ext cx="348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F4B4404-A978-423A-8E4C-033EC674DD24}"/>
              </a:ext>
            </a:extLst>
          </p:cNvPr>
          <p:cNvCxnSpPr>
            <a:cxnSpLocks/>
          </p:cNvCxnSpPr>
          <p:nvPr/>
        </p:nvCxnSpPr>
        <p:spPr>
          <a:xfrm>
            <a:off x="1215390" y="2958630"/>
            <a:ext cx="2265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0AD9BCE-C128-4F7C-BD21-27636ED9AA40}"/>
              </a:ext>
            </a:extLst>
          </p:cNvPr>
          <p:cNvSpPr txBox="1"/>
          <p:nvPr/>
        </p:nvSpPr>
        <p:spPr>
          <a:xfrm>
            <a:off x="1165320" y="2953224"/>
            <a:ext cx="348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1202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2A8843-303B-479B-9B47-DF07E7742C5E}"/>
              </a:ext>
            </a:extLst>
          </p:cNvPr>
          <p:cNvSpPr/>
          <p:nvPr/>
        </p:nvSpPr>
        <p:spPr>
          <a:xfrm>
            <a:off x="308344" y="340242"/>
            <a:ext cx="11564342" cy="59811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49943" y="629558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박스 모델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69CB947-6CFA-4EDF-8572-B894746C24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0838" y="1571369"/>
            <a:ext cx="3228409" cy="46570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A7F83CC-5B4A-4175-84F8-93C761698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0225" y="1571369"/>
            <a:ext cx="6986840" cy="455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2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박스 모델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87C60C-A315-4988-9FB2-435544A913B2}"/>
              </a:ext>
            </a:extLst>
          </p:cNvPr>
          <p:cNvSpPr txBox="1"/>
          <p:nvPr/>
        </p:nvSpPr>
        <p:spPr>
          <a:xfrm>
            <a:off x="4009128" y="1265444"/>
            <a:ext cx="4173744" cy="4769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/>
              <a:t>1. width, height </a:t>
            </a:r>
            <a:r>
              <a:rPr lang="ko-KR" altLang="en-US" sz="2800" dirty="0"/>
              <a:t>속성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en-US" altLang="ko-KR" sz="2800" dirty="0"/>
              <a:t>2. margin, padding </a:t>
            </a:r>
            <a:r>
              <a:rPr lang="ko-KR" altLang="en-US" sz="2800" dirty="0"/>
              <a:t>속성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en-US" altLang="ko-KR" sz="2800" dirty="0"/>
              <a:t>3. border </a:t>
            </a:r>
            <a:r>
              <a:rPr lang="ko-KR" altLang="en-US" sz="2800" dirty="0"/>
              <a:t>속성</a:t>
            </a:r>
            <a:endParaRPr lang="en-US" altLang="ko-KR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3.1 border-style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3.2 border-width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3.3 border-color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3.4 border-radius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3.5 border</a:t>
            </a:r>
          </a:p>
          <a:p>
            <a:pPr>
              <a:lnSpc>
                <a:spcPct val="150000"/>
              </a:lnSpc>
            </a:pPr>
            <a:r>
              <a:rPr lang="en-US" altLang="ko-KR" sz="2800" dirty="0"/>
              <a:t>4. box-sizing </a:t>
            </a:r>
            <a:r>
              <a:rPr lang="ko-KR" altLang="en-US" sz="2800" dirty="0"/>
              <a:t>속성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58215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박스 모델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3ED797-2CE3-4173-B7A3-AD1CE2266116}"/>
              </a:ext>
            </a:extLst>
          </p:cNvPr>
          <p:cNvSpPr txBox="1"/>
          <p:nvPr/>
        </p:nvSpPr>
        <p:spPr>
          <a:xfrm>
            <a:off x="3509583" y="1265444"/>
            <a:ext cx="5172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 Width / height </a:t>
            </a:r>
            <a:r>
              <a:rPr lang="ko-KR" altLang="en-US" sz="4000" dirty="0"/>
              <a:t>속성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FEA967-A8A6-4980-B77C-1E8492C05BDD}"/>
              </a:ext>
            </a:extLst>
          </p:cNvPr>
          <p:cNvSpPr txBox="1"/>
          <p:nvPr/>
        </p:nvSpPr>
        <p:spPr>
          <a:xfrm>
            <a:off x="2836233" y="2290425"/>
            <a:ext cx="65195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Width / height </a:t>
            </a:r>
            <a:r>
              <a:rPr lang="ko-KR" altLang="en-US" sz="2800" dirty="0"/>
              <a:t>속성은 요소의 </a:t>
            </a:r>
            <a:endParaRPr lang="en-US" altLang="ko-KR" sz="2800" dirty="0"/>
          </a:p>
          <a:p>
            <a:r>
              <a:rPr lang="ko-KR" altLang="en-US" sz="2800" dirty="0"/>
              <a:t>너비와 높이를 지정하기 위해 사용됨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width</a:t>
            </a:r>
            <a:r>
              <a:rPr lang="ko-KR" altLang="en-US" sz="2800" dirty="0"/>
              <a:t>와 </a:t>
            </a:r>
            <a:r>
              <a:rPr lang="en-US" altLang="ko-KR" sz="2800" dirty="0"/>
              <a:t>height</a:t>
            </a:r>
            <a:r>
              <a:rPr lang="ko-KR" altLang="en-US" sz="2800" dirty="0"/>
              <a:t>로 지정한 콘텐츠 영역보다 </a:t>
            </a:r>
            <a:endParaRPr lang="en-US" altLang="ko-KR" sz="2800" dirty="0"/>
          </a:p>
          <a:p>
            <a:r>
              <a:rPr lang="ko-KR" altLang="en-US" sz="2800" dirty="0"/>
              <a:t>실제 콘텐츠가 크면 콘텐츠 영역을 넘게 됨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Width / height </a:t>
            </a:r>
            <a:r>
              <a:rPr lang="ko-KR" altLang="en-US" sz="2800" dirty="0"/>
              <a:t>속성값의 단위는 </a:t>
            </a:r>
            <a:endParaRPr lang="en-US" altLang="ko-KR" sz="2800" dirty="0"/>
          </a:p>
          <a:p>
            <a:r>
              <a:rPr lang="en-US" altLang="ko-KR" sz="2800" dirty="0"/>
              <a:t> px, %, </a:t>
            </a:r>
            <a:r>
              <a:rPr lang="en-US" altLang="ko-KR" sz="2800" dirty="0" err="1"/>
              <a:t>vw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vh</a:t>
            </a:r>
            <a:r>
              <a:rPr lang="ko-KR" altLang="en-US" sz="2800" dirty="0"/>
              <a:t> 등의 크기 단위를 사용함</a:t>
            </a:r>
            <a:endParaRPr lang="en-US" altLang="ko-KR" sz="2800" dirty="0"/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88903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828739" y="705592"/>
            <a:ext cx="2534521" cy="594002"/>
            <a:chOff x="4707075" y="1625598"/>
            <a:chExt cx="2787973" cy="540002"/>
          </a:xfrm>
          <a:solidFill>
            <a:schemeClr val="tx1"/>
          </a:solidFill>
        </p:grpSpPr>
        <p:sp>
          <p:nvSpPr>
            <p:cNvPr id="3" name="타원 2"/>
            <p:cNvSpPr/>
            <p:nvPr/>
          </p:nvSpPr>
          <p:spPr>
            <a:xfrm>
              <a:off x="4707075" y="1625600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  <p:sp>
          <p:nvSpPr>
            <p:cNvPr id="4" name="타원 3"/>
            <p:cNvSpPr/>
            <p:nvPr/>
          </p:nvSpPr>
          <p:spPr>
            <a:xfrm>
              <a:off x="6955048" y="1625598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977075" y="1625599"/>
              <a:ext cx="2247973" cy="540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Contents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999053" y="1492626"/>
            <a:ext cx="100942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08936" y="2096137"/>
            <a:ext cx="151119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99053" y="2699150"/>
            <a:ext cx="126453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4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13206" y="3314722"/>
            <a:ext cx="150692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4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18819" y="3917282"/>
            <a:ext cx="111032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2997274" y="1419195"/>
            <a:ext cx="584011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cxnSpLocks/>
          </p:cNvCxnSpPr>
          <p:nvPr/>
        </p:nvCxnSpPr>
        <p:spPr>
          <a:xfrm>
            <a:off x="2987391" y="2025622"/>
            <a:ext cx="584011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cxnSpLocks/>
          </p:cNvCxnSpPr>
          <p:nvPr/>
        </p:nvCxnSpPr>
        <p:spPr>
          <a:xfrm>
            <a:off x="2987391" y="2632049"/>
            <a:ext cx="584011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cxnSpLocks/>
          </p:cNvCxnSpPr>
          <p:nvPr/>
        </p:nvCxnSpPr>
        <p:spPr>
          <a:xfrm>
            <a:off x="2987391" y="3238476"/>
            <a:ext cx="584011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2987391" y="3844903"/>
            <a:ext cx="584011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cxnSpLocks/>
          </p:cNvCxnSpPr>
          <p:nvPr/>
        </p:nvCxnSpPr>
        <p:spPr>
          <a:xfrm>
            <a:off x="2987391" y="4451330"/>
            <a:ext cx="584011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878768" y="1495288"/>
            <a:ext cx="20436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 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 문법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900574" y="2109093"/>
            <a:ext cx="102203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셀렉터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05460" y="2719889"/>
            <a:ext cx="261692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속성값의 단위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99609" y="3326315"/>
            <a:ext cx="137291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박스 모델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817672" y="3915688"/>
            <a:ext cx="310470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display, opacity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8ABD0E-A983-4BE5-874D-30D505686936}"/>
              </a:ext>
            </a:extLst>
          </p:cNvPr>
          <p:cNvSpPr txBox="1"/>
          <p:nvPr/>
        </p:nvSpPr>
        <p:spPr>
          <a:xfrm>
            <a:off x="3008936" y="4516697"/>
            <a:ext cx="11476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93CB1F-4A8A-4503-874C-B708043D238A}"/>
              </a:ext>
            </a:extLst>
          </p:cNvPr>
          <p:cNvSpPr txBox="1"/>
          <p:nvPr/>
        </p:nvSpPr>
        <p:spPr>
          <a:xfrm>
            <a:off x="3022527" y="5130138"/>
            <a:ext cx="170129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E989A2-91BD-4C78-9B9D-1D20EDEF281A}"/>
              </a:ext>
            </a:extLst>
          </p:cNvPr>
          <p:cNvSpPr txBox="1"/>
          <p:nvPr/>
        </p:nvSpPr>
        <p:spPr>
          <a:xfrm>
            <a:off x="3008936" y="5736566"/>
            <a:ext cx="146662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9A36B05-153E-475B-B248-9EEBD0D61C3C}"/>
              </a:ext>
            </a:extLst>
          </p:cNvPr>
          <p:cNvCxnSpPr>
            <a:cxnSpLocks/>
          </p:cNvCxnSpPr>
          <p:nvPr/>
        </p:nvCxnSpPr>
        <p:spPr>
          <a:xfrm>
            <a:off x="2997274" y="5057757"/>
            <a:ext cx="584011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18E1C2E-B0CC-42A5-88AB-CEE3F9B1AC7C}"/>
              </a:ext>
            </a:extLst>
          </p:cNvPr>
          <p:cNvCxnSpPr>
            <a:cxnSpLocks/>
          </p:cNvCxnSpPr>
          <p:nvPr/>
        </p:nvCxnSpPr>
        <p:spPr>
          <a:xfrm>
            <a:off x="2997274" y="5664184"/>
            <a:ext cx="584011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7A5BA8E-D6F8-480E-AFAC-AD9A9FED1033}"/>
              </a:ext>
            </a:extLst>
          </p:cNvPr>
          <p:cNvCxnSpPr>
            <a:cxnSpLocks/>
          </p:cNvCxnSpPr>
          <p:nvPr/>
        </p:nvCxnSpPr>
        <p:spPr>
          <a:xfrm>
            <a:off x="2997274" y="6270613"/>
            <a:ext cx="584011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2A2B06B-8DDA-4DA5-8669-144CDA0506C6}"/>
              </a:ext>
            </a:extLst>
          </p:cNvPr>
          <p:cNvSpPr txBox="1"/>
          <p:nvPr/>
        </p:nvSpPr>
        <p:spPr>
          <a:xfrm>
            <a:off x="6587582" y="4543800"/>
            <a:ext cx="233479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요소의 위치 정의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652729-1CD7-4647-B185-ADAEAFE83999}"/>
              </a:ext>
            </a:extLst>
          </p:cNvPr>
          <p:cNvSpPr txBox="1"/>
          <p:nvPr/>
        </p:nvSpPr>
        <p:spPr>
          <a:xfrm>
            <a:off x="6666217" y="5166328"/>
            <a:ext cx="225616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Flexbox layout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F439764-69EC-40F3-B3B3-05672C3B0B68}"/>
              </a:ext>
            </a:extLst>
          </p:cNvPr>
          <p:cNvSpPr txBox="1"/>
          <p:nvPr/>
        </p:nvSpPr>
        <p:spPr>
          <a:xfrm>
            <a:off x="6230283" y="5757609"/>
            <a:ext cx="269209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수평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수직 중앙 정렬</a:t>
            </a:r>
          </a:p>
        </p:txBody>
      </p:sp>
    </p:spTree>
    <p:extLst>
      <p:ext uri="{BB962C8B-B14F-4D97-AF65-F5344CB8AC3E}">
        <p14:creationId xmlns:p14="http://schemas.microsoft.com/office/powerpoint/2010/main" val="1846964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박스 모델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3ED797-2CE3-4173-B7A3-AD1CE2266116}"/>
              </a:ext>
            </a:extLst>
          </p:cNvPr>
          <p:cNvSpPr txBox="1"/>
          <p:nvPr/>
        </p:nvSpPr>
        <p:spPr>
          <a:xfrm>
            <a:off x="3509583" y="1265444"/>
            <a:ext cx="5172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 Width / height </a:t>
            </a:r>
            <a:r>
              <a:rPr lang="ko-KR" altLang="en-US" sz="4000" dirty="0"/>
              <a:t>속성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194F6E-E92B-4C51-9FB9-285192F3D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915" y="2151567"/>
            <a:ext cx="2381242" cy="39727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5B3DEBA-E2B4-478B-9C04-21D9B4977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638" y="1973330"/>
            <a:ext cx="6796284" cy="425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91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박스 모델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3ED797-2CE3-4173-B7A3-AD1CE2266116}"/>
              </a:ext>
            </a:extLst>
          </p:cNvPr>
          <p:cNvSpPr txBox="1"/>
          <p:nvPr/>
        </p:nvSpPr>
        <p:spPr>
          <a:xfrm>
            <a:off x="3214995" y="1265444"/>
            <a:ext cx="5762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 margin / padding </a:t>
            </a:r>
            <a:r>
              <a:rPr lang="ko-KR" altLang="en-US" sz="4000" dirty="0"/>
              <a:t>속성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1EDC5E-0C33-4B50-B136-62D915327F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50" t="4796" r="8240" b="3335"/>
          <a:stretch/>
        </p:blipFill>
        <p:spPr>
          <a:xfrm>
            <a:off x="1838282" y="124969"/>
            <a:ext cx="8362265" cy="655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941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박스 모델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3ED797-2CE3-4173-B7A3-AD1CE2266116}"/>
              </a:ext>
            </a:extLst>
          </p:cNvPr>
          <p:cNvSpPr txBox="1"/>
          <p:nvPr/>
        </p:nvSpPr>
        <p:spPr>
          <a:xfrm>
            <a:off x="3214995" y="1265444"/>
            <a:ext cx="5762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 margin / padding </a:t>
            </a:r>
            <a:r>
              <a:rPr lang="ko-KR" altLang="en-US" sz="4000" dirty="0"/>
              <a:t>속성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06759C-4B9A-4DC1-BCE0-256E58B07F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676"/>
          <a:stretch/>
        </p:blipFill>
        <p:spPr>
          <a:xfrm>
            <a:off x="1023988" y="2179675"/>
            <a:ext cx="4647449" cy="193870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144A6B4-5678-4F9C-A4EB-579E7A2056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518" b="6065"/>
          <a:stretch/>
        </p:blipFill>
        <p:spPr>
          <a:xfrm>
            <a:off x="674404" y="4455042"/>
            <a:ext cx="7448871" cy="16972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D8424A4-25F5-462F-9705-B1EBDBE05E2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8306" b="3944"/>
          <a:stretch/>
        </p:blipFill>
        <p:spPr>
          <a:xfrm>
            <a:off x="6701226" y="1973330"/>
            <a:ext cx="5056854" cy="29201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73BC44-3CE3-402E-A298-30BFF9C3F341}"/>
              </a:ext>
            </a:extLst>
          </p:cNvPr>
          <p:cNvSpPr txBox="1"/>
          <p:nvPr/>
        </p:nvSpPr>
        <p:spPr>
          <a:xfrm>
            <a:off x="530522" y="1825732"/>
            <a:ext cx="457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</a:t>
            </a:r>
            <a:endParaRPr lang="ko-KR" altLang="en-US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930E6B-6570-4B5E-8477-306B9A95B38F}"/>
              </a:ext>
            </a:extLst>
          </p:cNvPr>
          <p:cNvSpPr txBox="1"/>
          <p:nvPr/>
        </p:nvSpPr>
        <p:spPr>
          <a:xfrm>
            <a:off x="265923" y="4453497"/>
            <a:ext cx="457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</a:t>
            </a:r>
            <a:endParaRPr lang="ko-KR" altLang="en-US" sz="4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ED0062-4517-48CF-9017-780073BD56A5}"/>
              </a:ext>
            </a:extLst>
          </p:cNvPr>
          <p:cNvSpPr txBox="1"/>
          <p:nvPr/>
        </p:nvSpPr>
        <p:spPr>
          <a:xfrm>
            <a:off x="6257687" y="1821463"/>
            <a:ext cx="457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278751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박스 모델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3ED797-2CE3-4173-B7A3-AD1CE2266116}"/>
              </a:ext>
            </a:extLst>
          </p:cNvPr>
          <p:cNvSpPr txBox="1"/>
          <p:nvPr/>
        </p:nvSpPr>
        <p:spPr>
          <a:xfrm>
            <a:off x="4094525" y="1265444"/>
            <a:ext cx="4002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3.1 border-style</a:t>
            </a:r>
            <a:endParaRPr lang="ko-KR" altLang="en-US" sz="4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64CB965-2C92-4E0D-8A7E-61D4C9AB9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38" y="1897889"/>
            <a:ext cx="4238625" cy="48196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44A526C-C53B-4458-8C19-1668FE377B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84" t="5580" r="5239" b="18375"/>
          <a:stretch/>
        </p:blipFill>
        <p:spPr>
          <a:xfrm>
            <a:off x="5130430" y="2079656"/>
            <a:ext cx="6569871" cy="205308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4EC2091-7E8C-47DD-913F-0605F58E034B}"/>
              </a:ext>
            </a:extLst>
          </p:cNvPr>
          <p:cNvSpPr/>
          <p:nvPr/>
        </p:nvSpPr>
        <p:spPr>
          <a:xfrm>
            <a:off x="5463289" y="4602327"/>
            <a:ext cx="616707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/>
              <a:t>border-style</a:t>
            </a:r>
            <a:r>
              <a:rPr lang="ko-KR" altLang="en-US" sz="4000" dirty="0"/>
              <a:t> 프로퍼티는 </a:t>
            </a:r>
            <a:endParaRPr lang="en-US" altLang="ko-KR" sz="4000" dirty="0"/>
          </a:p>
          <a:p>
            <a:r>
              <a:rPr lang="ko-KR" altLang="en-US" sz="4000" dirty="0"/>
              <a:t>테두리 선의 스타일을 지정함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2453640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박스 모델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3ED797-2CE3-4173-B7A3-AD1CE2266116}"/>
              </a:ext>
            </a:extLst>
          </p:cNvPr>
          <p:cNvSpPr txBox="1"/>
          <p:nvPr/>
        </p:nvSpPr>
        <p:spPr>
          <a:xfrm>
            <a:off x="4094525" y="1265444"/>
            <a:ext cx="41457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3.2 border-width</a:t>
            </a:r>
            <a:endParaRPr lang="ko-KR" altLang="en-US" sz="4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BCFCEFC-2D02-4427-8327-2EE035C54DC7}"/>
              </a:ext>
            </a:extLst>
          </p:cNvPr>
          <p:cNvSpPr/>
          <p:nvPr/>
        </p:nvSpPr>
        <p:spPr>
          <a:xfrm>
            <a:off x="6190135" y="4997985"/>
            <a:ext cx="523412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/>
              <a:t>border-width</a:t>
            </a:r>
            <a:r>
              <a:rPr lang="ko-KR" altLang="en-US" sz="4000" dirty="0"/>
              <a:t> 속성은</a:t>
            </a:r>
            <a:endParaRPr lang="en-US" altLang="ko-KR" sz="4000" dirty="0"/>
          </a:p>
          <a:p>
            <a:r>
              <a:rPr lang="ko-KR" altLang="en-US" sz="4000" dirty="0"/>
              <a:t>테두리의 두께를 지정함</a:t>
            </a:r>
            <a:r>
              <a:rPr lang="en-US" altLang="ko-KR" sz="4000" dirty="0"/>
              <a:t> </a:t>
            </a:r>
            <a:endParaRPr lang="ko-KR" altLang="en-US" sz="4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AE3223B-6157-4782-AEB9-284F572F7DDF}"/>
              </a:ext>
            </a:extLst>
          </p:cNvPr>
          <p:cNvSpPr/>
          <p:nvPr/>
        </p:nvSpPr>
        <p:spPr>
          <a:xfrm>
            <a:off x="5087393" y="2459504"/>
            <a:ext cx="3731855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/>
              <a:t>border-width </a:t>
            </a:r>
            <a:r>
              <a:rPr lang="ko-KR" altLang="en-US" sz="3000" dirty="0"/>
              <a:t>속성은 </a:t>
            </a:r>
            <a:endParaRPr lang="en-US" altLang="ko-KR" sz="3000" dirty="0"/>
          </a:p>
          <a:p>
            <a:r>
              <a:rPr lang="en-US" altLang="ko-KR" sz="3000" dirty="0"/>
              <a:t>border-style</a:t>
            </a:r>
            <a:r>
              <a:rPr lang="ko-KR" altLang="en-US" sz="3000" dirty="0"/>
              <a:t> 속성과 </a:t>
            </a:r>
            <a:endParaRPr lang="en-US" altLang="ko-KR" sz="3000" dirty="0"/>
          </a:p>
          <a:p>
            <a:r>
              <a:rPr lang="ko-KR" altLang="en-US" sz="3000" dirty="0"/>
              <a:t>함께 사용하지 않으면 </a:t>
            </a:r>
            <a:endParaRPr lang="en-US" altLang="ko-KR" sz="3000" dirty="0"/>
          </a:p>
          <a:p>
            <a:r>
              <a:rPr lang="ko-KR" altLang="en-US" sz="3000" dirty="0"/>
              <a:t>적용되지 않음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2B414E6-F381-4995-8FDE-DC9E00320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12" y="1973330"/>
            <a:ext cx="4373913" cy="425275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0A38FA7-90F8-4BDA-A62E-2FA8F79BC2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8860" b="11338"/>
          <a:stretch/>
        </p:blipFill>
        <p:spPr>
          <a:xfrm>
            <a:off x="8819248" y="1179057"/>
            <a:ext cx="2820938" cy="381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7730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박스 모델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3ED797-2CE3-4173-B7A3-AD1CE2266116}"/>
              </a:ext>
            </a:extLst>
          </p:cNvPr>
          <p:cNvSpPr txBox="1"/>
          <p:nvPr/>
        </p:nvSpPr>
        <p:spPr>
          <a:xfrm>
            <a:off x="4094525" y="1265444"/>
            <a:ext cx="4002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3.3 border-color</a:t>
            </a:r>
            <a:endParaRPr lang="ko-KR" altLang="en-US" sz="4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BED8091-C9A3-4443-98F5-A7AF925F0132}"/>
              </a:ext>
            </a:extLst>
          </p:cNvPr>
          <p:cNvSpPr/>
          <p:nvPr/>
        </p:nvSpPr>
        <p:spPr>
          <a:xfrm>
            <a:off x="5087393" y="2459504"/>
            <a:ext cx="3731855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/>
              <a:t>border-color </a:t>
            </a:r>
            <a:r>
              <a:rPr lang="ko-KR" altLang="en-US" sz="3000" dirty="0"/>
              <a:t>속성은 </a:t>
            </a:r>
            <a:endParaRPr lang="en-US" altLang="ko-KR" sz="3000" dirty="0"/>
          </a:p>
          <a:p>
            <a:r>
              <a:rPr lang="en-US" altLang="ko-KR" sz="3000" dirty="0"/>
              <a:t>border-style</a:t>
            </a:r>
            <a:r>
              <a:rPr lang="ko-KR" altLang="en-US" sz="3000" dirty="0"/>
              <a:t> 속성과 </a:t>
            </a:r>
            <a:endParaRPr lang="en-US" altLang="ko-KR" sz="3000" dirty="0"/>
          </a:p>
          <a:p>
            <a:r>
              <a:rPr lang="ko-KR" altLang="en-US" sz="3000" dirty="0"/>
              <a:t>함께 사용하지 않으면 </a:t>
            </a:r>
            <a:endParaRPr lang="en-US" altLang="ko-KR" sz="3000" dirty="0"/>
          </a:p>
          <a:p>
            <a:r>
              <a:rPr lang="ko-KR" altLang="en-US" sz="3000" dirty="0"/>
              <a:t>적용되지 않음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09F003-EB85-4CC2-A943-D413A1877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7135" y="1044576"/>
            <a:ext cx="2663227" cy="383343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29AC103-2A3A-4203-B70D-308EE33CE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51" y="1907556"/>
            <a:ext cx="4417755" cy="446513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9B9430C-0088-465F-B244-2C9C1455C836}"/>
              </a:ext>
            </a:extLst>
          </p:cNvPr>
          <p:cNvSpPr/>
          <p:nvPr/>
        </p:nvSpPr>
        <p:spPr>
          <a:xfrm>
            <a:off x="6190135" y="4997985"/>
            <a:ext cx="523271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/>
              <a:t>border-color</a:t>
            </a:r>
            <a:r>
              <a:rPr lang="ko-KR" altLang="en-US" sz="4000" dirty="0"/>
              <a:t> 속성은 </a:t>
            </a:r>
            <a:endParaRPr lang="en-US" altLang="ko-KR" sz="4000" dirty="0"/>
          </a:p>
          <a:p>
            <a:r>
              <a:rPr lang="ko-KR" altLang="en-US" sz="4000" dirty="0"/>
              <a:t>테두리의 색상을 지정함</a:t>
            </a:r>
          </a:p>
        </p:txBody>
      </p:sp>
    </p:spTree>
    <p:extLst>
      <p:ext uri="{BB962C8B-B14F-4D97-AF65-F5344CB8AC3E}">
        <p14:creationId xmlns:p14="http://schemas.microsoft.com/office/powerpoint/2010/main" val="4106071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박스 모델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3ED797-2CE3-4173-B7A3-AD1CE2266116}"/>
              </a:ext>
            </a:extLst>
          </p:cNvPr>
          <p:cNvSpPr txBox="1"/>
          <p:nvPr/>
        </p:nvSpPr>
        <p:spPr>
          <a:xfrm>
            <a:off x="3895555" y="1265444"/>
            <a:ext cx="44008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3.4 border-radius</a:t>
            </a:r>
            <a:endParaRPr lang="ko-KR" altLang="en-US" sz="4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0C90F2E-4BA0-44CC-B463-5501464D9A73}"/>
              </a:ext>
            </a:extLst>
          </p:cNvPr>
          <p:cNvSpPr/>
          <p:nvPr/>
        </p:nvSpPr>
        <p:spPr>
          <a:xfrm>
            <a:off x="3708167" y="2212913"/>
            <a:ext cx="4775666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300" dirty="0"/>
              <a:t>border-radius </a:t>
            </a:r>
            <a:r>
              <a:rPr lang="ko-KR" altLang="en-US" sz="3300" dirty="0"/>
              <a:t>속성은 </a:t>
            </a:r>
            <a:endParaRPr lang="en-US" altLang="ko-KR" sz="3300" dirty="0"/>
          </a:p>
          <a:p>
            <a:r>
              <a:rPr lang="ko-KR" altLang="en-US" sz="3300" dirty="0"/>
              <a:t>테두리 모서리를 </a:t>
            </a:r>
            <a:endParaRPr lang="en-US" altLang="ko-KR" sz="3300" dirty="0"/>
          </a:p>
          <a:p>
            <a:r>
              <a:rPr lang="ko-KR" altLang="en-US" sz="3300" dirty="0"/>
              <a:t>둥글게 표현하도록 지정함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48F30D8-EB17-4B9F-B8B1-7943409E6044}"/>
              </a:ext>
            </a:extLst>
          </p:cNvPr>
          <p:cNvSpPr/>
          <p:nvPr/>
        </p:nvSpPr>
        <p:spPr>
          <a:xfrm>
            <a:off x="3344917" y="4114489"/>
            <a:ext cx="550216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300" dirty="0">
                <a:solidFill>
                  <a:srgbClr val="333333"/>
                </a:solidFill>
              </a:rPr>
              <a:t>속성값은 길이를 나타내는 </a:t>
            </a:r>
            <a:endParaRPr lang="en-US" altLang="ko-KR" sz="3300" dirty="0">
              <a:solidFill>
                <a:srgbClr val="333333"/>
              </a:solidFill>
            </a:endParaRPr>
          </a:p>
          <a:p>
            <a:r>
              <a:rPr lang="ko-KR" altLang="en-US" sz="3300" dirty="0">
                <a:solidFill>
                  <a:srgbClr val="333333"/>
                </a:solidFill>
              </a:rPr>
              <a:t>단위</a:t>
            </a:r>
            <a:r>
              <a:rPr lang="en-US" altLang="ko-KR" sz="3300" dirty="0">
                <a:solidFill>
                  <a:srgbClr val="333333"/>
                </a:solidFill>
              </a:rPr>
              <a:t>(px, </a:t>
            </a:r>
            <a:r>
              <a:rPr lang="en-US" altLang="ko-KR" sz="3300" dirty="0" err="1">
                <a:solidFill>
                  <a:srgbClr val="333333"/>
                </a:solidFill>
              </a:rPr>
              <a:t>em</a:t>
            </a:r>
            <a:r>
              <a:rPr lang="en-US" altLang="ko-KR" sz="3300" dirty="0">
                <a:solidFill>
                  <a:srgbClr val="333333"/>
                </a:solidFill>
              </a:rPr>
              <a:t> </a:t>
            </a:r>
            <a:r>
              <a:rPr lang="ko-KR" altLang="en-US" sz="3300" dirty="0">
                <a:solidFill>
                  <a:srgbClr val="333333"/>
                </a:solidFill>
              </a:rPr>
              <a:t>등</a:t>
            </a:r>
            <a:r>
              <a:rPr lang="en-US" altLang="ko-KR" sz="3300" dirty="0">
                <a:solidFill>
                  <a:srgbClr val="333333"/>
                </a:solidFill>
              </a:rPr>
              <a:t>)</a:t>
            </a:r>
            <a:r>
              <a:rPr lang="ko-KR" altLang="en-US" sz="3300" dirty="0">
                <a:solidFill>
                  <a:srgbClr val="333333"/>
                </a:solidFill>
              </a:rPr>
              <a:t>와 </a:t>
            </a:r>
            <a:r>
              <a:rPr lang="en-US" altLang="ko-KR" sz="3300" dirty="0">
                <a:solidFill>
                  <a:srgbClr val="333333"/>
                </a:solidFill>
              </a:rPr>
              <a:t>%</a:t>
            </a:r>
            <a:r>
              <a:rPr lang="ko-KR" altLang="en-US" sz="3300" dirty="0">
                <a:solidFill>
                  <a:srgbClr val="333333"/>
                </a:solidFill>
              </a:rPr>
              <a:t>를 사용함</a:t>
            </a:r>
            <a:r>
              <a:rPr lang="en-US" altLang="ko-KR" sz="3300" dirty="0">
                <a:solidFill>
                  <a:srgbClr val="333333"/>
                </a:solidFill>
              </a:rPr>
              <a:t> </a:t>
            </a:r>
            <a:endParaRPr lang="ko-KR" altLang="en-US" sz="3300" dirty="0"/>
          </a:p>
        </p:txBody>
      </p:sp>
    </p:spTree>
    <p:extLst>
      <p:ext uri="{BB962C8B-B14F-4D97-AF65-F5344CB8AC3E}">
        <p14:creationId xmlns:p14="http://schemas.microsoft.com/office/powerpoint/2010/main" val="15627304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박스 모델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3ED797-2CE3-4173-B7A3-AD1CE2266116}"/>
              </a:ext>
            </a:extLst>
          </p:cNvPr>
          <p:cNvSpPr txBox="1"/>
          <p:nvPr/>
        </p:nvSpPr>
        <p:spPr>
          <a:xfrm>
            <a:off x="4094525" y="1265444"/>
            <a:ext cx="42438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3.4 border-radius</a:t>
            </a:r>
            <a:endParaRPr lang="ko-KR" altLang="en-US" sz="4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09F003-EB85-4CC2-A943-D413A18774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80221" y="1972277"/>
            <a:ext cx="3553341" cy="440146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29AC103-2A3A-4203-B70D-308EE33CED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691" y="1907556"/>
            <a:ext cx="4199875" cy="446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8384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박스 모델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3ED797-2CE3-4173-B7A3-AD1CE2266116}"/>
              </a:ext>
            </a:extLst>
          </p:cNvPr>
          <p:cNvSpPr txBox="1"/>
          <p:nvPr/>
        </p:nvSpPr>
        <p:spPr>
          <a:xfrm>
            <a:off x="4751476" y="1265444"/>
            <a:ext cx="26890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3.5 border</a:t>
            </a:r>
            <a:endParaRPr lang="ko-KR" altLang="en-US" sz="40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0F8DA25-39A3-454F-997F-8C5DA7A008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210" b="9910"/>
          <a:stretch/>
        </p:blipFill>
        <p:spPr>
          <a:xfrm>
            <a:off x="449943" y="1947390"/>
            <a:ext cx="5525555" cy="266956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ACE86B-21FB-435D-83DD-779B518D5B77}"/>
              </a:ext>
            </a:extLst>
          </p:cNvPr>
          <p:cNvSpPr txBox="1"/>
          <p:nvPr/>
        </p:nvSpPr>
        <p:spPr>
          <a:xfrm>
            <a:off x="6439764" y="2598003"/>
            <a:ext cx="543292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dirty="0"/>
              <a:t> h1{ </a:t>
            </a:r>
          </a:p>
          <a:p>
            <a:r>
              <a:rPr lang="en-US" altLang="ko-KR" sz="3400" dirty="0"/>
              <a:t>	Border</a:t>
            </a:r>
            <a:r>
              <a:rPr lang="ko-KR" altLang="en-US" sz="3400" dirty="0"/>
              <a:t> </a:t>
            </a:r>
            <a:r>
              <a:rPr lang="en-US" altLang="ko-KR" sz="3400" dirty="0"/>
              <a:t>: 5px solid red;</a:t>
            </a:r>
          </a:p>
          <a:p>
            <a:r>
              <a:rPr lang="en-US" altLang="ko-KR" sz="3400" dirty="0"/>
              <a:t>}</a:t>
            </a:r>
            <a:endParaRPr lang="ko-KR" altLang="en-US" sz="3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2257F61-697C-4369-9F09-76ED146E5C46}"/>
              </a:ext>
            </a:extLst>
          </p:cNvPr>
          <p:cNvSpPr/>
          <p:nvPr/>
        </p:nvSpPr>
        <p:spPr>
          <a:xfrm>
            <a:off x="1194658" y="5178056"/>
            <a:ext cx="9802684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300" dirty="0">
                <a:latin typeface="굴림" panose="020B0600000101010101" pitchFamily="50" charset="-127"/>
                <a:ea typeface="굴림" panose="020B0600000101010101" pitchFamily="50" charset="-127"/>
              </a:rPr>
              <a:t>border: border-width border-style border-color;</a:t>
            </a:r>
            <a:endParaRPr lang="ko-KR" altLang="en-US" sz="33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같음 기호 5">
            <a:extLst>
              <a:ext uri="{FF2B5EF4-FFF2-40B4-BE49-F238E27FC236}">
                <a16:creationId xmlns:a16="http://schemas.microsoft.com/office/drawing/2014/main" id="{614B5FFD-FC18-47D9-88AB-E6E443266BEE}"/>
              </a:ext>
            </a:extLst>
          </p:cNvPr>
          <p:cNvSpPr/>
          <p:nvPr/>
        </p:nvSpPr>
        <p:spPr>
          <a:xfrm>
            <a:off x="5704495" y="3077395"/>
            <a:ext cx="1024018" cy="600164"/>
          </a:xfrm>
          <a:prstGeom prst="mathEqual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2952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박스 모델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820434-B245-42C7-AF0F-8015FCB3897F}"/>
              </a:ext>
            </a:extLst>
          </p:cNvPr>
          <p:cNvSpPr txBox="1"/>
          <p:nvPr/>
        </p:nvSpPr>
        <p:spPr>
          <a:xfrm>
            <a:off x="3985932" y="1265444"/>
            <a:ext cx="4220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4. box-sizing </a:t>
            </a:r>
            <a:r>
              <a:rPr lang="ko-KR" altLang="en-US" sz="4000" dirty="0"/>
              <a:t>속성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2FB117-B862-43EC-9398-7F0EA7C17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060" y="2290425"/>
            <a:ext cx="10139878" cy="18756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AA9069-F122-4B9E-A339-DD0F070566AD}"/>
              </a:ext>
            </a:extLst>
          </p:cNvPr>
          <p:cNvSpPr txBox="1"/>
          <p:nvPr/>
        </p:nvSpPr>
        <p:spPr>
          <a:xfrm>
            <a:off x="1076885" y="4104784"/>
            <a:ext cx="488798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/>
              <a:t>Box-sizing : content-box; </a:t>
            </a:r>
            <a:r>
              <a:rPr lang="ko-KR" altLang="en-US" sz="3300" dirty="0"/>
              <a:t> </a:t>
            </a:r>
            <a:endParaRPr lang="en-US" altLang="ko-KR" sz="3300" dirty="0"/>
          </a:p>
          <a:p>
            <a:r>
              <a:rPr lang="en-US" altLang="ko-KR" sz="3300" dirty="0"/>
              <a:t>Width ,height </a:t>
            </a:r>
            <a:r>
              <a:rPr lang="ko-KR" altLang="en-US" sz="3300" dirty="0"/>
              <a:t>값은 </a:t>
            </a:r>
            <a:r>
              <a:rPr lang="en-US" altLang="ko-KR" sz="3300" dirty="0"/>
              <a:t>content </a:t>
            </a:r>
            <a:r>
              <a:rPr lang="ko-KR" altLang="en-US" sz="3300" dirty="0"/>
              <a:t>영역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AFCD7F-3A01-4DFF-8823-FB64CBFC9E61}"/>
              </a:ext>
            </a:extLst>
          </p:cNvPr>
          <p:cNvSpPr txBox="1"/>
          <p:nvPr/>
        </p:nvSpPr>
        <p:spPr>
          <a:xfrm>
            <a:off x="6305835" y="4104784"/>
            <a:ext cx="479221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/>
              <a:t>Box-sizing : border-box; </a:t>
            </a:r>
            <a:r>
              <a:rPr lang="ko-KR" altLang="en-US" sz="3300" dirty="0"/>
              <a:t> </a:t>
            </a:r>
            <a:endParaRPr lang="en-US" altLang="ko-KR" sz="3300" dirty="0"/>
          </a:p>
          <a:p>
            <a:r>
              <a:rPr lang="en-US" altLang="ko-KR" sz="3300" dirty="0"/>
              <a:t>Width ,height </a:t>
            </a:r>
            <a:r>
              <a:rPr lang="ko-KR" altLang="en-US" sz="3300" dirty="0"/>
              <a:t>값은 </a:t>
            </a:r>
            <a:r>
              <a:rPr lang="en-US" altLang="ko-KR" sz="3300" dirty="0"/>
              <a:t>content, padding, </a:t>
            </a:r>
          </a:p>
          <a:p>
            <a:r>
              <a:rPr lang="en-US" altLang="ko-KR" sz="3300" dirty="0"/>
              <a:t>border</a:t>
            </a:r>
            <a:r>
              <a:rPr lang="ko-KR" altLang="en-US" sz="3300" dirty="0"/>
              <a:t>가 포함된 영역</a:t>
            </a:r>
          </a:p>
        </p:txBody>
      </p:sp>
    </p:spTree>
    <p:extLst>
      <p:ext uri="{BB962C8B-B14F-4D97-AF65-F5344CB8AC3E}">
        <p14:creationId xmlns:p14="http://schemas.microsoft.com/office/powerpoint/2010/main" val="2057029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43300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 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속성값의 단위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966E118-46CF-497A-8DE2-61CD70A1C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62" y="2095943"/>
            <a:ext cx="10840271" cy="3397276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14F69094-DB02-486A-8413-93FDC75772D2}"/>
              </a:ext>
            </a:extLst>
          </p:cNvPr>
          <p:cNvSpPr/>
          <p:nvPr/>
        </p:nvSpPr>
        <p:spPr>
          <a:xfrm>
            <a:off x="3006992" y="2977116"/>
            <a:ext cx="1565008" cy="1139751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ACEA776-AC77-4B94-92BA-4426EB08188F}"/>
              </a:ext>
            </a:extLst>
          </p:cNvPr>
          <p:cNvSpPr/>
          <p:nvPr/>
        </p:nvSpPr>
        <p:spPr>
          <a:xfrm>
            <a:off x="5870695" y="2977115"/>
            <a:ext cx="2628356" cy="1139751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337D3C8-AFBC-4CB9-800A-4558D9B8C92E}"/>
              </a:ext>
            </a:extLst>
          </p:cNvPr>
          <p:cNvSpPr/>
          <p:nvPr/>
        </p:nvSpPr>
        <p:spPr>
          <a:xfrm>
            <a:off x="4685286" y="3083441"/>
            <a:ext cx="1185409" cy="8633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3E42192-BBFB-4111-A9AA-F0028B45AAA7}"/>
              </a:ext>
            </a:extLst>
          </p:cNvPr>
          <p:cNvSpPr/>
          <p:nvPr/>
        </p:nvSpPr>
        <p:spPr>
          <a:xfrm>
            <a:off x="8644828" y="3019643"/>
            <a:ext cx="1541163" cy="92709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20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  <p:bldP spid="19" grpId="0" animBg="1"/>
      <p:bldP spid="2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ACA524B1-622A-4B10-89D3-8173ACEBEE00}"/>
              </a:ext>
            </a:extLst>
          </p:cNvPr>
          <p:cNvSpPr/>
          <p:nvPr/>
        </p:nvSpPr>
        <p:spPr>
          <a:xfrm>
            <a:off x="308344" y="340242"/>
            <a:ext cx="11564342" cy="59811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49943" y="629558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박스 모델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C0A0F9-F070-497F-BAE4-B4E73A5C78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856"/>
          <a:stretch/>
        </p:blipFill>
        <p:spPr>
          <a:xfrm>
            <a:off x="508403" y="1404260"/>
            <a:ext cx="2886142" cy="48241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7D0EAA4-6765-4517-9202-37EFBEE505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34" t="3318" r="6237" b="7538"/>
          <a:stretch/>
        </p:blipFill>
        <p:spPr>
          <a:xfrm>
            <a:off x="3689279" y="1080030"/>
            <a:ext cx="3674559" cy="254187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FCF8795-6944-4F2E-9CFA-AF488A68038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933"/>
          <a:stretch/>
        </p:blipFill>
        <p:spPr>
          <a:xfrm>
            <a:off x="3634667" y="3621904"/>
            <a:ext cx="3729171" cy="26175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A79138-C4BF-4B67-867B-88B69387306B}"/>
              </a:ext>
            </a:extLst>
          </p:cNvPr>
          <p:cNvSpPr txBox="1"/>
          <p:nvPr/>
        </p:nvSpPr>
        <p:spPr>
          <a:xfrm>
            <a:off x="7839978" y="1587098"/>
            <a:ext cx="35565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box-sizing : content-box;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1F1C5B-60FC-4E06-99DC-3503C28A2886}"/>
              </a:ext>
            </a:extLst>
          </p:cNvPr>
          <p:cNvSpPr txBox="1"/>
          <p:nvPr/>
        </p:nvSpPr>
        <p:spPr>
          <a:xfrm>
            <a:off x="7974901" y="3802426"/>
            <a:ext cx="31285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box-sizing : border-box;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1571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박스 모델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3ED797-2CE3-4173-B7A3-AD1CE2266116}"/>
              </a:ext>
            </a:extLst>
          </p:cNvPr>
          <p:cNvSpPr txBox="1"/>
          <p:nvPr/>
        </p:nvSpPr>
        <p:spPr>
          <a:xfrm>
            <a:off x="4094525" y="1265444"/>
            <a:ext cx="42438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4. box-sizing </a:t>
            </a:r>
            <a:r>
              <a:rPr lang="ko-KR" altLang="en-US" sz="4000" dirty="0"/>
              <a:t>속성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03CB43C-9506-4CA0-A1BA-C45F35BC3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503" y="983501"/>
            <a:ext cx="5635052" cy="577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1623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박스 모델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E24237C-0F42-420B-B40F-4C8D115CF2EF}"/>
              </a:ext>
            </a:extLst>
          </p:cNvPr>
          <p:cNvSpPr/>
          <p:nvPr/>
        </p:nvSpPr>
        <p:spPr>
          <a:xfrm>
            <a:off x="1019132" y="2350647"/>
            <a:ext cx="10153742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여기까지</a:t>
            </a:r>
            <a:r>
              <a:rPr lang="en-US" altLang="ko-KR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.</a:t>
            </a:r>
            <a:r>
              <a:rPr lang="ko-KR" alt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algn="ctr"/>
            <a:r>
              <a:rPr lang="ko-KR" alt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쉬도록 합시다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algn="ctr"/>
            <a:r>
              <a:rPr lang="ko-KR" altLang="en-US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질문 하고</a:t>
            </a:r>
            <a:endParaRPr lang="en-US" altLang="ko-KR" sz="54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  <a:p>
            <a:pPr algn="ctr"/>
            <a:r>
              <a:rPr lang="ko-KR" altLang="en-US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수업에서 불편한 부분도 알려주세요</a:t>
            </a:r>
            <a:endParaRPr lang="en-US" altLang="ko-KR" sz="54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9334280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5257469" y="3741273"/>
            <a:ext cx="1677062" cy="120565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endParaRPr lang="ko-KR" alt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27454" y="2467704"/>
            <a:ext cx="5537093" cy="649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3000" b="1" dirty="0">
                <a:solidFill>
                  <a:srgbClr val="0070C0"/>
                </a:solidFill>
              </a:rPr>
              <a:t>2020 </a:t>
            </a:r>
            <a:r>
              <a:rPr lang="ko-KR" altLang="en-US" sz="3000" b="1" dirty="0" err="1">
                <a:solidFill>
                  <a:srgbClr val="0070C0"/>
                </a:solidFill>
              </a:rPr>
              <a:t>아이왑</a:t>
            </a:r>
            <a:r>
              <a:rPr lang="ko-KR" altLang="en-US" sz="3000" b="1" dirty="0">
                <a:solidFill>
                  <a:srgbClr val="0070C0"/>
                </a:solidFill>
              </a:rPr>
              <a:t> </a:t>
            </a:r>
            <a:r>
              <a:rPr lang="en-US" altLang="ko-KR" sz="3000" b="1" dirty="0">
                <a:solidFill>
                  <a:srgbClr val="0070C0"/>
                </a:solidFill>
              </a:rPr>
              <a:t>22</a:t>
            </a:r>
            <a:r>
              <a:rPr lang="ko-KR" altLang="en-US" sz="3000" b="1" dirty="0">
                <a:solidFill>
                  <a:srgbClr val="0070C0"/>
                </a:solidFill>
              </a:rPr>
              <a:t>기를 위한 </a:t>
            </a:r>
            <a:r>
              <a:rPr lang="en-US" altLang="ko-KR" sz="3000" b="1" dirty="0">
                <a:solidFill>
                  <a:srgbClr val="0070C0"/>
                </a:solidFill>
              </a:rPr>
              <a:t>CSS_2</a:t>
            </a:r>
            <a:endParaRPr lang="ko-KR" altLang="en-US" sz="3000" b="1" dirty="0">
              <a:solidFill>
                <a:srgbClr val="0070C0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898516" y="3431546"/>
            <a:ext cx="394968" cy="72000"/>
            <a:chOff x="561638" y="1064986"/>
            <a:chExt cx="394968" cy="72000"/>
          </a:xfrm>
        </p:grpSpPr>
        <p:sp>
          <p:nvSpPr>
            <p:cNvPr id="15" name="타원 14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6" name="타원 15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7" name="타원 16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829077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42017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 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속성값의 단위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2CF5BF-37CF-46C6-BA0B-E4DA8C51842D}"/>
              </a:ext>
            </a:extLst>
          </p:cNvPr>
          <p:cNvSpPr txBox="1"/>
          <p:nvPr/>
        </p:nvSpPr>
        <p:spPr>
          <a:xfrm>
            <a:off x="4009128" y="1751747"/>
            <a:ext cx="4173744" cy="394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/>
              <a:t>1. </a:t>
            </a:r>
            <a:r>
              <a:rPr lang="ko-KR" altLang="en-US" sz="3000" dirty="0"/>
              <a:t>키워드</a:t>
            </a:r>
            <a:endParaRPr lang="en-US" altLang="ko-KR" sz="3000" dirty="0"/>
          </a:p>
          <a:p>
            <a:pPr>
              <a:lnSpc>
                <a:spcPct val="150000"/>
              </a:lnSpc>
            </a:pPr>
            <a:r>
              <a:rPr lang="en-US" altLang="ko-KR" sz="3000" dirty="0"/>
              <a:t>2. </a:t>
            </a:r>
            <a:r>
              <a:rPr lang="ko-KR" altLang="en-US" sz="3000" dirty="0"/>
              <a:t>크기 단위</a:t>
            </a:r>
            <a:endParaRPr lang="en-US" altLang="ko-KR" sz="3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3000" dirty="0"/>
              <a:t>2.1 px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3000" dirty="0"/>
              <a:t>2.2 %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3000" dirty="0"/>
              <a:t>2.3 </a:t>
            </a:r>
            <a:r>
              <a:rPr lang="en-US" altLang="ko-KR" sz="3000" dirty="0" err="1"/>
              <a:t>em</a:t>
            </a:r>
            <a:endParaRPr lang="en-US" altLang="ko-KR" sz="3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3000" dirty="0"/>
              <a:t>2.4 Viewport </a:t>
            </a:r>
            <a:r>
              <a:rPr lang="ko-KR" altLang="en-US" sz="3000" dirty="0"/>
              <a:t>단위</a:t>
            </a:r>
            <a:endParaRPr lang="en-US" altLang="ko-KR" sz="3000" dirty="0"/>
          </a:p>
          <a:p>
            <a:pPr>
              <a:lnSpc>
                <a:spcPct val="150000"/>
              </a:lnSpc>
            </a:pPr>
            <a:r>
              <a:rPr lang="en-US" altLang="ko-KR" sz="3000" dirty="0"/>
              <a:t>3. </a:t>
            </a:r>
            <a:r>
              <a:rPr lang="ko-KR" altLang="en-US" sz="3000" dirty="0"/>
              <a:t>색상 표현 단위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2037925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42017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 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속성값의 단위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BC8F14-D7D8-488C-904D-68FC6BE4A754}"/>
              </a:ext>
            </a:extLst>
          </p:cNvPr>
          <p:cNvSpPr txBox="1"/>
          <p:nvPr/>
        </p:nvSpPr>
        <p:spPr>
          <a:xfrm>
            <a:off x="4999204" y="1341716"/>
            <a:ext cx="219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/>
              <a:t>1. </a:t>
            </a:r>
            <a:r>
              <a:rPr lang="ko-KR" altLang="en-US" sz="4000" dirty="0"/>
              <a:t>키워드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A130A3-E193-4A06-8CC7-7ADE0FED2522}"/>
              </a:ext>
            </a:extLst>
          </p:cNvPr>
          <p:cNvSpPr/>
          <p:nvPr/>
        </p:nvSpPr>
        <p:spPr>
          <a:xfrm>
            <a:off x="3743431" y="2799048"/>
            <a:ext cx="47051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/>
              <a:t>속성값은 각각의 속성마다 다름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BDA874-68D4-46DA-887E-AD1D02EB9B27}"/>
              </a:ext>
            </a:extLst>
          </p:cNvPr>
          <p:cNvSpPr/>
          <p:nvPr/>
        </p:nvSpPr>
        <p:spPr>
          <a:xfrm>
            <a:off x="2199418" y="4071714"/>
            <a:ext cx="779315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dirty="0"/>
              <a:t>Vs</a:t>
            </a:r>
            <a:r>
              <a:rPr lang="ko-KR" altLang="en-US" sz="2800" dirty="0"/>
              <a:t> </a:t>
            </a:r>
            <a:r>
              <a:rPr lang="en-US" altLang="ko-KR" sz="2800" dirty="0"/>
              <a:t>code</a:t>
            </a:r>
            <a:r>
              <a:rPr lang="ko-KR" altLang="en-US" sz="2800" dirty="0"/>
              <a:t>가 편리하게 입력할 때 </a:t>
            </a:r>
            <a:r>
              <a:rPr lang="ko-KR" altLang="en-US" sz="2800" dirty="0" err="1"/>
              <a:t>오토컴플리트</a:t>
            </a:r>
            <a:r>
              <a:rPr lang="ko-KR" altLang="en-US" sz="2800" dirty="0"/>
              <a:t> 기능을</a:t>
            </a:r>
            <a:endParaRPr lang="en-US" altLang="ko-KR" sz="2800" dirty="0"/>
          </a:p>
          <a:p>
            <a:pPr lvl="0">
              <a:defRPr/>
            </a:pPr>
            <a:r>
              <a:rPr lang="ko-KR" altLang="en-US" sz="2800" dirty="0"/>
              <a:t>지원해줘서 하나씩 해보면서 기억하는게 좋음</a:t>
            </a:r>
          </a:p>
        </p:txBody>
      </p:sp>
    </p:spTree>
    <p:extLst>
      <p:ext uri="{BB962C8B-B14F-4D97-AF65-F5344CB8AC3E}">
        <p14:creationId xmlns:p14="http://schemas.microsoft.com/office/powerpoint/2010/main" val="2123990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42017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 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속성값의 단위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BC8F14-D7D8-488C-904D-68FC6BE4A754}"/>
              </a:ext>
            </a:extLst>
          </p:cNvPr>
          <p:cNvSpPr txBox="1"/>
          <p:nvPr/>
        </p:nvSpPr>
        <p:spPr>
          <a:xfrm>
            <a:off x="4723144" y="1341716"/>
            <a:ext cx="2745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 </a:t>
            </a:r>
            <a:r>
              <a:rPr lang="ko-KR" altLang="en-US" sz="4000" dirty="0"/>
              <a:t>크기 단위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7D1DA3-B7F4-4E28-B148-82B1FFC1342D}"/>
              </a:ext>
            </a:extLst>
          </p:cNvPr>
          <p:cNvSpPr txBox="1"/>
          <p:nvPr/>
        </p:nvSpPr>
        <p:spPr>
          <a:xfrm>
            <a:off x="3308325" y="2463006"/>
            <a:ext cx="55668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우리가 일상생활에서 자주 쓰는 </a:t>
            </a:r>
            <a:endParaRPr lang="en-US" altLang="ko-KR" sz="2800" dirty="0"/>
          </a:p>
          <a:p>
            <a:r>
              <a:rPr lang="ko-KR" altLang="en-US" sz="2800" dirty="0"/>
              <a:t>단위는 </a:t>
            </a:r>
            <a:r>
              <a:rPr lang="en-US" altLang="ko-KR" sz="2800" dirty="0"/>
              <a:t>1cm,</a:t>
            </a:r>
            <a:r>
              <a:rPr lang="ko-KR" altLang="en-US" sz="2800" dirty="0"/>
              <a:t> </a:t>
            </a:r>
            <a:r>
              <a:rPr lang="en-US" altLang="ko-KR" sz="2800" dirty="0"/>
              <a:t>1m,</a:t>
            </a:r>
            <a:r>
              <a:rPr lang="ko-KR" altLang="en-US" sz="2800" dirty="0"/>
              <a:t> </a:t>
            </a:r>
            <a:r>
              <a:rPr lang="en-US" altLang="ko-KR" sz="2800" dirty="0"/>
              <a:t>1inch </a:t>
            </a:r>
            <a:r>
              <a:rPr lang="ko-KR" altLang="en-US" sz="2800" dirty="0"/>
              <a:t>등등이 있음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D1D2BF-B74C-4D29-935A-28262124FACB}"/>
              </a:ext>
            </a:extLst>
          </p:cNvPr>
          <p:cNvSpPr txBox="1"/>
          <p:nvPr/>
        </p:nvSpPr>
        <p:spPr>
          <a:xfrm>
            <a:off x="3550567" y="3811613"/>
            <a:ext cx="50823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CSS</a:t>
            </a:r>
            <a:r>
              <a:rPr lang="ko-KR" altLang="en-US" sz="2800" dirty="0"/>
              <a:t>에서 사용하는 대표적인 </a:t>
            </a:r>
            <a:endParaRPr lang="en-US" altLang="ko-KR" sz="2800" dirty="0"/>
          </a:p>
          <a:p>
            <a:r>
              <a:rPr lang="ko-KR" altLang="en-US" sz="2800" dirty="0"/>
              <a:t>크기 단위는 </a:t>
            </a:r>
            <a:r>
              <a:rPr lang="en-US" altLang="ko-KR" sz="2800" dirty="0"/>
              <a:t>px, </a:t>
            </a:r>
            <a:r>
              <a:rPr lang="en-US" altLang="ko-KR" sz="2800" dirty="0" err="1"/>
              <a:t>em</a:t>
            </a:r>
            <a:r>
              <a:rPr lang="en-US" altLang="ko-KR" sz="2800" dirty="0"/>
              <a:t>, % </a:t>
            </a:r>
            <a:r>
              <a:rPr lang="ko-KR" altLang="en-US" sz="2800" dirty="0"/>
              <a:t>등이 있음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CF1E0E-7C33-4030-86C8-AD8D7FF30074}"/>
              </a:ext>
            </a:extLst>
          </p:cNvPr>
          <p:cNvSpPr txBox="1"/>
          <p:nvPr/>
        </p:nvSpPr>
        <p:spPr>
          <a:xfrm>
            <a:off x="3550567" y="5160220"/>
            <a:ext cx="50823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대부분의 브라우저의 폰트 사이즈 </a:t>
            </a:r>
            <a:endParaRPr lang="en-US" altLang="ko-KR" sz="2800" dirty="0"/>
          </a:p>
          <a:p>
            <a:r>
              <a:rPr lang="ko-KR" altLang="en-US" sz="2800" dirty="0"/>
              <a:t>기본값은 </a:t>
            </a:r>
            <a:r>
              <a:rPr lang="en-US" altLang="ko-KR" sz="2800" dirty="0"/>
              <a:t>16px, 1em, 100%</a:t>
            </a:r>
            <a:r>
              <a:rPr lang="ko-KR" altLang="en-US" sz="2800" dirty="0"/>
              <a:t>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29AA77-9CD5-4381-AA8F-8F5F2485957D}"/>
              </a:ext>
            </a:extLst>
          </p:cNvPr>
          <p:cNvSpPr txBox="1"/>
          <p:nvPr/>
        </p:nvSpPr>
        <p:spPr>
          <a:xfrm>
            <a:off x="9037783" y="5314107"/>
            <a:ext cx="2413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프로퍼티 값이 </a:t>
            </a:r>
            <a:r>
              <a:rPr lang="en-US" altLang="ko-KR" dirty="0"/>
              <a:t>0</a:t>
            </a:r>
            <a:r>
              <a:rPr lang="ko-KR" altLang="en-US" dirty="0"/>
              <a:t>인 경우</a:t>
            </a:r>
            <a:r>
              <a:rPr lang="en-US" altLang="ko-KR" dirty="0"/>
              <a:t>, </a:t>
            </a:r>
            <a:r>
              <a:rPr lang="ko-KR" altLang="en-US" dirty="0"/>
              <a:t>단위를 생략할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1565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42017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 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속성값의 단위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186D296-1A4A-4447-A309-71ADB1D11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998" y="269932"/>
            <a:ext cx="6712004" cy="633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19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171069F-FD18-44AD-9561-4F77A1B67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530" y="1337444"/>
            <a:ext cx="3539449" cy="47064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9943" y="629558"/>
            <a:ext cx="42017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 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속성값의 단위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BC8F14-D7D8-488C-904D-68FC6BE4A754}"/>
              </a:ext>
            </a:extLst>
          </p:cNvPr>
          <p:cNvSpPr txBox="1"/>
          <p:nvPr/>
        </p:nvSpPr>
        <p:spPr>
          <a:xfrm>
            <a:off x="5262295" y="1341716"/>
            <a:ext cx="1667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2.1 px</a:t>
            </a:r>
            <a:endParaRPr lang="ko-KR" altLang="en-US" sz="4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553F12-BFB8-41EB-B32D-35EF3DCEB8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814" y="2016868"/>
            <a:ext cx="7157616" cy="387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888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171069F-FD18-44AD-9561-4F77A1B675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04227" y="2380314"/>
            <a:ext cx="4637123" cy="24639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9943" y="629558"/>
            <a:ext cx="42017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 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속성값의 단위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BC8F14-D7D8-488C-904D-68FC6BE4A754}"/>
              </a:ext>
            </a:extLst>
          </p:cNvPr>
          <p:cNvSpPr txBox="1"/>
          <p:nvPr/>
        </p:nvSpPr>
        <p:spPr>
          <a:xfrm>
            <a:off x="5262295" y="1341716"/>
            <a:ext cx="1667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2.2 %</a:t>
            </a:r>
            <a:endParaRPr lang="ko-KR" altLang="en-US" sz="4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553F12-BFB8-41EB-B32D-35EF3DCEB8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2613" y="2049602"/>
            <a:ext cx="7181614" cy="447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954993"/>
      </p:ext>
    </p:extLst>
  </p:cSld>
  <p:clrMapOvr>
    <a:masterClrMapping/>
  </p:clrMapOvr>
</p:sld>
</file>

<file path=ppt/theme/theme1.xml><?xml version="1.0" encoding="utf-8"?>
<a:theme xmlns:a="http://schemas.openxmlformats.org/drawingml/2006/main" name="1_기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1496</TotalTime>
  <Words>1644</Words>
  <Application>Microsoft Office PowerPoint</Application>
  <PresentationFormat>와이드스크린</PresentationFormat>
  <Paragraphs>440</Paragraphs>
  <Slides>33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9" baseType="lpstr">
      <vt:lpstr>Arial</vt:lpstr>
      <vt:lpstr>맑은 고딕</vt:lpstr>
      <vt:lpstr>나눔스퀘어</vt:lpstr>
      <vt:lpstr>나눔스퀘어 Bold</vt:lpstr>
      <vt:lpstr>굴림</vt:lpstr>
      <vt:lpstr>1_기본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김 재현</cp:lastModifiedBy>
  <cp:revision>7</cp:revision>
  <dcterms:created xsi:type="dcterms:W3CDTF">2017-11-24T11:22:27Z</dcterms:created>
  <dcterms:modified xsi:type="dcterms:W3CDTF">2020-06-26T13:26:46Z</dcterms:modified>
</cp:coreProperties>
</file>