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4" r:id="rId5"/>
    <p:sldId id="268" r:id="rId6"/>
    <p:sldId id="274" r:id="rId7"/>
    <p:sldId id="284" r:id="rId8"/>
    <p:sldId id="277" r:id="rId9"/>
    <p:sldId id="269" r:id="rId10"/>
    <p:sldId id="278" r:id="rId11"/>
    <p:sldId id="279" r:id="rId12"/>
    <p:sldId id="280" r:id="rId13"/>
    <p:sldId id="281" r:id="rId14"/>
    <p:sldId id="282" r:id="rId15"/>
    <p:sldId id="283" r:id="rId16"/>
    <p:sldId id="270" r:id="rId17"/>
    <p:sldId id="285" r:id="rId18"/>
    <p:sldId id="286" r:id="rId19"/>
    <p:sldId id="293" r:id="rId20"/>
    <p:sldId id="288" r:id="rId21"/>
    <p:sldId id="289" r:id="rId22"/>
    <p:sldId id="292" r:id="rId23"/>
    <p:sldId id="290" r:id="rId24"/>
    <p:sldId id="287" r:id="rId25"/>
    <p:sldId id="291" r:id="rId26"/>
    <p:sldId id="272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7" r:id="rId36"/>
    <p:sldId id="308" r:id="rId37"/>
    <p:sldId id="295" r:id="rId38"/>
    <p:sldId id="310" r:id="rId39"/>
    <p:sldId id="297" r:id="rId40"/>
    <p:sldId id="273" r:id="rId41"/>
    <p:sldId id="311" r:id="rId42"/>
    <p:sldId id="312" r:id="rId43"/>
    <p:sldId id="31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B45DF-5990-492C-9928-DA9E2B967CA6}" v="14" dt="2023-05-10T02:43:42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18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aehyun" userId="d89fd85d5f442cdd" providerId="LiveId" clId="{310B45DF-5990-492C-9928-DA9E2B967CA6}"/>
    <pc:docChg chg="undo redo custSel addSld modSld">
      <pc:chgData name="Kim Jaehyun" userId="d89fd85d5f442cdd" providerId="LiveId" clId="{310B45DF-5990-492C-9928-DA9E2B967CA6}" dt="2023-05-10T02:43:48.658" v="137" actId="20577"/>
      <pc:docMkLst>
        <pc:docMk/>
      </pc:docMkLst>
      <pc:sldChg chg="delSp mod delAnim">
        <pc:chgData name="Kim Jaehyun" userId="d89fd85d5f442cdd" providerId="LiveId" clId="{310B45DF-5990-492C-9928-DA9E2B967CA6}" dt="2023-05-10T02:39:16.071" v="0" actId="478"/>
        <pc:sldMkLst>
          <pc:docMk/>
          <pc:sldMk cId="3363816942" sldId="268"/>
        </pc:sldMkLst>
        <pc:spChg chg="del">
          <ac:chgData name="Kim Jaehyun" userId="d89fd85d5f442cdd" providerId="LiveId" clId="{310B45DF-5990-492C-9928-DA9E2B967CA6}" dt="2023-05-10T02:39:16.071" v="0" actId="478"/>
          <ac:spMkLst>
            <pc:docMk/>
            <pc:sldMk cId="3363816942" sldId="268"/>
            <ac:spMk id="2" creationId="{337CEC60-6FF5-2C08-8FE9-0F83E725753D}"/>
          </ac:spMkLst>
        </pc:spChg>
        <pc:spChg chg="del">
          <ac:chgData name="Kim Jaehyun" userId="d89fd85d5f442cdd" providerId="LiveId" clId="{310B45DF-5990-492C-9928-DA9E2B967CA6}" dt="2023-05-10T02:39:16.071" v="0" actId="478"/>
          <ac:spMkLst>
            <pc:docMk/>
            <pc:sldMk cId="3363816942" sldId="268"/>
            <ac:spMk id="3" creationId="{C1E3EDA6-6DB5-E955-5510-1923EFF6D459}"/>
          </ac:spMkLst>
        </pc:spChg>
        <pc:spChg chg="del">
          <ac:chgData name="Kim Jaehyun" userId="d89fd85d5f442cdd" providerId="LiveId" clId="{310B45DF-5990-492C-9928-DA9E2B967CA6}" dt="2023-05-10T02:39:16.071" v="0" actId="478"/>
          <ac:spMkLst>
            <pc:docMk/>
            <pc:sldMk cId="3363816942" sldId="268"/>
            <ac:spMk id="4" creationId="{D90F3E3A-5CC3-72C1-1B07-1F02AF3DB78E}"/>
          </ac:spMkLst>
        </pc:spChg>
        <pc:spChg chg="del">
          <ac:chgData name="Kim Jaehyun" userId="d89fd85d5f442cdd" providerId="LiveId" clId="{310B45DF-5990-492C-9928-DA9E2B967CA6}" dt="2023-05-10T02:39:16.071" v="0" actId="478"/>
          <ac:spMkLst>
            <pc:docMk/>
            <pc:sldMk cId="3363816942" sldId="268"/>
            <ac:spMk id="7" creationId="{DF6EFD4F-EFD7-A869-FB05-97545FE4B4E1}"/>
          </ac:spMkLst>
        </pc:spChg>
      </pc:sldChg>
      <pc:sldChg chg="delSp modSp add mod">
        <pc:chgData name="Kim Jaehyun" userId="d89fd85d5f442cdd" providerId="LiveId" clId="{310B45DF-5990-492C-9928-DA9E2B967CA6}" dt="2023-05-10T02:43:48.658" v="137" actId="20577"/>
        <pc:sldMkLst>
          <pc:docMk/>
          <pc:sldMk cId="1111445605" sldId="313"/>
        </pc:sldMkLst>
        <pc:spChg chg="mod">
          <ac:chgData name="Kim Jaehyun" userId="d89fd85d5f442cdd" providerId="LiveId" clId="{310B45DF-5990-492C-9928-DA9E2B967CA6}" dt="2023-05-10T02:43:48.658" v="137" actId="20577"/>
          <ac:spMkLst>
            <pc:docMk/>
            <pc:sldMk cId="1111445605" sldId="313"/>
            <ac:spMk id="3" creationId="{C1E3EDA6-6DB5-E955-5510-1923EFF6D459}"/>
          </ac:spMkLst>
        </pc:spChg>
        <pc:spChg chg="del">
          <ac:chgData name="Kim Jaehyun" userId="d89fd85d5f442cdd" providerId="LiveId" clId="{310B45DF-5990-492C-9928-DA9E2B967CA6}" dt="2023-05-10T02:39:57.280" v="2" actId="478"/>
          <ac:spMkLst>
            <pc:docMk/>
            <pc:sldMk cId="1111445605" sldId="313"/>
            <ac:spMk id="5" creationId="{6CF2B2E6-0104-331B-A300-790156F449DA}"/>
          </ac:spMkLst>
        </pc:spChg>
      </pc:sldChg>
    </pc:docChg>
  </pc:docChgLst>
  <pc:docChgLst>
    <pc:chgData name="Kim Jaehyun" userId="d89fd85d5f442cdd" providerId="LiveId" clId="{06B799C7-24CC-45C3-BAB7-838DD3F93E23}"/>
    <pc:docChg chg="undo redo custSel addSld delSld modSld sldOrd">
      <pc:chgData name="Kim Jaehyun" userId="d89fd85d5f442cdd" providerId="LiveId" clId="{06B799C7-24CC-45C3-BAB7-838DD3F93E23}" dt="2023-04-04T14:37:23.022" v="8900" actId="14100"/>
      <pc:docMkLst>
        <pc:docMk/>
      </pc:docMkLst>
      <pc:sldChg chg="delSp modSp mod">
        <pc:chgData name="Kim Jaehyun" userId="d89fd85d5f442cdd" providerId="LiveId" clId="{06B799C7-24CC-45C3-BAB7-838DD3F93E23}" dt="2023-04-03T11:42:39.118" v="7245" actId="1076"/>
        <pc:sldMkLst>
          <pc:docMk/>
          <pc:sldMk cId="1141808292" sldId="256"/>
        </pc:sldMkLst>
        <pc:spChg chg="mod">
          <ac:chgData name="Kim Jaehyun" userId="d89fd85d5f442cdd" providerId="LiveId" clId="{06B799C7-24CC-45C3-BAB7-838DD3F93E23}" dt="2023-04-03T11:42:27.600" v="7242" actId="1076"/>
          <ac:spMkLst>
            <pc:docMk/>
            <pc:sldMk cId="1141808292" sldId="256"/>
            <ac:spMk id="10" creationId="{D9453FD0-14B5-EFD6-EA50-109CB57E1E64}"/>
          </ac:spMkLst>
        </pc:spChg>
        <pc:spChg chg="mod">
          <ac:chgData name="Kim Jaehyun" userId="d89fd85d5f442cdd" providerId="LiveId" clId="{06B799C7-24CC-45C3-BAB7-838DD3F93E23}" dt="2023-04-03T11:42:39.118" v="7245" actId="1076"/>
          <ac:spMkLst>
            <pc:docMk/>
            <pc:sldMk cId="1141808292" sldId="256"/>
            <ac:spMk id="11" creationId="{5CE61E45-E941-0CD6-4C43-C3D48C0727B9}"/>
          </ac:spMkLst>
        </pc:spChg>
        <pc:spChg chg="mod">
          <ac:chgData name="Kim Jaehyun" userId="d89fd85d5f442cdd" providerId="LiveId" clId="{06B799C7-24CC-45C3-BAB7-838DD3F93E23}" dt="2023-04-03T11:42:34.536" v="7244" actId="1076"/>
          <ac:spMkLst>
            <pc:docMk/>
            <pc:sldMk cId="1141808292" sldId="256"/>
            <ac:spMk id="13" creationId="{02BE2F33-848B-6CBE-8583-E739D9B4424E}"/>
          </ac:spMkLst>
        </pc:spChg>
        <pc:picChg chg="del">
          <ac:chgData name="Kim Jaehyun" userId="d89fd85d5f442cdd" providerId="LiveId" clId="{06B799C7-24CC-45C3-BAB7-838DD3F93E23}" dt="2023-04-03T04:50:24.280" v="717" actId="478"/>
          <ac:picMkLst>
            <pc:docMk/>
            <pc:sldMk cId="1141808292" sldId="256"/>
            <ac:picMk id="7" creationId="{112EEAD5-7A54-CCD0-2F33-2695509BACD2}"/>
          </ac:picMkLst>
        </pc:picChg>
        <pc:picChg chg="del">
          <ac:chgData name="Kim Jaehyun" userId="d89fd85d5f442cdd" providerId="LiveId" clId="{06B799C7-24CC-45C3-BAB7-838DD3F93E23}" dt="2023-04-03T04:50:24.013" v="716" actId="478"/>
          <ac:picMkLst>
            <pc:docMk/>
            <pc:sldMk cId="1141808292" sldId="256"/>
            <ac:picMk id="9" creationId="{E22B29AA-53A1-80C4-97E6-F7928CCC511B}"/>
          </ac:picMkLst>
        </pc:picChg>
      </pc:sldChg>
      <pc:sldChg chg="modSp mod">
        <pc:chgData name="Kim Jaehyun" userId="d89fd85d5f442cdd" providerId="LiveId" clId="{06B799C7-24CC-45C3-BAB7-838DD3F93E23}" dt="2023-04-03T10:03:21.732" v="6129" actId="20577"/>
        <pc:sldMkLst>
          <pc:docMk/>
          <pc:sldMk cId="4263309501" sldId="257"/>
        </pc:sldMkLst>
        <pc:spChg chg="mod">
          <ac:chgData name="Kim Jaehyun" userId="d89fd85d5f442cdd" providerId="LiveId" clId="{06B799C7-24CC-45C3-BAB7-838DD3F93E23}" dt="2023-04-03T10:03:21.732" v="6129" actId="20577"/>
          <ac:spMkLst>
            <pc:docMk/>
            <pc:sldMk cId="4263309501" sldId="257"/>
            <ac:spMk id="2" creationId="{481196A0-C912-1828-62B9-1C1F34763483}"/>
          </ac:spMkLst>
        </pc:spChg>
      </pc:sldChg>
      <pc:sldChg chg="addSp delSp modSp mod">
        <pc:chgData name="Kim Jaehyun" userId="d89fd85d5f442cdd" providerId="LiveId" clId="{06B799C7-24CC-45C3-BAB7-838DD3F93E23}" dt="2023-04-03T08:53:39.411" v="5514" actId="20577"/>
        <pc:sldMkLst>
          <pc:docMk/>
          <pc:sldMk cId="2900938449" sldId="258"/>
        </pc:sldMkLst>
        <pc:spChg chg="mod">
          <ac:chgData name="Kim Jaehyun" userId="d89fd85d5f442cdd" providerId="LiveId" clId="{06B799C7-24CC-45C3-BAB7-838DD3F93E23}" dt="2023-04-03T07:18:21.561" v="3833" actId="1076"/>
          <ac:spMkLst>
            <pc:docMk/>
            <pc:sldMk cId="2900938449" sldId="258"/>
            <ac:spMk id="3" creationId="{1C5195C6-7295-B996-2FC9-2DAD04471F8E}"/>
          </ac:spMkLst>
        </pc:spChg>
        <pc:spChg chg="mod">
          <ac:chgData name="Kim Jaehyun" userId="d89fd85d5f442cdd" providerId="LiveId" clId="{06B799C7-24CC-45C3-BAB7-838DD3F93E23}" dt="2023-04-03T06:06:22.237" v="1073"/>
          <ac:spMkLst>
            <pc:docMk/>
            <pc:sldMk cId="2900938449" sldId="258"/>
            <ac:spMk id="5" creationId="{6CF2B2E6-0104-331B-A300-790156F449DA}"/>
          </ac:spMkLst>
        </pc:spChg>
        <pc:spChg chg="add del mod">
          <ac:chgData name="Kim Jaehyun" userId="d89fd85d5f442cdd" providerId="LiveId" clId="{06B799C7-24CC-45C3-BAB7-838DD3F93E23}" dt="2023-04-03T06:08:29.134" v="1129"/>
          <ac:spMkLst>
            <pc:docMk/>
            <pc:sldMk cId="2900938449" sldId="258"/>
            <ac:spMk id="7" creationId="{58D784CC-EDB1-3B8B-EA74-3EF19080BCFA}"/>
          </ac:spMkLst>
        </pc:spChg>
        <pc:spChg chg="add mod">
          <ac:chgData name="Kim Jaehyun" userId="d89fd85d5f442cdd" providerId="LiveId" clId="{06B799C7-24CC-45C3-BAB7-838DD3F93E23}" dt="2023-04-03T08:53:39.411" v="5514" actId="20577"/>
          <ac:spMkLst>
            <pc:docMk/>
            <pc:sldMk cId="2900938449" sldId="258"/>
            <ac:spMk id="8" creationId="{85DB5081-182F-7D7E-631D-3FF644D87D4A}"/>
          </ac:spMkLst>
        </pc:spChg>
        <pc:picChg chg="add del mod">
          <ac:chgData name="Kim Jaehyun" userId="d89fd85d5f442cdd" providerId="LiveId" clId="{06B799C7-24CC-45C3-BAB7-838DD3F93E23}" dt="2023-04-03T06:04:41.765" v="906" actId="21"/>
          <ac:picMkLst>
            <pc:docMk/>
            <pc:sldMk cId="2900938449" sldId="258"/>
            <ac:picMk id="4" creationId="{BDAFE1EC-C527-D1B2-83EF-BA143728752E}"/>
          </ac:picMkLst>
        </pc:picChg>
      </pc:sldChg>
      <pc:sldChg chg="addSp modSp mod modAnim">
        <pc:chgData name="Kim Jaehyun" userId="d89fd85d5f442cdd" providerId="LiveId" clId="{06B799C7-24CC-45C3-BAB7-838DD3F93E23}" dt="2023-04-03T10:48:04.317" v="7019"/>
        <pc:sldMkLst>
          <pc:docMk/>
          <pc:sldMk cId="3363816942" sldId="268"/>
        </pc:sldMkLst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2" creationId="{337CEC60-6FF5-2C08-8FE9-0F83E725753D}"/>
          </ac:spMkLst>
        </pc:spChg>
        <pc:spChg chg="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3" creationId="{C1E3EDA6-6DB5-E955-5510-1923EFF6D459}"/>
          </ac:spMkLst>
        </pc:spChg>
        <pc:spChg chg="add mod">
          <ac:chgData name="Kim Jaehyun" userId="d89fd85d5f442cdd" providerId="LiveId" clId="{06B799C7-24CC-45C3-BAB7-838DD3F93E23}" dt="2023-03-29T02:55:38.535" v="474" actId="1076"/>
          <ac:spMkLst>
            <pc:docMk/>
            <pc:sldMk cId="3363816942" sldId="268"/>
            <ac:spMk id="4" creationId="{D90F3E3A-5CC3-72C1-1B07-1F02AF3DB78E}"/>
          </ac:spMkLst>
        </pc:spChg>
        <pc:spChg chg="mod">
          <ac:chgData name="Kim Jaehyun" userId="d89fd85d5f442cdd" providerId="LiveId" clId="{06B799C7-24CC-45C3-BAB7-838DD3F93E23}" dt="2023-03-29T02:44:30.873" v="88"/>
          <ac:spMkLst>
            <pc:docMk/>
            <pc:sldMk cId="3363816942" sldId="268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47:09.904" v="7014" actId="20577"/>
          <ac:spMkLst>
            <pc:docMk/>
            <pc:sldMk cId="3363816942" sldId="268"/>
            <ac:spMk id="7" creationId="{DF6EFD4F-EFD7-A869-FB05-97545FE4B4E1}"/>
          </ac:spMkLst>
        </pc:spChg>
      </pc:sldChg>
      <pc:sldChg chg="addSp delSp modSp mod">
        <pc:chgData name="Kim Jaehyun" userId="d89fd85d5f442cdd" providerId="LiveId" clId="{06B799C7-24CC-45C3-BAB7-838DD3F93E23}" dt="2023-04-03T06:33:36.599" v="2305" actId="1076"/>
        <pc:sldMkLst>
          <pc:docMk/>
          <pc:sldMk cId="409569571" sldId="269"/>
        </pc:sldMkLst>
        <pc:spChg chg="mod">
          <ac:chgData name="Kim Jaehyun" userId="d89fd85d5f442cdd" providerId="LiveId" clId="{06B799C7-24CC-45C3-BAB7-838DD3F93E23}" dt="2023-04-03T06:20:52.736" v="1791" actId="20577"/>
          <ac:spMkLst>
            <pc:docMk/>
            <pc:sldMk cId="409569571" sldId="269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13:21.521" v="1431" actId="20577"/>
          <ac:spMkLst>
            <pc:docMk/>
            <pc:sldMk cId="409569571" sldId="269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16:05.290" v="1615" actId="6549"/>
          <ac:spMkLst>
            <pc:docMk/>
            <pc:sldMk cId="409569571" sldId="26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6:21:09.698" v="1798"/>
          <ac:spMkLst>
            <pc:docMk/>
            <pc:sldMk cId="409569571" sldId="269"/>
            <ac:spMk id="10" creationId="{A84666A3-7FF3-FF02-F038-0218C3E426F4}"/>
          </ac:spMkLst>
        </pc:spChg>
        <pc:spChg chg="add mod">
          <ac:chgData name="Kim Jaehyun" userId="d89fd85d5f442cdd" providerId="LiveId" clId="{06B799C7-24CC-45C3-BAB7-838DD3F93E23}" dt="2023-04-03T06:33:36.599" v="2305" actId="1076"/>
          <ac:spMkLst>
            <pc:docMk/>
            <pc:sldMk cId="409569571" sldId="269"/>
            <ac:spMk id="11" creationId="{6A491E3C-79CE-C0BE-3C9A-64540ED5A599}"/>
          </ac:spMkLst>
        </pc:spChg>
        <pc:picChg chg="add del mod">
          <ac:chgData name="Kim Jaehyun" userId="d89fd85d5f442cdd" providerId="LiveId" clId="{06B799C7-24CC-45C3-BAB7-838DD3F93E23}" dt="2023-04-03T06:18:08.247" v="1652" actId="478"/>
          <ac:picMkLst>
            <pc:docMk/>
            <pc:sldMk cId="409569571" sldId="269"/>
            <ac:picMk id="4" creationId="{8E00B14D-08E0-7761-4F31-CA5F627924E7}"/>
          </ac:picMkLst>
        </pc:picChg>
        <pc:picChg chg="add del mod">
          <ac:chgData name="Kim Jaehyun" userId="d89fd85d5f442cdd" providerId="LiveId" clId="{06B799C7-24CC-45C3-BAB7-838DD3F93E23}" dt="2023-04-03T06:18:51.381" v="1658" actId="478"/>
          <ac:picMkLst>
            <pc:docMk/>
            <pc:sldMk cId="409569571" sldId="269"/>
            <ac:picMk id="8" creationId="{AD452E55-0EAA-A1C6-A6BD-5270A0DEBBDC}"/>
          </ac:picMkLst>
        </pc:picChg>
        <pc:picChg chg="add mod">
          <ac:chgData name="Kim Jaehyun" userId="d89fd85d5f442cdd" providerId="LiveId" clId="{06B799C7-24CC-45C3-BAB7-838DD3F93E23}" dt="2023-04-03T06:21:54.598" v="1899" actId="1076"/>
          <ac:picMkLst>
            <pc:docMk/>
            <pc:sldMk cId="409569571" sldId="269"/>
            <ac:picMk id="9" creationId="{A5B51A1E-A8A6-7626-816F-37872679381D}"/>
          </ac:picMkLst>
        </pc:picChg>
      </pc:sldChg>
      <pc:sldChg chg="addSp delSp modSp mod">
        <pc:chgData name="Kim Jaehyun" userId="d89fd85d5f442cdd" providerId="LiveId" clId="{06B799C7-24CC-45C3-BAB7-838DD3F93E23}" dt="2023-04-03T08:56:39.488" v="5605" actId="1076"/>
        <pc:sldMkLst>
          <pc:docMk/>
          <pc:sldMk cId="764221931" sldId="270"/>
        </pc:sldMkLst>
        <pc:spChg chg="mod">
          <ac:chgData name="Kim Jaehyun" userId="d89fd85d5f442cdd" providerId="LiveId" clId="{06B799C7-24CC-45C3-BAB7-838DD3F93E23}" dt="2023-04-03T08:40:47.065" v="5350" actId="20577"/>
          <ac:spMkLst>
            <pc:docMk/>
            <pc:sldMk cId="764221931" sldId="270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17:57.168" v="3807"/>
          <ac:spMkLst>
            <pc:docMk/>
            <pc:sldMk cId="764221931" sldId="270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6:38:34.476" v="2644" actId="21"/>
          <ac:spMkLst>
            <pc:docMk/>
            <pc:sldMk cId="764221931" sldId="270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56:39.488" v="5605" actId="1076"/>
          <ac:picMkLst>
            <pc:docMk/>
            <pc:sldMk cId="764221931" sldId="270"/>
            <ac:picMk id="4" creationId="{CD2759F2-9B2E-ACDD-B557-1476EE11FFFC}"/>
          </ac:picMkLst>
        </pc:picChg>
        <pc:picChg chg="del">
          <ac:chgData name="Kim Jaehyun" userId="d89fd85d5f442cdd" providerId="LiveId" clId="{06B799C7-24CC-45C3-BAB7-838DD3F93E23}" dt="2023-04-03T07:17:58.842" v="3808" actId="478"/>
          <ac:picMkLst>
            <pc:docMk/>
            <pc:sldMk cId="764221931" sldId="270"/>
            <ac:picMk id="10" creationId="{D0CC8FAB-B824-A992-3B7B-888F183927F0}"/>
          </ac:picMkLst>
        </pc:picChg>
      </pc:sldChg>
      <pc:sldChg chg="addSp delSp modSp mod ord">
        <pc:chgData name="Kim Jaehyun" userId="d89fd85d5f442cdd" providerId="LiveId" clId="{06B799C7-24CC-45C3-BAB7-838DD3F93E23}" dt="2023-04-03T10:05:59.080" v="6206" actId="1076"/>
        <pc:sldMkLst>
          <pc:docMk/>
          <pc:sldMk cId="3813910217" sldId="272"/>
        </pc:sldMkLst>
        <pc:spChg chg="del mod">
          <ac:chgData name="Kim Jaehyun" userId="d89fd85d5f442cdd" providerId="LiveId" clId="{06B799C7-24CC-45C3-BAB7-838DD3F93E23}" dt="2023-04-03T09:57:02.609" v="5793" actId="478"/>
          <ac:spMkLst>
            <pc:docMk/>
            <pc:sldMk cId="3813910217" sldId="272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10:03:17.311" v="6121"/>
          <ac:spMkLst>
            <pc:docMk/>
            <pc:sldMk cId="3813910217" sldId="272"/>
            <ac:spMk id="4" creationId="{9BBF47F9-0D83-8AFA-F153-EBFC794998FB}"/>
          </ac:spMkLst>
        </pc:spChg>
        <pc:spChg chg="mod">
          <ac:chgData name="Kim Jaehyun" userId="d89fd85d5f442cdd" providerId="LiveId" clId="{06B799C7-24CC-45C3-BAB7-838DD3F93E23}" dt="2023-04-03T10:04:05.940" v="6176" actId="14100"/>
          <ac:spMkLst>
            <pc:docMk/>
            <pc:sldMk cId="3813910217" sldId="272"/>
            <ac:spMk id="5" creationId="{6CF2B2E6-0104-331B-A300-790156F449DA}"/>
          </ac:spMkLst>
        </pc:spChg>
        <pc:spChg chg="add mod">
          <ac:chgData name="Kim Jaehyun" userId="d89fd85d5f442cdd" providerId="LiveId" clId="{06B799C7-24CC-45C3-BAB7-838DD3F93E23}" dt="2023-04-03T10:05:59.080" v="6206" actId="1076"/>
          <ac:spMkLst>
            <pc:docMk/>
            <pc:sldMk cId="3813910217" sldId="272"/>
            <ac:spMk id="7" creationId="{6ECBE09F-C3F1-E8B1-FAF2-B78D4C5430BF}"/>
          </ac:spMkLst>
        </pc:spChg>
        <pc:picChg chg="add del mod">
          <ac:chgData name="Kim Jaehyun" userId="d89fd85d5f442cdd" providerId="LiveId" clId="{06B799C7-24CC-45C3-BAB7-838DD3F93E23}" dt="2023-04-03T10:00:54.995" v="6077" actId="478"/>
          <ac:picMkLst>
            <pc:docMk/>
            <pc:sldMk cId="3813910217" sldId="272"/>
            <ac:picMk id="2" creationId="{8C2148BA-053C-B986-8AA1-70E0FF5B4E00}"/>
          </ac:picMkLst>
        </pc:picChg>
        <pc:picChg chg="add">
          <ac:chgData name="Kim Jaehyun" userId="d89fd85d5f442cdd" providerId="LiveId" clId="{06B799C7-24CC-45C3-BAB7-838DD3F93E23}" dt="2023-04-03T10:04:24.292" v="6184" actId="22"/>
          <ac:picMkLst>
            <pc:docMk/>
            <pc:sldMk cId="3813910217" sldId="272"/>
            <ac:picMk id="9" creationId="{CFD3BD12-7D0E-93BE-132A-1DB1E62E94F4}"/>
          </ac:picMkLst>
        </pc:picChg>
      </pc:sldChg>
      <pc:sldChg chg="modSp mod">
        <pc:chgData name="Kim Jaehyun" userId="d89fd85d5f442cdd" providerId="LiveId" clId="{06B799C7-24CC-45C3-BAB7-838DD3F93E23}" dt="2023-04-03T10:52:38.188" v="7040" actId="1076"/>
        <pc:sldMkLst>
          <pc:docMk/>
          <pc:sldMk cId="1519119389" sldId="273"/>
        </pc:sldMkLst>
        <pc:spChg chg="mod">
          <ac:chgData name="Kim Jaehyun" userId="d89fd85d5f442cdd" providerId="LiveId" clId="{06B799C7-24CC-45C3-BAB7-838DD3F93E23}" dt="2023-04-03T10:52:38.188" v="7040" actId="1076"/>
          <ac:spMkLst>
            <pc:docMk/>
            <pc:sldMk cId="1519119389" sldId="273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9:58:43.618" v="5894" actId="20577"/>
          <ac:spMkLst>
            <pc:docMk/>
            <pc:sldMk cId="1519119389" sldId="273"/>
            <ac:spMk id="5" creationId="{6CF2B2E6-0104-331B-A300-790156F449DA}"/>
          </ac:spMkLst>
        </pc:spChg>
      </pc:sldChg>
      <pc:sldChg chg="addSp delSp modSp add mod ord">
        <pc:chgData name="Kim Jaehyun" userId="d89fd85d5f442cdd" providerId="LiveId" clId="{06B799C7-24CC-45C3-BAB7-838DD3F93E23}" dt="2023-04-03T07:22:59.248" v="3885" actId="20577"/>
        <pc:sldMkLst>
          <pc:docMk/>
          <pc:sldMk cId="1361287004" sldId="274"/>
        </pc:sldMkLst>
        <pc:spChg chg="mod">
          <ac:chgData name="Kim Jaehyun" userId="d89fd85d5f442cdd" providerId="LiveId" clId="{06B799C7-24CC-45C3-BAB7-838DD3F93E23}" dt="2023-04-03T06:44:53.528" v="2715" actId="1076"/>
          <ac:spMkLst>
            <pc:docMk/>
            <pc:sldMk cId="1361287004" sldId="27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6:43:41.109" v="2685" actId="20577"/>
          <ac:spMkLst>
            <pc:docMk/>
            <pc:sldMk cId="1361287004" sldId="274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7:22:59.248" v="3885" actId="20577"/>
          <ac:spMkLst>
            <pc:docMk/>
            <pc:sldMk cId="1361287004" sldId="274"/>
            <ac:spMk id="6" creationId="{C6085813-83D7-BDAE-F441-40190B07B94C}"/>
          </ac:spMkLst>
        </pc:spChg>
        <pc:picChg chg="add del mod">
          <ac:chgData name="Kim Jaehyun" userId="d89fd85d5f442cdd" providerId="LiveId" clId="{06B799C7-24CC-45C3-BAB7-838DD3F93E23}" dt="2023-04-03T06:16:50.485" v="1647" actId="478"/>
          <ac:picMkLst>
            <pc:docMk/>
            <pc:sldMk cId="1361287004" sldId="274"/>
            <ac:picMk id="2" creationId="{B0011959-E9F7-716A-601F-F39EFD2D5905}"/>
          </ac:picMkLst>
        </pc:picChg>
      </pc:sldChg>
      <pc:sldChg chg="add del">
        <pc:chgData name="Kim Jaehyun" userId="d89fd85d5f442cdd" providerId="LiveId" clId="{06B799C7-24CC-45C3-BAB7-838DD3F93E23}" dt="2023-03-29T03:00:48.336" v="515" actId="47"/>
        <pc:sldMkLst>
          <pc:docMk/>
          <pc:sldMk cId="426570957" sldId="275"/>
        </pc:sldMkLst>
      </pc:sldChg>
      <pc:sldChg chg="addSp delSp modSp add del mod ord">
        <pc:chgData name="Kim Jaehyun" userId="d89fd85d5f442cdd" providerId="LiveId" clId="{06B799C7-24CC-45C3-BAB7-838DD3F93E23}" dt="2023-04-03T08:39:55.814" v="5302" actId="47"/>
        <pc:sldMkLst>
          <pc:docMk/>
          <pc:sldMk cId="1396272513" sldId="276"/>
        </pc:sldMkLst>
        <pc:spChg chg="del mod">
          <ac:chgData name="Kim Jaehyun" userId="d89fd85d5f442cdd" providerId="LiveId" clId="{06B799C7-24CC-45C3-BAB7-838DD3F93E23}" dt="2023-04-03T07:20:52.840" v="3837" actId="478"/>
          <ac:spMkLst>
            <pc:docMk/>
            <pc:sldMk cId="1396272513" sldId="276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8:27:31.115" v="5048" actId="21"/>
          <ac:picMkLst>
            <pc:docMk/>
            <pc:sldMk cId="1396272513" sldId="276"/>
            <ac:picMk id="4" creationId="{A5F5DDBF-016F-6ECA-996E-9AEB5EAB6250}"/>
          </ac:picMkLst>
        </pc:picChg>
      </pc:sldChg>
      <pc:sldChg chg="addSp delSp modSp add mod ord">
        <pc:chgData name="Kim Jaehyun" userId="d89fd85d5f442cdd" providerId="LiveId" clId="{06B799C7-24CC-45C3-BAB7-838DD3F93E23}" dt="2023-04-03T06:33:32.919" v="2304" actId="20577"/>
        <pc:sldMkLst>
          <pc:docMk/>
          <pc:sldMk cId="1491823213" sldId="277"/>
        </pc:sldMkLst>
        <pc:spChg chg="mod">
          <ac:chgData name="Kim Jaehyun" userId="d89fd85d5f442cdd" providerId="LiveId" clId="{06B799C7-24CC-45C3-BAB7-838DD3F93E23}" dt="2023-04-03T06:33:32.919" v="2304" actId="20577"/>
          <ac:spMkLst>
            <pc:docMk/>
            <pc:sldMk cId="1491823213" sldId="277"/>
            <ac:spMk id="3" creationId="{C1E3EDA6-6DB5-E955-5510-1923EFF6D459}"/>
          </ac:spMkLst>
        </pc:spChg>
        <pc:picChg chg="add del">
          <ac:chgData name="Kim Jaehyun" userId="d89fd85d5f442cdd" providerId="LiveId" clId="{06B799C7-24CC-45C3-BAB7-838DD3F93E23}" dt="2023-04-03T06:19:55.618" v="1698" actId="478"/>
          <ac:picMkLst>
            <pc:docMk/>
            <pc:sldMk cId="1491823213" sldId="277"/>
            <ac:picMk id="4" creationId="{997B4274-D295-6634-7D47-252E8EDC99F9}"/>
          </ac:picMkLst>
        </pc:picChg>
        <pc:picChg chg="del">
          <ac:chgData name="Kim Jaehyun" userId="d89fd85d5f442cdd" providerId="LiveId" clId="{06B799C7-24CC-45C3-BAB7-838DD3F93E23}" dt="2023-04-03T06:19:21.947" v="1686" actId="478"/>
          <ac:picMkLst>
            <pc:docMk/>
            <pc:sldMk cId="1491823213" sldId="277"/>
            <ac:picMk id="8" creationId="{AD452E55-0EAA-A1C6-A6BD-5270A0DEBBDC}"/>
          </ac:picMkLst>
        </pc:picChg>
      </pc:sldChg>
      <pc:sldChg chg="delSp modSp add mod">
        <pc:chgData name="Kim Jaehyun" userId="d89fd85d5f442cdd" providerId="LiveId" clId="{06B799C7-24CC-45C3-BAB7-838DD3F93E23}" dt="2023-04-03T06:33:10.661" v="2303" actId="1076"/>
        <pc:sldMkLst>
          <pc:docMk/>
          <pc:sldMk cId="2103560772" sldId="278"/>
        </pc:sldMkLst>
        <pc:spChg chg="mod">
          <ac:chgData name="Kim Jaehyun" userId="d89fd85d5f442cdd" providerId="LiveId" clId="{06B799C7-24CC-45C3-BAB7-838DD3F93E23}" dt="2023-04-03T06:33:10.661" v="2303" actId="1076"/>
          <ac:spMkLst>
            <pc:docMk/>
            <pc:sldMk cId="2103560772" sldId="278"/>
            <ac:spMk id="3" creationId="{C1E3EDA6-6DB5-E955-5510-1923EFF6D459}"/>
          </ac:spMkLst>
        </pc:spChg>
        <pc:picChg chg="del mod">
          <ac:chgData name="Kim Jaehyun" userId="d89fd85d5f442cdd" providerId="LiveId" clId="{06B799C7-24CC-45C3-BAB7-838DD3F93E23}" dt="2023-04-03T06:20:55.347" v="1792" actId="21"/>
          <ac:picMkLst>
            <pc:docMk/>
            <pc:sldMk cId="2103560772" sldId="278"/>
            <ac:picMk id="4" creationId="{997B4274-D295-6634-7D47-252E8EDC99F9}"/>
          </ac:picMkLst>
        </pc:picChg>
      </pc:sldChg>
      <pc:sldChg chg="addSp delSp modSp add mod">
        <pc:chgData name="Kim Jaehyun" userId="d89fd85d5f442cdd" providerId="LiveId" clId="{06B799C7-24CC-45C3-BAB7-838DD3F93E23}" dt="2023-04-03T06:35:57.643" v="2417" actId="1076"/>
        <pc:sldMkLst>
          <pc:docMk/>
          <pc:sldMk cId="2053969169" sldId="279"/>
        </pc:sldMkLst>
        <pc:spChg chg="del">
          <ac:chgData name="Kim Jaehyun" userId="d89fd85d5f442cdd" providerId="LiveId" clId="{06B799C7-24CC-45C3-BAB7-838DD3F93E23}" dt="2023-04-03T06:34:06.795" v="2307" actId="478"/>
          <ac:spMkLst>
            <pc:docMk/>
            <pc:sldMk cId="2053969169" sldId="279"/>
            <ac:spMk id="3" creationId="{C1E3EDA6-6DB5-E955-5510-1923EFF6D459}"/>
          </ac:spMkLst>
        </pc:spChg>
        <pc:spChg chg="add del mod">
          <ac:chgData name="Kim Jaehyun" userId="d89fd85d5f442cdd" providerId="LiveId" clId="{06B799C7-24CC-45C3-BAB7-838DD3F93E23}" dt="2023-04-03T06:35:52.275" v="2414" actId="1076"/>
          <ac:spMkLst>
            <pc:docMk/>
            <pc:sldMk cId="2053969169" sldId="279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34:49.375" v="2312" actId="478"/>
          <ac:picMkLst>
            <pc:docMk/>
            <pc:sldMk cId="2053969169" sldId="279"/>
            <ac:picMk id="4" creationId="{3830B87C-7A16-3646-C3A4-1493FE1E9C32}"/>
          </ac:picMkLst>
        </pc:picChg>
        <pc:picChg chg="add del mod">
          <ac:chgData name="Kim Jaehyun" userId="d89fd85d5f442cdd" providerId="LiveId" clId="{06B799C7-24CC-45C3-BAB7-838DD3F93E23}" dt="2023-04-03T06:34:53.045" v="2316" actId="22"/>
          <ac:picMkLst>
            <pc:docMk/>
            <pc:sldMk cId="2053969169" sldId="279"/>
            <ac:picMk id="8" creationId="{CDD5EDB2-FE25-5719-F9ED-60D63E50E384}"/>
          </ac:picMkLst>
        </pc:picChg>
        <pc:picChg chg="add mod">
          <ac:chgData name="Kim Jaehyun" userId="d89fd85d5f442cdd" providerId="LiveId" clId="{06B799C7-24CC-45C3-BAB7-838DD3F93E23}" dt="2023-04-03T06:35:57.643" v="2417" actId="1076"/>
          <ac:picMkLst>
            <pc:docMk/>
            <pc:sldMk cId="2053969169" sldId="279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8:52.794" v="2653" actId="1076"/>
        <pc:sldMkLst>
          <pc:docMk/>
          <pc:sldMk cId="309085916" sldId="280"/>
        </pc:sldMkLst>
        <pc:spChg chg="mod">
          <ac:chgData name="Kim Jaehyun" userId="d89fd85d5f442cdd" providerId="LiveId" clId="{06B799C7-24CC-45C3-BAB7-838DD3F93E23}" dt="2023-04-03T06:38:27.587" v="2641" actId="20577"/>
          <ac:spMkLst>
            <pc:docMk/>
            <pc:sldMk cId="309085916" sldId="280"/>
            <ac:spMk id="11" creationId="{A7F542E8-D85C-8F1A-D419-470227B1CEB6}"/>
          </ac:spMkLst>
        </pc:spChg>
        <pc:picChg chg="add mod">
          <ac:chgData name="Kim Jaehyun" userId="d89fd85d5f442cdd" providerId="LiveId" clId="{06B799C7-24CC-45C3-BAB7-838DD3F93E23}" dt="2023-04-03T06:38:52.794" v="2653" actId="1076"/>
          <ac:picMkLst>
            <pc:docMk/>
            <pc:sldMk cId="309085916" sldId="280"/>
            <ac:picMk id="3" creationId="{EACE52C4-1F58-6481-3FE1-91748D1027F8}"/>
          </ac:picMkLst>
        </pc:picChg>
        <pc:picChg chg="del">
          <ac:chgData name="Kim Jaehyun" userId="d89fd85d5f442cdd" providerId="LiveId" clId="{06B799C7-24CC-45C3-BAB7-838DD3F93E23}" dt="2023-04-03T06:36:18.785" v="2419" actId="478"/>
          <ac:picMkLst>
            <pc:docMk/>
            <pc:sldMk cId="309085916" sldId="280"/>
            <ac:picMk id="10" creationId="{17868384-0093-0E64-8DCF-B172B54129BB}"/>
          </ac:picMkLst>
        </pc:picChg>
      </pc:sldChg>
      <pc:sldChg chg="addSp delSp modSp add mod">
        <pc:chgData name="Kim Jaehyun" userId="d89fd85d5f442cdd" providerId="LiveId" clId="{06B799C7-24CC-45C3-BAB7-838DD3F93E23}" dt="2023-04-03T06:39:58.115" v="2677" actId="20577"/>
        <pc:sldMkLst>
          <pc:docMk/>
          <pc:sldMk cId="1522575778" sldId="281"/>
        </pc:sldMkLst>
        <pc:spChg chg="mod">
          <ac:chgData name="Kim Jaehyun" userId="d89fd85d5f442cdd" providerId="LiveId" clId="{06B799C7-24CC-45C3-BAB7-838DD3F93E23}" dt="2023-04-03T06:38:38.105" v="2646" actId="21"/>
          <ac:spMkLst>
            <pc:docMk/>
            <pc:sldMk cId="1522575778" sldId="281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06:39:58.115" v="2677" actId="20577"/>
          <ac:spMkLst>
            <pc:docMk/>
            <pc:sldMk cId="1522575778" sldId="281"/>
            <ac:spMk id="11" creationId="{A7F542E8-D85C-8F1A-D419-470227B1CEB6}"/>
          </ac:spMkLst>
        </pc:spChg>
        <pc:picChg chg="del">
          <ac:chgData name="Kim Jaehyun" userId="d89fd85d5f442cdd" providerId="LiveId" clId="{06B799C7-24CC-45C3-BAB7-838DD3F93E23}" dt="2023-04-03T06:39:46.410" v="2654" actId="478"/>
          <ac:picMkLst>
            <pc:docMk/>
            <pc:sldMk cId="1522575778" sldId="281"/>
            <ac:picMk id="3" creationId="{EACE52C4-1F58-6481-3FE1-91748D1027F8}"/>
          </ac:picMkLst>
        </pc:picChg>
        <pc:picChg chg="add mod">
          <ac:chgData name="Kim Jaehyun" userId="d89fd85d5f442cdd" providerId="LiveId" clId="{06B799C7-24CC-45C3-BAB7-838DD3F93E23}" dt="2023-04-03T06:39:52.493" v="2659" actId="1076"/>
          <ac:picMkLst>
            <pc:docMk/>
            <pc:sldMk cId="1522575778" sldId="281"/>
            <ac:picMk id="4" creationId="{B5706770-E79C-DDDB-0A89-9E7A72B26D6F}"/>
          </ac:picMkLst>
        </pc:picChg>
      </pc:sldChg>
      <pc:sldChg chg="addSp delSp modSp add mod">
        <pc:chgData name="Kim Jaehyun" userId="d89fd85d5f442cdd" providerId="LiveId" clId="{06B799C7-24CC-45C3-BAB7-838DD3F93E23}" dt="2023-04-03T08:55:07.362" v="5603" actId="20577"/>
        <pc:sldMkLst>
          <pc:docMk/>
          <pc:sldMk cId="634533393" sldId="282"/>
        </pc:sldMkLst>
        <pc:spChg chg="add mod">
          <ac:chgData name="Kim Jaehyun" userId="d89fd85d5f442cdd" providerId="LiveId" clId="{06B799C7-24CC-45C3-BAB7-838DD3F93E23}" dt="2023-04-03T08:55:07.362" v="5603" actId="20577"/>
          <ac:spMkLst>
            <pc:docMk/>
            <pc:sldMk cId="634533393" sldId="282"/>
            <ac:spMk id="7" creationId="{05923821-CADD-BE26-A6BF-9454B7CF5340}"/>
          </ac:spMkLst>
        </pc:spChg>
        <pc:spChg chg="add del mod">
          <ac:chgData name="Kim Jaehyun" userId="d89fd85d5f442cdd" providerId="LiveId" clId="{06B799C7-24CC-45C3-BAB7-838DD3F93E23}" dt="2023-04-03T06:58:48.839" v="3232" actId="478"/>
          <ac:spMkLst>
            <pc:docMk/>
            <pc:sldMk cId="634533393" sldId="282"/>
            <ac:spMk id="11" creationId="{A7F542E8-D85C-8F1A-D419-470227B1CEB6}"/>
          </ac:spMkLst>
        </pc:spChg>
        <pc:picChg chg="add del mod">
          <ac:chgData name="Kim Jaehyun" userId="d89fd85d5f442cdd" providerId="LiveId" clId="{06B799C7-24CC-45C3-BAB7-838DD3F93E23}" dt="2023-04-03T06:55:56.263" v="2825" actId="478"/>
          <ac:picMkLst>
            <pc:docMk/>
            <pc:sldMk cId="634533393" sldId="282"/>
            <ac:picMk id="3" creationId="{0BEB651A-1D20-D67D-46CF-C4ED66D26877}"/>
          </ac:picMkLst>
        </pc:picChg>
        <pc:picChg chg="del">
          <ac:chgData name="Kim Jaehyun" userId="d89fd85d5f442cdd" providerId="LiveId" clId="{06B799C7-24CC-45C3-BAB7-838DD3F93E23}" dt="2023-04-03T06:51:32.922" v="2748" actId="478"/>
          <ac:picMkLst>
            <pc:docMk/>
            <pc:sldMk cId="634533393" sldId="282"/>
            <ac:picMk id="4" creationId="{B5706770-E79C-DDDB-0A89-9E7A72B26D6F}"/>
          </ac:picMkLst>
        </pc:picChg>
      </pc:sldChg>
      <pc:sldChg chg="delSp modSp add mod">
        <pc:chgData name="Kim Jaehyun" userId="d89fd85d5f442cdd" providerId="LiveId" clId="{06B799C7-24CC-45C3-BAB7-838DD3F93E23}" dt="2023-04-03T07:15:19.366" v="3764" actId="5793"/>
        <pc:sldMkLst>
          <pc:docMk/>
          <pc:sldMk cId="959558168" sldId="283"/>
        </pc:sldMkLst>
        <pc:spChg chg="mod">
          <ac:chgData name="Kim Jaehyun" userId="d89fd85d5f442cdd" providerId="LiveId" clId="{06B799C7-24CC-45C3-BAB7-838DD3F93E23}" dt="2023-04-03T07:15:19.366" v="3764" actId="5793"/>
          <ac:spMkLst>
            <pc:docMk/>
            <pc:sldMk cId="959558168" sldId="283"/>
            <ac:spMk id="7" creationId="{05923821-CADD-BE26-A6BF-9454B7CF5340}"/>
          </ac:spMkLst>
        </pc:spChg>
        <pc:spChg chg="del">
          <ac:chgData name="Kim Jaehyun" userId="d89fd85d5f442cdd" providerId="LiveId" clId="{06B799C7-24CC-45C3-BAB7-838DD3F93E23}" dt="2023-04-03T06:58:39.066" v="3229" actId="478"/>
          <ac:spMkLst>
            <pc:docMk/>
            <pc:sldMk cId="959558168" sldId="283"/>
            <ac:spMk id="11" creationId="{A7F542E8-D85C-8F1A-D419-470227B1CEB6}"/>
          </ac:spMkLst>
        </pc:spChg>
      </pc:sldChg>
      <pc:sldChg chg="modSp add mod">
        <pc:chgData name="Kim Jaehyun" userId="d89fd85d5f442cdd" providerId="LiveId" clId="{06B799C7-24CC-45C3-BAB7-838DD3F93E23}" dt="2023-04-03T07:23:07.898" v="3886" actId="20577"/>
        <pc:sldMkLst>
          <pc:docMk/>
          <pc:sldMk cId="2151948846" sldId="284"/>
        </pc:sldMkLst>
        <pc:spChg chg="mod">
          <ac:chgData name="Kim Jaehyun" userId="d89fd85d5f442cdd" providerId="LiveId" clId="{06B799C7-24CC-45C3-BAB7-838DD3F93E23}" dt="2023-04-03T07:23:07.898" v="3886" actId="20577"/>
          <ac:spMkLst>
            <pc:docMk/>
            <pc:sldMk cId="2151948846" sldId="284"/>
            <ac:spMk id="3" creationId="{C1E3EDA6-6DB5-E955-5510-1923EFF6D459}"/>
          </ac:spMkLst>
        </pc:spChg>
        <pc:spChg chg="mod">
          <ac:chgData name="Kim Jaehyun" userId="d89fd85d5f442cdd" providerId="LiveId" clId="{06B799C7-24CC-45C3-BAB7-838DD3F93E23}" dt="2023-04-03T07:22:17.558" v="3865" actId="20578"/>
          <ac:spMkLst>
            <pc:docMk/>
            <pc:sldMk cId="2151948846" sldId="284"/>
            <ac:spMk id="6" creationId="{C6085813-83D7-BDAE-F441-40190B07B94C}"/>
          </ac:spMkLst>
        </pc:spChg>
      </pc:sldChg>
      <pc:sldChg chg="addSp delSp modSp add mod">
        <pc:chgData name="Kim Jaehyun" userId="d89fd85d5f442cdd" providerId="LiveId" clId="{06B799C7-24CC-45C3-BAB7-838DD3F93E23}" dt="2023-04-03T08:24:39.261" v="5029" actId="14100"/>
        <pc:sldMkLst>
          <pc:docMk/>
          <pc:sldMk cId="551061578" sldId="285"/>
        </pc:sldMkLst>
        <pc:spChg chg="mod">
          <ac:chgData name="Kim Jaehyun" userId="d89fd85d5f442cdd" providerId="LiveId" clId="{06B799C7-24CC-45C3-BAB7-838DD3F93E23}" dt="2023-04-03T08:24:39.261" v="5029" actId="14100"/>
          <ac:spMkLst>
            <pc:docMk/>
            <pc:sldMk cId="551061578" sldId="285"/>
            <ac:spMk id="3" creationId="{C1E3EDA6-6DB5-E955-5510-1923EFF6D459}"/>
          </ac:spMkLst>
        </pc:spChg>
        <pc:picChg chg="del">
          <ac:chgData name="Kim Jaehyun" userId="d89fd85d5f442cdd" providerId="LiveId" clId="{06B799C7-24CC-45C3-BAB7-838DD3F93E23}" dt="2023-04-03T07:37:55.176" v="4527" actId="478"/>
          <ac:picMkLst>
            <pc:docMk/>
            <pc:sldMk cId="551061578" sldId="285"/>
            <ac:picMk id="4" creationId="{CD2759F2-9B2E-ACDD-B557-1476EE11FFFC}"/>
          </ac:picMkLst>
        </pc:picChg>
        <pc:picChg chg="add mod">
          <ac:chgData name="Kim Jaehyun" userId="d89fd85d5f442cdd" providerId="LiveId" clId="{06B799C7-24CC-45C3-BAB7-838DD3F93E23}" dt="2023-04-03T08:24:00.712" v="5022" actId="1076"/>
          <ac:picMkLst>
            <pc:docMk/>
            <pc:sldMk cId="551061578" sldId="285"/>
            <ac:picMk id="7" creationId="{60B0657E-EF36-0829-0EC3-CE25E39AECFE}"/>
          </ac:picMkLst>
        </pc:picChg>
      </pc:sldChg>
      <pc:sldChg chg="addSp delSp modSp add mod">
        <pc:chgData name="Kim Jaehyun" userId="d89fd85d5f442cdd" providerId="LiveId" clId="{06B799C7-24CC-45C3-BAB7-838DD3F93E23}" dt="2023-04-03T08:27:53.767" v="5053" actId="1076"/>
        <pc:sldMkLst>
          <pc:docMk/>
          <pc:sldMk cId="2140182709" sldId="286"/>
        </pc:sldMkLst>
        <pc:spChg chg="del">
          <ac:chgData name="Kim Jaehyun" userId="d89fd85d5f442cdd" providerId="LiveId" clId="{06B799C7-24CC-45C3-BAB7-838DD3F93E23}" dt="2023-04-03T08:25:07.090" v="5031" actId="478"/>
          <ac:spMkLst>
            <pc:docMk/>
            <pc:sldMk cId="2140182709" sldId="286"/>
            <ac:spMk id="3" creationId="{C1E3EDA6-6DB5-E955-5510-1923EFF6D459}"/>
          </ac:spMkLst>
        </pc:spChg>
        <pc:picChg chg="add mod">
          <ac:chgData name="Kim Jaehyun" userId="d89fd85d5f442cdd" providerId="LiveId" clId="{06B799C7-24CC-45C3-BAB7-838DD3F93E23}" dt="2023-04-03T08:27:53.767" v="5053" actId="1076"/>
          <ac:picMkLst>
            <pc:docMk/>
            <pc:sldMk cId="2140182709" sldId="286"/>
            <ac:picMk id="4" creationId="{421C080A-332C-DCC0-79BD-337F11AC0D57}"/>
          </ac:picMkLst>
        </pc:picChg>
        <pc:picChg chg="del">
          <ac:chgData name="Kim Jaehyun" userId="d89fd85d5f442cdd" providerId="LiveId" clId="{06B799C7-24CC-45C3-BAB7-838DD3F93E23}" dt="2023-04-03T08:25:07.346" v="5032" actId="478"/>
          <ac:picMkLst>
            <pc:docMk/>
            <pc:sldMk cId="2140182709" sldId="286"/>
            <ac:picMk id="7" creationId="{60B0657E-EF36-0829-0EC3-CE25E39AECFE}"/>
          </ac:picMkLst>
        </pc:picChg>
        <pc:picChg chg="add del">
          <ac:chgData name="Kim Jaehyun" userId="d89fd85d5f442cdd" providerId="LiveId" clId="{06B799C7-24CC-45C3-BAB7-838DD3F93E23}" dt="2023-04-03T08:26:04.670" v="5039" actId="478"/>
          <ac:picMkLst>
            <pc:docMk/>
            <pc:sldMk cId="2140182709" sldId="286"/>
            <ac:picMk id="9" creationId="{5B734326-CA8C-D27C-BAF4-B9877E77A835}"/>
          </ac:picMkLst>
        </pc:picChg>
      </pc:sldChg>
      <pc:sldChg chg="delSp modSp add mod ord">
        <pc:chgData name="Kim Jaehyun" userId="d89fd85d5f442cdd" providerId="LiveId" clId="{06B799C7-24CC-45C3-BAB7-838DD3F93E23}" dt="2023-04-03T08:41:37.288" v="5352"/>
        <pc:sldMkLst>
          <pc:docMk/>
          <pc:sldMk cId="4136947768" sldId="287"/>
        </pc:sldMkLst>
        <pc:picChg chg="del">
          <ac:chgData name="Kim Jaehyun" userId="d89fd85d5f442cdd" providerId="LiveId" clId="{06B799C7-24CC-45C3-BAB7-838DD3F93E23}" dt="2023-04-03T08:26:06.390" v="5040" actId="478"/>
          <ac:picMkLst>
            <pc:docMk/>
            <pc:sldMk cId="4136947768" sldId="287"/>
            <ac:picMk id="4" creationId="{421C080A-332C-DCC0-79BD-337F11AC0D57}"/>
          </ac:picMkLst>
        </pc:picChg>
        <pc:picChg chg="mod">
          <ac:chgData name="Kim Jaehyun" userId="d89fd85d5f442cdd" providerId="LiveId" clId="{06B799C7-24CC-45C3-BAB7-838DD3F93E23}" dt="2023-04-03T08:26:36.962" v="5045" actId="14100"/>
          <ac:picMkLst>
            <pc:docMk/>
            <pc:sldMk cId="4136947768" sldId="287"/>
            <ac:picMk id="9" creationId="{5B734326-CA8C-D27C-BAF4-B9877E77A835}"/>
          </ac:picMkLst>
        </pc:picChg>
      </pc:sldChg>
      <pc:sldChg chg="addSp delSp modSp add mod modAnim">
        <pc:chgData name="Kim Jaehyun" userId="d89fd85d5f442cdd" providerId="LiveId" clId="{06B799C7-24CC-45C3-BAB7-838DD3F93E23}" dt="2023-04-03T08:30:33.443" v="5139" actId="20577"/>
        <pc:sldMkLst>
          <pc:docMk/>
          <pc:sldMk cId="4041948894" sldId="288"/>
        </pc:sldMkLst>
        <pc:spChg chg="add del mod">
          <ac:chgData name="Kim Jaehyun" userId="d89fd85d5f442cdd" providerId="LiveId" clId="{06B799C7-24CC-45C3-BAB7-838DD3F93E23}" dt="2023-04-03T08:29:05.262" v="5061" actId="11529"/>
          <ac:spMkLst>
            <pc:docMk/>
            <pc:sldMk cId="4041948894" sldId="288"/>
            <ac:spMk id="3" creationId="{B75AE56E-C336-D453-F25C-485402366B74}"/>
          </ac:spMkLst>
        </pc:spChg>
        <pc:spChg chg="add mod">
          <ac:chgData name="Kim Jaehyun" userId="d89fd85d5f442cdd" providerId="LiveId" clId="{06B799C7-24CC-45C3-BAB7-838DD3F93E23}" dt="2023-04-03T08:29:51.467" v="5080" actId="1076"/>
          <ac:spMkLst>
            <pc:docMk/>
            <pc:sldMk cId="4041948894" sldId="288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0:33.443" v="5139" actId="20577"/>
          <ac:spMkLst>
            <pc:docMk/>
            <pc:sldMk cId="4041948894" sldId="288"/>
            <ac:spMk id="5" creationId="{6CF2B2E6-0104-331B-A300-790156F449DA}"/>
          </ac:spMkLst>
        </pc:spChg>
        <pc:spChg chg="mod">
          <ac:chgData name="Kim Jaehyun" userId="d89fd85d5f442cdd" providerId="LiveId" clId="{06B799C7-24CC-45C3-BAB7-838DD3F93E23}" dt="2023-04-03T08:29:40.064" v="5076" actId="1076"/>
          <ac:spMkLst>
            <pc:docMk/>
            <pc:sldMk cId="4041948894" sldId="288"/>
            <ac:spMk id="6" creationId="{C6085813-83D7-BDAE-F441-40190B07B94C}"/>
          </ac:spMkLst>
        </pc:spChg>
        <pc:picChg chg="add mod">
          <ac:chgData name="Kim Jaehyun" userId="d89fd85d5f442cdd" providerId="LiveId" clId="{06B799C7-24CC-45C3-BAB7-838DD3F93E23}" dt="2023-04-03T08:28:04.248" v="5055" actId="1076"/>
          <ac:picMkLst>
            <pc:docMk/>
            <pc:sldMk cId="4041948894" sldId="288"/>
            <ac:picMk id="2" creationId="{AB29389A-9BDB-EF82-CE24-74BE71420A42}"/>
          </ac:picMkLst>
        </pc:picChg>
        <pc:picChg chg="del">
          <ac:chgData name="Kim Jaehyun" userId="d89fd85d5f442cdd" providerId="LiveId" clId="{06B799C7-24CC-45C3-BAB7-838DD3F93E23}" dt="2023-04-03T08:27:32.306" v="5049" actId="478"/>
          <ac:picMkLst>
            <pc:docMk/>
            <pc:sldMk cId="4041948894" sldId="288"/>
            <ac:picMk id="9" creationId="{5B734326-CA8C-D27C-BAF4-B9877E77A835}"/>
          </ac:picMkLst>
        </pc:picChg>
      </pc:sldChg>
      <pc:sldChg chg="add del">
        <pc:chgData name="Kim Jaehyun" userId="d89fd85d5f442cdd" providerId="LiveId" clId="{06B799C7-24CC-45C3-BAB7-838DD3F93E23}" dt="2023-04-03T08:30:01.942" v="5082" actId="47"/>
        <pc:sldMkLst>
          <pc:docMk/>
          <pc:sldMk cId="340499832" sldId="289"/>
        </pc:sldMkLst>
      </pc:sldChg>
      <pc:sldChg chg="addSp delSp modSp add mod delAnim modAnim">
        <pc:chgData name="Kim Jaehyun" userId="d89fd85d5f442cdd" providerId="LiveId" clId="{06B799C7-24CC-45C3-BAB7-838DD3F93E23}" dt="2023-04-03T08:35:57.567" v="5237" actId="1076"/>
        <pc:sldMkLst>
          <pc:docMk/>
          <pc:sldMk cId="2886376532" sldId="289"/>
        </pc:sldMkLst>
        <pc:spChg chg="mod">
          <ac:chgData name="Kim Jaehyun" userId="d89fd85d5f442cdd" providerId="LiveId" clId="{06B799C7-24CC-45C3-BAB7-838DD3F93E23}" dt="2023-04-03T08:35:57.567" v="5237" actId="1076"/>
          <ac:spMkLst>
            <pc:docMk/>
            <pc:sldMk cId="2886376532" sldId="289"/>
            <ac:spMk id="4" creationId="{D2D55BDA-76B1-403E-F66E-A7C8907A4260}"/>
          </ac:spMkLst>
        </pc:spChg>
        <pc:spChg chg="mod">
          <ac:chgData name="Kim Jaehyun" userId="d89fd85d5f442cdd" providerId="LiveId" clId="{06B799C7-24CC-45C3-BAB7-838DD3F93E23}" dt="2023-04-03T08:32:22.898" v="5202" actId="1076"/>
          <ac:spMkLst>
            <pc:docMk/>
            <pc:sldMk cId="2886376532" sldId="289"/>
            <ac:spMk id="6" creationId="{C6085813-83D7-BDAE-F441-40190B07B94C}"/>
          </ac:spMkLst>
        </pc:spChg>
        <pc:spChg chg="add del mod">
          <ac:chgData name="Kim Jaehyun" userId="d89fd85d5f442cdd" providerId="LiveId" clId="{06B799C7-24CC-45C3-BAB7-838DD3F93E23}" dt="2023-04-03T08:35:40.583" v="5224" actId="478"/>
          <ac:spMkLst>
            <pc:docMk/>
            <pc:sldMk cId="2886376532" sldId="289"/>
            <ac:spMk id="8" creationId="{418DB862-21EF-0BBE-089A-65D7B6FB2203}"/>
          </ac:spMkLst>
        </pc:spChg>
        <pc:picChg chg="add del mod">
          <ac:chgData name="Kim Jaehyun" userId="d89fd85d5f442cdd" providerId="LiveId" clId="{06B799C7-24CC-45C3-BAB7-838DD3F93E23}" dt="2023-04-03T08:31:04.171" v="5148" actId="14826"/>
          <ac:picMkLst>
            <pc:docMk/>
            <pc:sldMk cId="2886376532" sldId="289"/>
            <ac:picMk id="2" creationId="{AB29389A-9BDB-EF82-CE24-74BE71420A42}"/>
          </ac:picMkLst>
        </pc:picChg>
        <pc:picChg chg="add del mod">
          <ac:chgData name="Kim Jaehyun" userId="d89fd85d5f442cdd" providerId="LiveId" clId="{06B799C7-24CC-45C3-BAB7-838DD3F93E23}" dt="2023-04-03T08:30:59.641" v="5146" actId="22"/>
          <ac:picMkLst>
            <pc:docMk/>
            <pc:sldMk cId="2886376532" sldId="289"/>
            <ac:picMk id="7" creationId="{6D063F77-E707-D622-169C-B49E92D522CB}"/>
          </ac:picMkLst>
        </pc:picChg>
      </pc:sldChg>
      <pc:sldChg chg="add del">
        <pc:chgData name="Kim Jaehyun" userId="d89fd85d5f442cdd" providerId="LiveId" clId="{06B799C7-24CC-45C3-BAB7-838DD3F93E23}" dt="2023-04-03T08:30:07.151" v="5087"/>
        <pc:sldMkLst>
          <pc:docMk/>
          <pc:sldMk cId="3860487297" sldId="289"/>
        </pc:sldMkLst>
      </pc:sldChg>
      <pc:sldChg chg="modSp add mod">
        <pc:chgData name="Kim Jaehyun" userId="d89fd85d5f442cdd" providerId="LiveId" clId="{06B799C7-24CC-45C3-BAB7-838DD3F93E23}" dt="2023-04-03T08:38:05.760" v="5263" actId="1076"/>
        <pc:sldMkLst>
          <pc:docMk/>
          <pc:sldMk cId="717766042" sldId="290"/>
        </pc:sldMkLst>
        <pc:spChg chg="mod">
          <ac:chgData name="Kim Jaehyun" userId="d89fd85d5f442cdd" providerId="LiveId" clId="{06B799C7-24CC-45C3-BAB7-838DD3F93E23}" dt="2023-04-03T08:38:05.760" v="5263" actId="1076"/>
          <ac:spMkLst>
            <pc:docMk/>
            <pc:sldMk cId="717766042" sldId="290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54.385" v="5256" actId="14826"/>
          <ac:picMkLst>
            <pc:docMk/>
            <pc:sldMk cId="717766042" sldId="290"/>
            <ac:picMk id="2" creationId="{AB29389A-9BDB-EF82-CE24-74BE71420A42}"/>
          </ac:picMkLst>
        </pc:picChg>
      </pc:sldChg>
      <pc:sldChg chg="add del">
        <pc:chgData name="Kim Jaehyun" userId="d89fd85d5f442cdd" providerId="LiveId" clId="{06B799C7-24CC-45C3-BAB7-838DD3F93E23}" dt="2023-04-03T08:30:06.908" v="5086"/>
        <pc:sldMkLst>
          <pc:docMk/>
          <pc:sldMk cId="3198148187" sldId="290"/>
        </pc:sldMkLst>
      </pc:sldChg>
      <pc:sldChg chg="add del">
        <pc:chgData name="Kim Jaehyun" userId="d89fd85d5f442cdd" providerId="LiveId" clId="{06B799C7-24CC-45C3-BAB7-838DD3F93E23}" dt="2023-04-03T08:30:02.529" v="5083" actId="47"/>
        <pc:sldMkLst>
          <pc:docMk/>
          <pc:sldMk cId="3688322093" sldId="290"/>
        </pc:sldMkLst>
      </pc:sldChg>
      <pc:sldChg chg="addSp delSp modSp add mod delAnim modAnim">
        <pc:chgData name="Kim Jaehyun" userId="d89fd85d5f442cdd" providerId="LiveId" clId="{06B799C7-24CC-45C3-BAB7-838DD3F93E23}" dt="2023-04-03T08:39:23.730" v="5294" actId="1076"/>
        <pc:sldMkLst>
          <pc:docMk/>
          <pc:sldMk cId="2217999377" sldId="291"/>
        </pc:sldMkLst>
        <pc:spChg chg="del mod">
          <ac:chgData name="Kim Jaehyun" userId="d89fd85d5f442cdd" providerId="LiveId" clId="{06B799C7-24CC-45C3-BAB7-838DD3F93E23}" dt="2023-04-03T08:39:19.500" v="5291" actId="478"/>
          <ac:spMkLst>
            <pc:docMk/>
            <pc:sldMk cId="2217999377" sldId="291"/>
            <ac:spMk id="4" creationId="{D2D55BDA-76B1-403E-F66E-A7C8907A4260}"/>
          </ac:spMkLst>
        </pc:spChg>
        <pc:picChg chg="del">
          <ac:chgData name="Kim Jaehyun" userId="d89fd85d5f442cdd" providerId="LiveId" clId="{06B799C7-24CC-45C3-BAB7-838DD3F93E23}" dt="2023-04-03T08:38:47.377" v="5264" actId="478"/>
          <ac:picMkLst>
            <pc:docMk/>
            <pc:sldMk cId="2217999377" sldId="291"/>
            <ac:picMk id="2" creationId="{AB29389A-9BDB-EF82-CE24-74BE71420A42}"/>
          </ac:picMkLst>
        </pc:picChg>
        <pc:picChg chg="add mod">
          <ac:chgData name="Kim Jaehyun" userId="d89fd85d5f442cdd" providerId="LiveId" clId="{06B799C7-24CC-45C3-BAB7-838DD3F93E23}" dt="2023-04-03T08:39:23.730" v="5294" actId="1076"/>
          <ac:picMkLst>
            <pc:docMk/>
            <pc:sldMk cId="2217999377" sldId="291"/>
            <ac:picMk id="7" creationId="{2018E4FA-9A15-4F4D-E345-B69C74A488DE}"/>
          </ac:picMkLst>
        </pc:picChg>
      </pc:sldChg>
      <pc:sldChg chg="modSp add mod ord">
        <pc:chgData name="Kim Jaehyun" userId="d89fd85d5f442cdd" providerId="LiveId" clId="{06B799C7-24CC-45C3-BAB7-838DD3F93E23}" dt="2023-04-03T08:37:36.637" v="5255"/>
        <pc:sldMkLst>
          <pc:docMk/>
          <pc:sldMk cId="1487526327" sldId="292"/>
        </pc:sldMkLst>
        <pc:spChg chg="mod">
          <ac:chgData name="Kim Jaehyun" userId="d89fd85d5f442cdd" providerId="LiveId" clId="{06B799C7-24CC-45C3-BAB7-838DD3F93E23}" dt="2023-04-03T08:37:08.391" v="5252" actId="1076"/>
          <ac:spMkLst>
            <pc:docMk/>
            <pc:sldMk cId="1487526327" sldId="292"/>
            <ac:spMk id="4" creationId="{D2D55BDA-76B1-403E-F66E-A7C8907A4260}"/>
          </ac:spMkLst>
        </pc:spChg>
        <pc:picChg chg="mod">
          <ac:chgData name="Kim Jaehyun" userId="d89fd85d5f442cdd" providerId="LiveId" clId="{06B799C7-24CC-45C3-BAB7-838DD3F93E23}" dt="2023-04-03T08:37:24.659" v="5253" actId="14826"/>
          <ac:picMkLst>
            <pc:docMk/>
            <pc:sldMk cId="1487526327" sldId="292"/>
            <ac:picMk id="2" creationId="{AB29389A-9BDB-EF82-CE24-74BE71420A42}"/>
          </ac:picMkLst>
        </pc:picChg>
      </pc:sldChg>
      <pc:sldChg chg="addSp delSp modSp add mod">
        <pc:chgData name="Kim Jaehyun" userId="d89fd85d5f442cdd" providerId="LiveId" clId="{06B799C7-24CC-45C3-BAB7-838DD3F93E23}" dt="2023-04-03T08:53:41.379" v="5516" actId="1076"/>
        <pc:sldMkLst>
          <pc:docMk/>
          <pc:sldMk cId="744524337" sldId="293"/>
        </pc:sldMkLst>
        <pc:spChg chg="add mod">
          <ac:chgData name="Kim Jaehyun" userId="d89fd85d5f442cdd" providerId="LiveId" clId="{06B799C7-24CC-45C3-BAB7-838DD3F93E23}" dt="2023-04-03T08:53:41.379" v="5516" actId="1076"/>
          <ac:spMkLst>
            <pc:docMk/>
            <pc:sldMk cId="744524337" sldId="293"/>
            <ac:spMk id="2" creationId="{45C93A31-68CD-9676-C66D-875BD1B09593}"/>
          </ac:spMkLst>
        </pc:spChg>
        <pc:picChg chg="del">
          <ac:chgData name="Kim Jaehyun" userId="d89fd85d5f442cdd" providerId="LiveId" clId="{06B799C7-24CC-45C3-BAB7-838DD3F93E23}" dt="2023-04-03T08:41:50.875" v="5354" actId="478"/>
          <ac:picMkLst>
            <pc:docMk/>
            <pc:sldMk cId="744524337" sldId="293"/>
            <ac:picMk id="4" creationId="{421C080A-332C-DCC0-79BD-337F11AC0D57}"/>
          </ac:picMkLst>
        </pc:picChg>
      </pc:sldChg>
      <pc:sldChg chg="delSp modSp add mod">
        <pc:chgData name="Kim Jaehyun" userId="d89fd85d5f442cdd" providerId="LiveId" clId="{06B799C7-24CC-45C3-BAB7-838DD3F93E23}" dt="2023-04-03T10:03:38.201" v="6168" actId="20577"/>
        <pc:sldMkLst>
          <pc:docMk/>
          <pc:sldMk cId="4079390291" sldId="294"/>
        </pc:sldMkLst>
        <pc:spChg chg="mod">
          <ac:chgData name="Kim Jaehyun" userId="d89fd85d5f442cdd" providerId="LiveId" clId="{06B799C7-24CC-45C3-BAB7-838DD3F93E23}" dt="2023-04-03T10:03:38.201" v="6168" actId="20577"/>
          <ac:spMkLst>
            <pc:docMk/>
            <pc:sldMk cId="4079390291" sldId="294"/>
            <ac:spMk id="3" creationId="{1C5195C6-7295-B996-2FC9-2DAD04471F8E}"/>
          </ac:spMkLst>
        </pc:spChg>
        <pc:spChg chg="del">
          <ac:chgData name="Kim Jaehyun" userId="d89fd85d5f442cdd" providerId="LiveId" clId="{06B799C7-24CC-45C3-BAB7-838DD3F93E23}" dt="2023-04-03T09:56:39.260" v="5792" actId="478"/>
          <ac:spMkLst>
            <pc:docMk/>
            <pc:sldMk cId="4079390291" sldId="294"/>
            <ac:spMk id="8" creationId="{85DB5081-182F-7D7E-631D-3FF644D87D4A}"/>
          </ac:spMkLst>
        </pc:spChg>
      </pc:sldChg>
      <pc:sldChg chg="add del">
        <pc:chgData name="Kim Jaehyun" userId="d89fd85d5f442cdd" providerId="LiveId" clId="{06B799C7-24CC-45C3-BAB7-838DD3F93E23}" dt="2023-04-03T09:57:27.212" v="5814"/>
        <pc:sldMkLst>
          <pc:docMk/>
          <pc:sldMk cId="71303485" sldId="295"/>
        </pc:sldMkLst>
      </pc:sldChg>
      <pc:sldChg chg="addSp modSp add mod modAnim">
        <pc:chgData name="Kim Jaehyun" userId="d89fd85d5f442cdd" providerId="LiveId" clId="{06B799C7-24CC-45C3-BAB7-838DD3F93E23}" dt="2023-04-03T10:50:06.765" v="7020"/>
        <pc:sldMkLst>
          <pc:docMk/>
          <pc:sldMk cId="1779615631" sldId="295"/>
        </pc:sldMkLst>
        <pc:spChg chg="add mod">
          <ac:chgData name="Kim Jaehyun" userId="d89fd85d5f442cdd" providerId="LiveId" clId="{06B799C7-24CC-45C3-BAB7-838DD3F93E23}" dt="2023-04-03T10:01:09.979" v="6090" actId="14100"/>
          <ac:spMkLst>
            <pc:docMk/>
            <pc:sldMk cId="1779615631" sldId="295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7:53.096" v="5865"/>
          <ac:spMkLst>
            <pc:docMk/>
            <pc:sldMk cId="1779615631" sldId="295"/>
            <ac:spMk id="5" creationId="{6CF2B2E6-0104-331B-A300-790156F449DA}"/>
          </ac:spMkLst>
        </pc:spChg>
      </pc:sldChg>
      <pc:sldChg chg="delSp modSp add del mod">
        <pc:chgData name="Kim Jaehyun" userId="d89fd85d5f442cdd" providerId="LiveId" clId="{06B799C7-24CC-45C3-BAB7-838DD3F93E23}" dt="2023-04-03T10:04:43.850" v="6186" actId="47"/>
        <pc:sldMkLst>
          <pc:docMk/>
          <pc:sldMk cId="3212751341" sldId="296"/>
        </pc:sldMkLst>
        <pc:spChg chg="mod">
          <ac:chgData name="Kim Jaehyun" userId="d89fd85d5f442cdd" providerId="LiveId" clId="{06B799C7-24CC-45C3-BAB7-838DD3F93E23}" dt="2023-04-03T10:04:09.766" v="6183"/>
          <ac:spMkLst>
            <pc:docMk/>
            <pc:sldMk cId="3212751341" sldId="296"/>
            <ac:spMk id="5" creationId="{6CF2B2E6-0104-331B-A300-790156F449DA}"/>
          </ac:spMkLst>
        </pc:spChg>
        <pc:picChg chg="del">
          <ac:chgData name="Kim Jaehyun" userId="d89fd85d5f442cdd" providerId="LiveId" clId="{06B799C7-24CC-45C3-BAB7-838DD3F93E23}" dt="2023-04-03T10:00:55.601" v="6078" actId="478"/>
          <ac:picMkLst>
            <pc:docMk/>
            <pc:sldMk cId="3212751341" sldId="296"/>
            <ac:picMk id="2" creationId="{8C2148BA-053C-B986-8AA1-70E0FF5B4E00}"/>
          </ac:picMkLst>
        </pc:picChg>
      </pc:sldChg>
      <pc:sldChg chg="addSp delSp modSp add mod modAnim">
        <pc:chgData name="Kim Jaehyun" userId="d89fd85d5f442cdd" providerId="LiveId" clId="{06B799C7-24CC-45C3-BAB7-838DD3F93E23}" dt="2023-04-03T14:24:38.060" v="7289" actId="20577"/>
        <pc:sldMkLst>
          <pc:docMk/>
          <pc:sldMk cId="1562932818" sldId="297"/>
        </pc:sldMkLst>
        <pc:spChg chg="mod">
          <ac:chgData name="Kim Jaehyun" userId="d89fd85d5f442cdd" providerId="LiveId" clId="{06B799C7-24CC-45C3-BAB7-838DD3F93E23}" dt="2023-04-03T14:24:38.060" v="7289" actId="20577"/>
          <ac:spMkLst>
            <pc:docMk/>
            <pc:sldMk cId="1562932818" sldId="297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09:58:50.156" v="5898" actId="1076"/>
          <ac:spMkLst>
            <pc:docMk/>
            <pc:sldMk cId="1562932818" sldId="297"/>
            <ac:spMk id="6" creationId="{C6085813-83D7-BDAE-F441-40190B07B94C}"/>
          </ac:spMkLst>
        </pc:spChg>
        <pc:picChg chg="del">
          <ac:chgData name="Kim Jaehyun" userId="d89fd85d5f442cdd" providerId="LiveId" clId="{06B799C7-24CC-45C3-BAB7-838DD3F93E23}" dt="2023-04-03T09:58:48.469" v="5896" actId="478"/>
          <ac:picMkLst>
            <pc:docMk/>
            <pc:sldMk cId="1562932818" sldId="297"/>
            <ac:picMk id="2" creationId="{8C2148BA-053C-B986-8AA1-70E0FF5B4E00}"/>
          </ac:picMkLst>
        </pc:picChg>
        <pc:picChg chg="add del">
          <ac:chgData name="Kim Jaehyun" userId="d89fd85d5f442cdd" providerId="LiveId" clId="{06B799C7-24CC-45C3-BAB7-838DD3F93E23}" dt="2023-04-03T10:39:31.943" v="6748" actId="21"/>
          <ac:picMkLst>
            <pc:docMk/>
            <pc:sldMk cId="1562932818" sldId="297"/>
            <ac:picMk id="7" creationId="{734A268C-EA7A-60A0-65D5-510B92728413}"/>
          </ac:picMkLst>
        </pc:picChg>
      </pc:sldChg>
      <pc:sldChg chg="addSp delSp modSp add mod">
        <pc:chgData name="Kim Jaehyun" userId="d89fd85d5f442cdd" providerId="LiveId" clId="{06B799C7-24CC-45C3-BAB7-838DD3F93E23}" dt="2023-04-03T10:06:06.531" v="6207" actId="1076"/>
        <pc:sldMkLst>
          <pc:docMk/>
          <pc:sldMk cId="3544209958" sldId="298"/>
        </pc:sldMkLst>
        <pc:spChg chg="mod">
          <ac:chgData name="Kim Jaehyun" userId="d89fd85d5f442cdd" providerId="LiveId" clId="{06B799C7-24CC-45C3-BAB7-838DD3F93E23}" dt="2023-04-03T10:06:06.531" v="6207" actId="1076"/>
          <ac:spMkLst>
            <pc:docMk/>
            <pc:sldMk cId="3544209958" sldId="298"/>
            <ac:spMk id="7" creationId="{6ECBE09F-C3F1-E8B1-FAF2-B78D4C5430BF}"/>
          </ac:spMkLst>
        </pc:spChg>
        <pc:picChg chg="add mod">
          <ac:chgData name="Kim Jaehyun" userId="d89fd85d5f442cdd" providerId="LiveId" clId="{06B799C7-24CC-45C3-BAB7-838DD3F93E23}" dt="2023-04-03T10:05:09.745" v="6198" actId="1076"/>
          <ac:picMkLst>
            <pc:docMk/>
            <pc:sldMk cId="3544209958" sldId="298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5:07.553" v="6196" actId="478"/>
          <ac:picMkLst>
            <pc:docMk/>
            <pc:sldMk cId="3544209958" sldId="298"/>
            <ac:picMk id="9" creationId="{CFD3BD12-7D0E-93BE-132A-1DB1E62E94F4}"/>
          </ac:picMkLst>
        </pc:picChg>
      </pc:sldChg>
      <pc:sldChg chg="addSp delSp modSp add mod">
        <pc:chgData name="Kim Jaehyun" userId="d89fd85d5f442cdd" providerId="LiveId" clId="{06B799C7-24CC-45C3-BAB7-838DD3F93E23}" dt="2023-04-03T10:06:27.873" v="6208" actId="1076"/>
        <pc:sldMkLst>
          <pc:docMk/>
          <pc:sldMk cId="3603591111" sldId="299"/>
        </pc:sldMkLst>
        <pc:spChg chg="mod">
          <ac:chgData name="Kim Jaehyun" userId="d89fd85d5f442cdd" providerId="LiveId" clId="{06B799C7-24CC-45C3-BAB7-838DD3F93E23}" dt="2023-04-03T10:06:27.873" v="6208" actId="1076"/>
          <ac:spMkLst>
            <pc:docMk/>
            <pc:sldMk cId="3603591111" sldId="299"/>
            <ac:spMk id="7" creationId="{6ECBE09F-C3F1-E8B1-FAF2-B78D4C5430BF}"/>
          </ac:spMkLst>
        </pc:spChg>
        <pc:picChg chg="mod">
          <ac:chgData name="Kim Jaehyun" userId="d89fd85d5f442cdd" providerId="LiveId" clId="{06B799C7-24CC-45C3-BAB7-838DD3F93E23}" dt="2023-04-03T10:05:34.770" v="6202" actId="14826"/>
          <ac:picMkLst>
            <pc:docMk/>
            <pc:sldMk cId="3603591111" sldId="299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5:31.330" v="6201" actId="22"/>
          <ac:picMkLst>
            <pc:docMk/>
            <pc:sldMk cId="3603591111" sldId="299"/>
            <ac:picMk id="4" creationId="{B7813A53-5A07-4B59-0E08-650EAD354927}"/>
          </ac:picMkLst>
        </pc:picChg>
      </pc:sldChg>
      <pc:sldChg chg="modSp add mod">
        <pc:chgData name="Kim Jaehyun" userId="d89fd85d5f442cdd" providerId="LiveId" clId="{06B799C7-24CC-45C3-BAB7-838DD3F93E23}" dt="2023-04-03T10:06:50.139" v="6210" actId="14826"/>
        <pc:sldMkLst>
          <pc:docMk/>
          <pc:sldMk cId="511075594" sldId="300"/>
        </pc:sldMkLst>
        <pc:picChg chg="mod">
          <ac:chgData name="Kim Jaehyun" userId="d89fd85d5f442cdd" providerId="LiveId" clId="{06B799C7-24CC-45C3-BAB7-838DD3F93E23}" dt="2023-04-03T10:06:50.139" v="6210" actId="14826"/>
          <ac:picMkLst>
            <pc:docMk/>
            <pc:sldMk cId="511075594" sldId="300"/>
            <ac:picMk id="3" creationId="{6D06E2B6-32F0-9083-6B5D-8EF33F877A2C}"/>
          </ac:picMkLst>
        </pc:picChg>
      </pc:sldChg>
      <pc:sldChg chg="addSp delSp modSp add mod">
        <pc:chgData name="Kim Jaehyun" userId="d89fd85d5f442cdd" providerId="LiveId" clId="{06B799C7-24CC-45C3-BAB7-838DD3F93E23}" dt="2023-04-03T10:07:43.355" v="6217" actId="478"/>
        <pc:sldMkLst>
          <pc:docMk/>
          <pc:sldMk cId="48310367" sldId="301"/>
        </pc:sldMkLst>
        <pc:picChg chg="mod">
          <ac:chgData name="Kim Jaehyun" userId="d89fd85d5f442cdd" providerId="LiveId" clId="{06B799C7-24CC-45C3-BAB7-838DD3F93E23}" dt="2023-04-03T10:07:21.570" v="6214" actId="14826"/>
          <ac:picMkLst>
            <pc:docMk/>
            <pc:sldMk cId="48310367" sldId="301"/>
            <ac:picMk id="3" creationId="{6D06E2B6-32F0-9083-6B5D-8EF33F877A2C}"/>
          </ac:picMkLst>
        </pc:picChg>
        <pc:picChg chg="add del">
          <ac:chgData name="Kim Jaehyun" userId="d89fd85d5f442cdd" providerId="LiveId" clId="{06B799C7-24CC-45C3-BAB7-838DD3F93E23}" dt="2023-04-03T10:07:43.355" v="6217" actId="478"/>
          <ac:picMkLst>
            <pc:docMk/>
            <pc:sldMk cId="48310367" sldId="301"/>
            <ac:picMk id="4" creationId="{45613EB8-1E4B-AA2B-C5BC-0D32C89BB8D1}"/>
          </ac:picMkLst>
        </pc:picChg>
      </pc:sldChg>
      <pc:sldChg chg="delSp modSp add mod">
        <pc:chgData name="Kim Jaehyun" userId="d89fd85d5f442cdd" providerId="LiveId" clId="{06B799C7-24CC-45C3-BAB7-838DD3F93E23}" dt="2023-04-03T10:07:47.901" v="6219" actId="14826"/>
        <pc:sldMkLst>
          <pc:docMk/>
          <pc:sldMk cId="476602614" sldId="302"/>
        </pc:sldMkLst>
        <pc:picChg chg="mod">
          <ac:chgData name="Kim Jaehyun" userId="d89fd85d5f442cdd" providerId="LiveId" clId="{06B799C7-24CC-45C3-BAB7-838DD3F93E23}" dt="2023-04-03T10:07:47.901" v="6219" actId="14826"/>
          <ac:picMkLst>
            <pc:docMk/>
            <pc:sldMk cId="476602614" sldId="302"/>
            <ac:picMk id="3" creationId="{6D06E2B6-32F0-9083-6B5D-8EF33F877A2C}"/>
          </ac:picMkLst>
        </pc:picChg>
        <pc:picChg chg="del">
          <ac:chgData name="Kim Jaehyun" userId="d89fd85d5f442cdd" providerId="LiveId" clId="{06B799C7-24CC-45C3-BAB7-838DD3F93E23}" dt="2023-04-03T10:07:45.364" v="6218" actId="21"/>
          <ac:picMkLst>
            <pc:docMk/>
            <pc:sldMk cId="476602614" sldId="302"/>
            <ac:picMk id="4" creationId="{45613EB8-1E4B-AA2B-C5BC-0D32C89BB8D1}"/>
          </ac:picMkLst>
        </pc:picChg>
      </pc:sldChg>
      <pc:sldChg chg="addSp delSp modSp add mod">
        <pc:chgData name="Kim Jaehyun" userId="d89fd85d5f442cdd" providerId="LiveId" clId="{06B799C7-24CC-45C3-BAB7-838DD3F93E23}" dt="2023-04-03T10:08:24.597" v="6227" actId="1076"/>
        <pc:sldMkLst>
          <pc:docMk/>
          <pc:sldMk cId="3356232390" sldId="303"/>
        </pc:sldMkLst>
        <pc:picChg chg="del">
          <ac:chgData name="Kim Jaehyun" userId="d89fd85d5f442cdd" providerId="LiveId" clId="{06B799C7-24CC-45C3-BAB7-838DD3F93E23}" dt="2023-04-03T10:08:17.097" v="6221" actId="478"/>
          <ac:picMkLst>
            <pc:docMk/>
            <pc:sldMk cId="3356232390" sldId="303"/>
            <ac:picMk id="3" creationId="{6D06E2B6-32F0-9083-6B5D-8EF33F877A2C}"/>
          </ac:picMkLst>
        </pc:picChg>
        <pc:picChg chg="add mod">
          <ac:chgData name="Kim Jaehyun" userId="d89fd85d5f442cdd" providerId="LiveId" clId="{06B799C7-24CC-45C3-BAB7-838DD3F93E23}" dt="2023-04-03T10:08:24.597" v="6227" actId="1076"/>
          <ac:picMkLst>
            <pc:docMk/>
            <pc:sldMk cId="3356232390" sldId="303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01.448" v="6631" actId="1076"/>
        <pc:sldMkLst>
          <pc:docMk/>
          <pc:sldMk cId="2794451929" sldId="304"/>
        </pc:sldMkLst>
        <pc:spChg chg="mod">
          <ac:chgData name="Kim Jaehyun" userId="d89fd85d5f442cdd" providerId="LiveId" clId="{06B799C7-24CC-45C3-BAB7-838DD3F93E23}" dt="2023-04-03T10:13:37.982" v="6387"/>
          <ac:spMkLst>
            <pc:docMk/>
            <pc:sldMk cId="2794451929" sldId="304"/>
            <ac:spMk id="6" creationId="{C6085813-83D7-BDAE-F441-40190B07B94C}"/>
          </ac:spMkLst>
        </pc:spChg>
        <pc:spChg chg="mod">
          <ac:chgData name="Kim Jaehyun" userId="d89fd85d5f442cdd" providerId="LiveId" clId="{06B799C7-24CC-45C3-BAB7-838DD3F93E23}" dt="2023-04-03T10:17:25.723" v="6627"/>
          <ac:spMkLst>
            <pc:docMk/>
            <pc:sldMk cId="2794451929" sldId="304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3T10:18:01.448" v="6631" actId="1076"/>
          <ac:picMkLst>
            <pc:docMk/>
            <pc:sldMk cId="2794451929" sldId="304"/>
            <ac:picMk id="3" creationId="{0D92EDB4-BC10-AE62-781A-A7A705D90909}"/>
          </ac:picMkLst>
        </pc:picChg>
        <pc:picChg chg="del">
          <ac:chgData name="Kim Jaehyun" userId="d89fd85d5f442cdd" providerId="LiveId" clId="{06B799C7-24CC-45C3-BAB7-838DD3F93E23}" dt="2023-04-03T10:12:36.474" v="6237" actId="478"/>
          <ac:picMkLst>
            <pc:docMk/>
            <pc:sldMk cId="2794451929" sldId="304"/>
            <ac:picMk id="4" creationId="{527FB0F4-521B-D5F3-2399-AFE22B467F49}"/>
          </ac:picMkLst>
        </pc:picChg>
      </pc:sldChg>
      <pc:sldChg chg="addSp delSp modSp add mod">
        <pc:chgData name="Kim Jaehyun" userId="d89fd85d5f442cdd" providerId="LiveId" clId="{06B799C7-24CC-45C3-BAB7-838DD3F93E23}" dt="2023-04-03T10:18:10.042" v="6632" actId="732"/>
        <pc:sldMkLst>
          <pc:docMk/>
          <pc:sldMk cId="452813727" sldId="305"/>
        </pc:sldMkLst>
        <pc:spChg chg="mod">
          <ac:chgData name="Kim Jaehyun" userId="d89fd85d5f442cdd" providerId="LiveId" clId="{06B799C7-24CC-45C3-BAB7-838DD3F93E23}" dt="2023-04-03T10:17:12.131" v="6623" actId="20577"/>
          <ac:spMkLst>
            <pc:docMk/>
            <pc:sldMk cId="452813727" sldId="305"/>
            <ac:spMk id="7" creationId="{6ECBE09F-C3F1-E8B1-FAF2-B78D4C5430BF}"/>
          </ac:spMkLst>
        </pc:spChg>
        <pc:picChg chg="del">
          <ac:chgData name="Kim Jaehyun" userId="d89fd85d5f442cdd" providerId="LiveId" clId="{06B799C7-24CC-45C3-BAB7-838DD3F93E23}" dt="2023-04-03T10:15:26.829" v="6425" actId="478"/>
          <ac:picMkLst>
            <pc:docMk/>
            <pc:sldMk cId="452813727" sldId="305"/>
            <ac:picMk id="3" creationId="{0D92EDB4-BC10-AE62-781A-A7A705D90909}"/>
          </ac:picMkLst>
        </pc:picChg>
        <pc:picChg chg="add mod modCrop">
          <ac:chgData name="Kim Jaehyun" userId="d89fd85d5f442cdd" providerId="LiveId" clId="{06B799C7-24CC-45C3-BAB7-838DD3F93E23}" dt="2023-04-03T10:18:10.042" v="6632" actId="732"/>
          <ac:picMkLst>
            <pc:docMk/>
            <pc:sldMk cId="452813727" sldId="305"/>
            <ac:picMk id="4" creationId="{6F83B2C2-3E76-4AA5-9996-9CE3E814A355}"/>
          </ac:picMkLst>
        </pc:picChg>
      </pc:sldChg>
      <pc:sldChg chg="add del">
        <pc:chgData name="Kim Jaehyun" userId="d89fd85d5f442cdd" providerId="LiveId" clId="{06B799C7-24CC-45C3-BAB7-838DD3F93E23}" dt="2023-04-03T10:19:25.069" v="6635" actId="47"/>
        <pc:sldMkLst>
          <pc:docMk/>
          <pc:sldMk cId="2411737231" sldId="306"/>
        </pc:sldMkLst>
      </pc:sldChg>
      <pc:sldChg chg="addSp delSp modSp add mod">
        <pc:chgData name="Kim Jaehyun" userId="d89fd85d5f442cdd" providerId="LiveId" clId="{06B799C7-24CC-45C3-BAB7-838DD3F93E23}" dt="2023-04-04T14:37:23.022" v="8900" actId="14100"/>
        <pc:sldMkLst>
          <pc:docMk/>
          <pc:sldMk cId="1997172819" sldId="307"/>
        </pc:sldMkLst>
        <pc:spChg chg="mod">
          <ac:chgData name="Kim Jaehyun" userId="d89fd85d5f442cdd" providerId="LiveId" clId="{06B799C7-24CC-45C3-BAB7-838DD3F93E23}" dt="2023-04-03T10:24:12.554" v="6660" actId="14100"/>
          <ac:spMkLst>
            <pc:docMk/>
            <pc:sldMk cId="1997172819" sldId="307"/>
            <ac:spMk id="7" creationId="{6ECBE09F-C3F1-E8B1-FAF2-B78D4C5430BF}"/>
          </ac:spMkLst>
        </pc:spChg>
        <pc:picChg chg="add mod modCrop">
          <ac:chgData name="Kim Jaehyun" userId="d89fd85d5f442cdd" providerId="LiveId" clId="{06B799C7-24CC-45C3-BAB7-838DD3F93E23}" dt="2023-04-04T14:37:17.620" v="8898" actId="732"/>
          <ac:picMkLst>
            <pc:docMk/>
            <pc:sldMk cId="1997172819" sldId="307"/>
            <ac:picMk id="3" creationId="{DDC44E6E-6FD5-1029-145C-68E11C3F4CBD}"/>
          </ac:picMkLst>
        </pc:picChg>
        <pc:picChg chg="del">
          <ac:chgData name="Kim Jaehyun" userId="d89fd85d5f442cdd" providerId="LiveId" clId="{06B799C7-24CC-45C3-BAB7-838DD3F93E23}" dt="2023-04-03T10:19:32" v="6644" actId="478"/>
          <ac:picMkLst>
            <pc:docMk/>
            <pc:sldMk cId="1997172819" sldId="307"/>
            <ac:picMk id="4" creationId="{527FB0F4-521B-D5F3-2399-AFE22B467F49}"/>
          </ac:picMkLst>
        </pc:picChg>
        <pc:picChg chg="add mod modCrop">
          <ac:chgData name="Kim Jaehyun" userId="d89fd85d5f442cdd" providerId="LiveId" clId="{06B799C7-24CC-45C3-BAB7-838DD3F93E23}" dt="2023-04-04T14:37:23.022" v="8900" actId="14100"/>
          <ac:picMkLst>
            <pc:docMk/>
            <pc:sldMk cId="1997172819" sldId="307"/>
            <ac:picMk id="8" creationId="{0631CCCB-434B-E1FA-9B4F-0F733BDBE7C2}"/>
          </ac:picMkLst>
        </pc:picChg>
      </pc:sldChg>
      <pc:sldChg chg="addSp delSp modSp add mod">
        <pc:chgData name="Kim Jaehyun" userId="d89fd85d5f442cdd" providerId="LiveId" clId="{06B799C7-24CC-45C3-BAB7-838DD3F93E23}" dt="2023-04-03T10:39:21.977" v="6745" actId="1076"/>
        <pc:sldMkLst>
          <pc:docMk/>
          <pc:sldMk cId="3116124444" sldId="308"/>
        </pc:sldMkLst>
        <pc:spChg chg="add mod">
          <ac:chgData name="Kim Jaehyun" userId="d89fd85d5f442cdd" providerId="LiveId" clId="{06B799C7-24CC-45C3-BAB7-838DD3F93E23}" dt="2023-04-03T10:39:19.701" v="6744" actId="1076"/>
          <ac:spMkLst>
            <pc:docMk/>
            <pc:sldMk cId="3116124444" sldId="308"/>
            <ac:spMk id="9" creationId="{1390CFD2-6EBE-3AAD-C099-F147EB4B2AF3}"/>
          </ac:spMkLst>
        </pc:spChg>
        <pc:picChg chg="del">
          <ac:chgData name="Kim Jaehyun" userId="d89fd85d5f442cdd" providerId="LiveId" clId="{06B799C7-24CC-45C3-BAB7-838DD3F93E23}" dt="2023-04-03T10:30:18.910" v="6684" actId="478"/>
          <ac:picMkLst>
            <pc:docMk/>
            <pc:sldMk cId="3116124444" sldId="308"/>
            <ac:picMk id="3" creationId="{DDC44E6E-6FD5-1029-145C-68E11C3F4CBD}"/>
          </ac:picMkLst>
        </pc:picChg>
        <pc:picChg chg="add del mod">
          <ac:chgData name="Kim Jaehyun" userId="d89fd85d5f442cdd" providerId="LiveId" clId="{06B799C7-24CC-45C3-BAB7-838DD3F93E23}" dt="2023-04-03T10:33:24.360" v="6731" actId="478"/>
          <ac:picMkLst>
            <pc:docMk/>
            <pc:sldMk cId="3116124444" sldId="308"/>
            <ac:picMk id="4" creationId="{F6DDD294-A663-BC73-205E-015936F44821}"/>
          </ac:picMkLst>
        </pc:picChg>
        <pc:picChg chg="del">
          <ac:chgData name="Kim Jaehyun" userId="d89fd85d5f442cdd" providerId="LiveId" clId="{06B799C7-24CC-45C3-BAB7-838DD3F93E23}" dt="2023-04-03T10:30:19.361" v="6685" actId="478"/>
          <ac:picMkLst>
            <pc:docMk/>
            <pc:sldMk cId="3116124444" sldId="308"/>
            <ac:picMk id="8" creationId="{0631CCCB-434B-E1FA-9B4F-0F733BDBE7C2}"/>
          </ac:picMkLst>
        </pc:picChg>
        <pc:picChg chg="add mod">
          <ac:chgData name="Kim Jaehyun" userId="d89fd85d5f442cdd" providerId="LiveId" clId="{06B799C7-24CC-45C3-BAB7-838DD3F93E23}" dt="2023-04-03T10:39:21.977" v="6745" actId="1076"/>
          <ac:picMkLst>
            <pc:docMk/>
            <pc:sldMk cId="3116124444" sldId="308"/>
            <ac:picMk id="11" creationId="{83D96F40-56E5-9DAB-5D5D-0B5903B90B7B}"/>
          </ac:picMkLst>
        </pc:picChg>
      </pc:sldChg>
      <pc:sldChg chg="delSp add del mod">
        <pc:chgData name="Kim Jaehyun" userId="d89fd85d5f442cdd" providerId="LiveId" clId="{06B799C7-24CC-45C3-BAB7-838DD3F93E23}" dt="2023-04-03T10:43:02.033" v="6773" actId="47"/>
        <pc:sldMkLst>
          <pc:docMk/>
          <pc:sldMk cId="2729359312" sldId="309"/>
        </pc:sldMkLst>
        <pc:picChg chg="del">
          <ac:chgData name="Kim Jaehyun" userId="d89fd85d5f442cdd" providerId="LiveId" clId="{06B799C7-24CC-45C3-BAB7-838DD3F93E23}" dt="2023-04-03T10:39:56.849" v="6749" actId="478"/>
          <ac:picMkLst>
            <pc:docMk/>
            <pc:sldMk cId="2729359312" sldId="309"/>
            <ac:picMk id="4" creationId="{F6DDD294-A663-BC73-205E-015936F44821}"/>
          </ac:picMkLst>
        </pc:picChg>
      </pc:sldChg>
      <pc:sldChg chg="addSp delSp modSp add mod delAnim">
        <pc:chgData name="Kim Jaehyun" userId="d89fd85d5f442cdd" providerId="LiveId" clId="{06B799C7-24CC-45C3-BAB7-838DD3F93E23}" dt="2023-04-03T10:52:08.797" v="7039" actId="14826"/>
        <pc:sldMkLst>
          <pc:docMk/>
          <pc:sldMk cId="3684520935" sldId="310"/>
        </pc:sldMkLst>
        <pc:spChg chg="del mod">
          <ac:chgData name="Kim Jaehyun" userId="d89fd85d5f442cdd" providerId="LiveId" clId="{06B799C7-24CC-45C3-BAB7-838DD3F93E23}" dt="2023-04-03T10:40:56.100" v="6770" actId="478"/>
          <ac:spMkLst>
            <pc:docMk/>
            <pc:sldMk cId="3684520935" sldId="310"/>
            <ac:spMk id="3" creationId="{5414C9FF-E66A-489F-4548-10F127C3AA5F}"/>
          </ac:spMkLst>
        </pc:spChg>
        <pc:spChg chg="mod">
          <ac:chgData name="Kim Jaehyun" userId="d89fd85d5f442cdd" providerId="LiveId" clId="{06B799C7-24CC-45C3-BAB7-838DD3F93E23}" dt="2023-04-03T10:51:19.410" v="7029" actId="1076"/>
          <ac:spMkLst>
            <pc:docMk/>
            <pc:sldMk cId="3684520935" sldId="310"/>
            <ac:spMk id="6" creationId="{C6085813-83D7-BDAE-F441-40190B07B94C}"/>
          </ac:spMkLst>
        </pc:spChg>
        <pc:spChg chg="add mod">
          <ac:chgData name="Kim Jaehyun" userId="d89fd85d5f442cdd" providerId="LiveId" clId="{06B799C7-24CC-45C3-BAB7-838DD3F93E23}" dt="2023-04-03T10:51:46.719" v="7038" actId="1076"/>
          <ac:spMkLst>
            <pc:docMk/>
            <pc:sldMk cId="3684520935" sldId="310"/>
            <ac:spMk id="12" creationId="{FCEB42E6-3182-D86A-F1C4-44A290B2CE2D}"/>
          </ac:spMkLst>
        </pc:spChg>
        <pc:picChg chg="del mod modCrop">
          <ac:chgData name="Kim Jaehyun" userId="d89fd85d5f442cdd" providerId="LiveId" clId="{06B799C7-24CC-45C3-BAB7-838DD3F93E23}" dt="2023-04-03T10:40:50.873" v="6765" actId="478"/>
          <ac:picMkLst>
            <pc:docMk/>
            <pc:sldMk cId="3684520935" sldId="310"/>
            <ac:picMk id="2" creationId="{8C2148BA-053C-B986-8AA1-70E0FF5B4E00}"/>
          </ac:picMkLst>
        </pc:picChg>
        <pc:picChg chg="add del mod">
          <ac:chgData name="Kim Jaehyun" userId="d89fd85d5f442cdd" providerId="LiveId" clId="{06B799C7-24CC-45C3-BAB7-838DD3F93E23}" dt="2023-04-03T10:50:46.925" v="7021" actId="478"/>
          <ac:picMkLst>
            <pc:docMk/>
            <pc:sldMk cId="3684520935" sldId="310"/>
            <ac:picMk id="7" creationId="{D861F886-57E2-A528-5F43-3564127949C4}"/>
          </ac:picMkLst>
        </pc:picChg>
        <pc:picChg chg="add mod">
          <ac:chgData name="Kim Jaehyun" userId="d89fd85d5f442cdd" providerId="LiveId" clId="{06B799C7-24CC-45C3-BAB7-838DD3F93E23}" dt="2023-04-03T10:51:17.145" v="7027" actId="1076"/>
          <ac:picMkLst>
            <pc:docMk/>
            <pc:sldMk cId="3684520935" sldId="310"/>
            <ac:picMk id="9" creationId="{2FD5E36A-48C3-D084-771C-9D69E4B58309}"/>
          </ac:picMkLst>
        </pc:picChg>
        <pc:picChg chg="add mod">
          <ac:chgData name="Kim Jaehyun" userId="d89fd85d5f442cdd" providerId="LiveId" clId="{06B799C7-24CC-45C3-BAB7-838DD3F93E23}" dt="2023-04-03T10:52:08.797" v="7039" actId="14826"/>
          <ac:picMkLst>
            <pc:docMk/>
            <pc:sldMk cId="3684520935" sldId="310"/>
            <ac:picMk id="11" creationId="{012595C2-926E-7998-1DDF-BF00C0E56D2B}"/>
          </ac:picMkLst>
        </pc:picChg>
      </pc:sldChg>
      <pc:sldChg chg="add del">
        <pc:chgData name="Kim Jaehyun" userId="d89fd85d5f442cdd" providerId="LiveId" clId="{06B799C7-24CC-45C3-BAB7-838DD3F93E23}" dt="2023-04-03T10:42:59.035" v="6772" actId="47"/>
        <pc:sldMkLst>
          <pc:docMk/>
          <pc:sldMk cId="305851331" sldId="311"/>
        </pc:sldMkLst>
      </pc:sldChg>
      <pc:sldChg chg="modSp add mod">
        <pc:chgData name="Kim Jaehyun" userId="d89fd85d5f442cdd" providerId="LiveId" clId="{06B799C7-24CC-45C3-BAB7-838DD3F93E23}" dt="2023-04-03T14:31:57.401" v="8497" actId="20577"/>
        <pc:sldMkLst>
          <pc:docMk/>
          <pc:sldMk cId="1844256425" sldId="311"/>
        </pc:sldMkLst>
        <pc:spChg chg="mod">
          <ac:chgData name="Kim Jaehyun" userId="d89fd85d5f442cdd" providerId="LiveId" clId="{06B799C7-24CC-45C3-BAB7-838DD3F93E23}" dt="2023-04-03T14:31:57.401" v="8497" actId="20577"/>
          <ac:spMkLst>
            <pc:docMk/>
            <pc:sldMk cId="1844256425" sldId="311"/>
            <ac:spMk id="3" creationId="{C1E3EDA6-6DB5-E955-5510-1923EFF6D459}"/>
          </ac:spMkLst>
        </pc:spChg>
      </pc:sldChg>
      <pc:sldChg chg="modSp add mod">
        <pc:chgData name="Kim Jaehyun" userId="d89fd85d5f442cdd" providerId="LiveId" clId="{06B799C7-24CC-45C3-BAB7-838DD3F93E23}" dt="2023-04-03T14:33:56.426" v="8890" actId="20577"/>
        <pc:sldMkLst>
          <pc:docMk/>
          <pc:sldMk cId="2151675203" sldId="312"/>
        </pc:sldMkLst>
        <pc:spChg chg="mod">
          <ac:chgData name="Kim Jaehyun" userId="d89fd85d5f442cdd" providerId="LiveId" clId="{06B799C7-24CC-45C3-BAB7-838DD3F93E23}" dt="2023-04-03T14:33:56.426" v="8890" actId="20577"/>
          <ac:spMkLst>
            <pc:docMk/>
            <pc:sldMk cId="2151675203" sldId="312"/>
            <ac:spMk id="3" creationId="{C1E3EDA6-6DB5-E955-5510-1923EFF6D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6E83-522A-4805-9220-01F04329629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CE7E-C8F4-4538-BD67-4F4A98C49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0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ECE7E-C8F4-4538-BD67-4F4A98C497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70B1-E5FA-F309-F8FE-C58B0DA0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BAE80-E2ED-15CA-5959-D40E15FA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F112-C59B-7D35-ED86-CA275C80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31D9A-2EB8-7577-FDFD-454469E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CE51-37F3-D086-2495-CB6B52AE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2900-ECF7-59E9-9510-B94C0389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D811A-8DB2-3AAB-5FB9-36C9F213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77078-590D-C636-7BC3-71FE44D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24EF3-6856-5DDA-3E22-1587065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07990-0986-BEF7-52AF-906FC1C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D83A4-454B-4C66-3DE0-06703703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BE540-CBDB-B6C8-1462-568B5577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EDD9-80CF-3BF0-6064-99E9A0CB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ED1C-20BB-A283-E599-6AAB3939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1BABA-F163-7D1E-3665-B4FE3B8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77BB-21E4-47D0-5CF0-C021BB0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46DB-7EBC-B4A1-E074-A3CF48B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CF34-380B-3782-3842-9450CE0E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A4568-7551-FEC5-6AA7-F2934C12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1C6E2-1392-348D-A1EB-198C3EA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84BF-3606-6DF8-CBDF-60722FBB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02EC0-174C-28D1-EAEF-A6EBBFE3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F82E6-E0E7-8337-7D47-7D21F35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575A-2C68-781D-CA40-F4D64C2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9E12-9144-5A1A-2F1A-FFE8CF1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F23EE-5EC4-38E4-264F-C3837353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12A3-10E3-32BA-92C2-298952C65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FEE85-12C6-A023-9493-A126F4DD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0C77F-3F69-CC94-E300-1A5C48B9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198B2-AB16-4F86-43FA-A30A6F3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8B5ED-7ABA-36C8-CB7A-D4438D78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68B1-CA30-3F01-7AE7-3D3B09C5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5B7EE-0CC5-A42E-E459-53C9DA2A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E047-1A1C-91A7-B975-7D2D866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F823D-1E85-80BA-347C-A1B57867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6B077-D80D-3F22-0181-B0BC0016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F1CFA-A606-1681-011B-B595BF48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A70258-FF50-2AD5-2DE1-F1E31B5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D2EA9-C7CD-87A3-9B07-61626CF7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BF99E-63A3-BFBC-FDF8-E0AED42B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6234D-8A2B-BACE-8E08-665ABC5B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DAF65-0BEA-7553-25D7-D492AF0F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87F7B-9851-B7E3-2320-FFEB3A4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FF3AE-F4C4-FC2F-6554-CA75980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37DD2-D2ED-EA53-6CB4-DBA9953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C8696-86A2-DF71-DFC6-3B96915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BE80-1A03-7465-8957-E1E18C5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5879D-D39B-48FF-7725-383667C3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F9FA1-B667-C931-963C-240923E8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07D9A-6E52-D710-7200-5931B8C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038A5-9A5D-A1AE-962D-924872C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EE745-E57B-7D5C-FC95-1E29FFD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6F3-4FC8-0D4D-6325-CC437541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68C28-A7DB-3E77-5077-133FD321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4A2B0-A946-2A18-9736-20BDE32B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850E-C575-FB58-253D-A5C176D1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78B55-DBE0-6426-3DDA-56BCAE62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494DA-C5B0-ACE2-FED6-B4F596A7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E0AD7-73E3-A33F-163E-961CC319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2E1C-4E99-F51C-1D26-BA663882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4B1D-5525-5607-AC87-56F8A0A4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D339-EE02-45D6-8C00-A38AB69404C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9C50C-F8DC-3F5D-25D5-76FA62B6D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F483C-24A8-6F74-0222-14E4E3C3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ECFE-7296-4558-9A60-758A9E05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step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cOIobH7ues&amp;list=PLtqbFd2VIQv4O6D6l9HcD732hdrnYb6C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og.tistory.com/entry/C-include-bitsstdch-%ED%97%A4%EB%8D%94-%EC%82%AC%EC%9A%A9%ED%95%98%EA%B8%B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BE2F33-848B-6CBE-8583-E739D9B44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3FD0-14B5-EFD6-EA50-109CB57E1E64}"/>
              </a:ext>
            </a:extLst>
          </p:cNvPr>
          <p:cNvSpPr txBox="1"/>
          <p:nvPr/>
        </p:nvSpPr>
        <p:spPr>
          <a:xfrm>
            <a:off x="4338980" y="1136912"/>
            <a:ext cx="35140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SAL</a:t>
            </a:r>
            <a:endParaRPr lang="ko-KR" altLang="en-US" sz="15000" dirty="0">
              <a:solidFill>
                <a:schemeClr val="bg1"/>
              </a:solidFill>
              <a:latin typeface="+mj-lt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1E45-E941-0CD6-4C43-C3D48C0727B9}"/>
              </a:ext>
            </a:extLst>
          </p:cNvPr>
          <p:cNvSpPr txBox="1"/>
          <p:nvPr/>
        </p:nvSpPr>
        <p:spPr>
          <a:xfrm>
            <a:off x="5029087" y="4674481"/>
            <a:ext cx="2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#1</a:t>
            </a:r>
            <a:r>
              <a:rPr lang="ko-KR" altLang="en-US" sz="4800" dirty="0">
                <a:solidFill>
                  <a:schemeClr val="bg1"/>
                </a:solidFill>
                <a:latin typeface="+mj-lt"/>
              </a:rPr>
              <a:t>주차</a:t>
            </a:r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8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584432" y="1267170"/>
            <a:ext cx="11398018" cy="41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 err="1">
                <a:solidFill>
                  <a:schemeClr val="bg1"/>
                </a:solidFill>
              </a:rPr>
              <a:t>cin.tie</a:t>
            </a:r>
            <a:r>
              <a:rPr lang="en-US" altLang="ko-KR" sz="3000" dirty="0">
                <a:solidFill>
                  <a:schemeClr val="bg1"/>
                </a:solidFill>
              </a:rPr>
              <a:t>(0); </a:t>
            </a:r>
          </a:p>
          <a:p>
            <a:pPr>
              <a:lnSpc>
                <a:spcPct val="150000"/>
              </a:lnSpc>
            </a:pPr>
            <a:r>
              <a:rPr lang="en-US" altLang="ko-KR" sz="3000" dirty="0" err="1">
                <a:solidFill>
                  <a:schemeClr val="bg1"/>
                </a:solidFill>
              </a:rPr>
              <a:t>ios</a:t>
            </a:r>
            <a:r>
              <a:rPr lang="en-US" altLang="ko-KR" sz="3000" dirty="0">
                <a:solidFill>
                  <a:schemeClr val="bg1"/>
                </a:solidFill>
              </a:rPr>
              <a:t>::</a:t>
            </a:r>
            <a:r>
              <a:rPr lang="en-US" altLang="ko-KR" sz="3000" dirty="0" err="1">
                <a:solidFill>
                  <a:schemeClr val="bg1"/>
                </a:solidFill>
              </a:rPr>
              <a:t>sync_with_stdio</a:t>
            </a:r>
            <a:r>
              <a:rPr lang="en-US" altLang="ko-KR" sz="3000" dirty="0">
                <a:solidFill>
                  <a:schemeClr val="bg1"/>
                </a:solidFill>
              </a:rPr>
              <a:t>(0); -&gt; (</a:t>
            </a:r>
            <a:r>
              <a:rPr lang="en-US" altLang="ko-KR" sz="3000" dirty="0" err="1">
                <a:solidFill>
                  <a:schemeClr val="bg1"/>
                </a:solidFill>
              </a:rPr>
              <a:t>scanf</a:t>
            </a:r>
            <a:r>
              <a:rPr lang="en-US" altLang="ko-KR" sz="3000" dirty="0">
                <a:solidFill>
                  <a:schemeClr val="bg1"/>
                </a:solidFill>
              </a:rPr>
              <a:t>/</a:t>
            </a:r>
            <a:r>
              <a:rPr lang="en-US" altLang="ko-KR" sz="3000" dirty="0" err="1">
                <a:solidFill>
                  <a:schemeClr val="bg1"/>
                </a:solidFill>
              </a:rPr>
              <a:t>printf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사용하면 안 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000" dirty="0" err="1">
                <a:solidFill>
                  <a:schemeClr val="bg1"/>
                </a:solidFill>
              </a:rPr>
              <a:t>cout.tie</a:t>
            </a:r>
            <a:r>
              <a:rPr lang="en-US" altLang="ko-KR" sz="3000" dirty="0">
                <a:solidFill>
                  <a:schemeClr val="bg1"/>
                </a:solidFill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3</a:t>
            </a:r>
            <a:r>
              <a:rPr lang="ko-KR" altLang="en-US" sz="3000" dirty="0">
                <a:solidFill>
                  <a:schemeClr val="bg1"/>
                </a:solidFill>
              </a:rPr>
              <a:t>줄 작성해서 입출력 시간 줄일 수 있음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 err="1">
                <a:solidFill>
                  <a:schemeClr val="bg1"/>
                </a:solidFill>
              </a:rPr>
              <a:t>endl</a:t>
            </a:r>
            <a:r>
              <a:rPr lang="en-US" altLang="ko-KR" sz="3000" dirty="0">
                <a:solidFill>
                  <a:schemeClr val="bg1"/>
                </a:solidFill>
              </a:rPr>
              <a:t>(endline(</a:t>
            </a:r>
            <a:r>
              <a:rPr lang="ko-KR" altLang="en-US" sz="3000" dirty="0" err="1">
                <a:solidFill>
                  <a:schemeClr val="bg1"/>
                </a:solidFill>
              </a:rPr>
              <a:t>줄바꿈</a:t>
            </a:r>
            <a:r>
              <a:rPr lang="en-US" altLang="ko-KR" sz="3000" dirty="0">
                <a:solidFill>
                  <a:schemeClr val="bg1"/>
                </a:solidFill>
              </a:rPr>
              <a:t>)) </a:t>
            </a:r>
            <a:r>
              <a:rPr lang="ko-KR" altLang="en-US" sz="3000" dirty="0">
                <a:solidFill>
                  <a:schemeClr val="bg1"/>
                </a:solidFill>
              </a:rPr>
              <a:t>절대 사용 금지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매우 느림</a:t>
            </a:r>
            <a:r>
              <a:rPr lang="en-US" altLang="ko-KR" sz="3000" dirty="0">
                <a:solidFill>
                  <a:schemeClr val="bg1"/>
                </a:solidFill>
              </a:rPr>
              <a:t>) -&gt; ‘\n’ </a:t>
            </a:r>
            <a:r>
              <a:rPr lang="ko-KR" altLang="en-US" sz="3000" dirty="0">
                <a:solidFill>
                  <a:schemeClr val="bg1"/>
                </a:solidFill>
              </a:rPr>
              <a:t>사용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868384-0093-0E64-8DCF-B172B541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84" y="1025188"/>
            <a:ext cx="6977412" cy="5327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F542E8-D85C-8F1A-D419-470227B1CEB6}"/>
              </a:ext>
            </a:extLst>
          </p:cNvPr>
          <p:cNvSpPr txBox="1"/>
          <p:nvPr/>
        </p:nvSpPr>
        <p:spPr>
          <a:xfrm>
            <a:off x="489182" y="1099553"/>
            <a:ext cx="3244618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가장 기본적인 틀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6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42E8-D85C-8F1A-D419-470227B1CEB6}"/>
              </a:ext>
            </a:extLst>
          </p:cNvPr>
          <p:cNvSpPr txBox="1"/>
          <p:nvPr/>
        </p:nvSpPr>
        <p:spPr>
          <a:xfrm>
            <a:off x="489181" y="1099553"/>
            <a:ext cx="10607443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기본 입력 </a:t>
            </a:r>
            <a:r>
              <a:rPr lang="en-US" altLang="ko-KR" sz="3000" dirty="0" err="1">
                <a:solidFill>
                  <a:schemeClr val="bg1"/>
                </a:solidFill>
              </a:rPr>
              <a:t>cin</a:t>
            </a:r>
            <a:r>
              <a:rPr lang="en-US" altLang="ko-KR" sz="3000" dirty="0">
                <a:solidFill>
                  <a:schemeClr val="bg1"/>
                </a:solidFill>
              </a:rPr>
              <a:t> (</a:t>
            </a:r>
            <a:r>
              <a:rPr lang="ko-KR" altLang="en-US" sz="3000" dirty="0">
                <a:solidFill>
                  <a:schemeClr val="bg1"/>
                </a:solidFill>
              </a:rPr>
              <a:t>주의</a:t>
            </a:r>
            <a:r>
              <a:rPr lang="en-US" altLang="ko-KR" sz="3000" dirty="0">
                <a:solidFill>
                  <a:schemeClr val="bg1"/>
                </a:solidFill>
              </a:rPr>
              <a:t>! </a:t>
            </a:r>
            <a:r>
              <a:rPr lang="ko-KR" altLang="en-US" sz="3000" dirty="0">
                <a:solidFill>
                  <a:schemeClr val="bg1"/>
                </a:solidFill>
              </a:rPr>
              <a:t>공백 전까지 입력 받음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기본 출력 </a:t>
            </a:r>
            <a:r>
              <a:rPr lang="en-US" altLang="ko-KR" sz="3000" dirty="0" err="1">
                <a:solidFill>
                  <a:schemeClr val="bg1"/>
                </a:solidFill>
              </a:rPr>
              <a:t>cout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E52C4-1F58-6481-3FE1-91748D10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1862137"/>
            <a:ext cx="5705475" cy="4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42E8-D85C-8F1A-D419-470227B1CEB6}"/>
              </a:ext>
            </a:extLst>
          </p:cNvPr>
          <p:cNvSpPr txBox="1"/>
          <p:nvPr/>
        </p:nvSpPr>
        <p:spPr>
          <a:xfrm>
            <a:off x="489181" y="1099553"/>
            <a:ext cx="10607443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공백 있는 한 줄 입력은 </a:t>
            </a:r>
            <a:r>
              <a:rPr lang="en-US" altLang="ko-KR" sz="3200" dirty="0" err="1">
                <a:solidFill>
                  <a:schemeClr val="bg1"/>
                </a:solidFill>
              </a:rPr>
              <a:t>getline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cin,s</a:t>
            </a:r>
            <a:r>
              <a:rPr lang="en-US" altLang="ko-KR" sz="3200" dirty="0">
                <a:solidFill>
                  <a:schemeClr val="bg1"/>
                </a:solidFill>
              </a:rPr>
              <a:t>);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06770-E79C-DDDB-0A89-9E7A72B2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50" y="1949757"/>
            <a:ext cx="4691063" cy="47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42E8-D85C-8F1A-D419-470227B1CEB6}"/>
              </a:ext>
            </a:extLst>
          </p:cNvPr>
          <p:cNvSpPr txBox="1"/>
          <p:nvPr/>
        </p:nvSpPr>
        <p:spPr>
          <a:xfrm>
            <a:off x="489181" y="1099553"/>
            <a:ext cx="10607443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자료형은 항상 주의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23821-CADD-BE26-A6BF-9454B7CF5340}"/>
              </a:ext>
            </a:extLst>
          </p:cNvPr>
          <p:cNvSpPr txBox="1"/>
          <p:nvPr/>
        </p:nvSpPr>
        <p:spPr>
          <a:xfrm>
            <a:off x="489181" y="1835395"/>
            <a:ext cx="10607443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char -2^7 ~ 2^7-1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int -2^31 ~ 2^31-1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long </a:t>
            </a:r>
            <a:r>
              <a:rPr lang="en-US" altLang="ko-KR" sz="3200" dirty="0" err="1">
                <a:solidFill>
                  <a:schemeClr val="bg1"/>
                </a:solidFill>
              </a:rPr>
              <a:t>long</a:t>
            </a:r>
            <a:r>
              <a:rPr lang="en-US" altLang="ko-KR" sz="3200" dirty="0">
                <a:solidFill>
                  <a:schemeClr val="bg1"/>
                </a:solidFill>
              </a:rPr>
              <a:t> -2^63 ~ 2^63-1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일단 이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개만 암기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int </a:t>
            </a:r>
            <a:r>
              <a:rPr lang="ko-KR" altLang="en-US" sz="3200" dirty="0">
                <a:solidFill>
                  <a:schemeClr val="bg1"/>
                </a:solidFill>
              </a:rPr>
              <a:t>범위를 넘어간다면 그냥 </a:t>
            </a:r>
            <a:r>
              <a:rPr lang="en-US" altLang="ko-KR" sz="3200" dirty="0">
                <a:solidFill>
                  <a:schemeClr val="bg1"/>
                </a:solidFill>
              </a:rPr>
              <a:t>long </a:t>
            </a:r>
            <a:r>
              <a:rPr lang="en-US" altLang="ko-KR" sz="3200" dirty="0" err="1">
                <a:solidFill>
                  <a:schemeClr val="bg1"/>
                </a:solidFill>
              </a:rPr>
              <a:t>long</a:t>
            </a:r>
            <a:r>
              <a:rPr lang="ko-KR" altLang="en-US" sz="3200" dirty="0">
                <a:solidFill>
                  <a:schemeClr val="bg1"/>
                </a:solidFill>
              </a:rPr>
              <a:t>을 쓰자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long</a:t>
            </a:r>
            <a:r>
              <a:rPr lang="ko-KR" altLang="en-US" sz="3200" dirty="0">
                <a:solidFill>
                  <a:schemeClr val="bg1"/>
                </a:solidFill>
              </a:rPr>
              <a:t>이나 </a:t>
            </a:r>
            <a:r>
              <a:rPr lang="en-US" altLang="ko-KR" sz="3200" dirty="0">
                <a:solidFill>
                  <a:schemeClr val="bg1"/>
                </a:solidFill>
              </a:rPr>
              <a:t>short </a:t>
            </a:r>
            <a:r>
              <a:rPr lang="ko-KR" altLang="en-US" sz="3200" dirty="0">
                <a:solidFill>
                  <a:schemeClr val="bg1"/>
                </a:solidFill>
              </a:rPr>
              <a:t>쓴다고 많은 이득 </a:t>
            </a:r>
            <a:r>
              <a:rPr lang="en-US" altLang="ko-KR" sz="3200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3453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23821-CADD-BE26-A6BF-9454B7CF5340}"/>
              </a:ext>
            </a:extLst>
          </p:cNvPr>
          <p:cNvSpPr txBox="1"/>
          <p:nvPr/>
        </p:nvSpPr>
        <p:spPr>
          <a:xfrm>
            <a:off x="508231" y="1099553"/>
            <a:ext cx="11312294" cy="516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2^n</a:t>
            </a:r>
            <a:r>
              <a:rPr lang="ko-KR" altLang="en-US" sz="3200" dirty="0">
                <a:solidFill>
                  <a:schemeClr val="bg1"/>
                </a:solidFill>
              </a:rPr>
              <a:t>관한 팁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2^10 = 1024 </a:t>
            </a:r>
            <a:r>
              <a:rPr lang="ko-KR" altLang="en-US" sz="3200" b="0" i="0" dirty="0">
                <a:solidFill>
                  <a:srgbClr val="E2EEFF"/>
                </a:solidFill>
                <a:effectLst/>
                <a:latin typeface="Apple SD Gothic Neo"/>
              </a:rPr>
              <a:t>≒</a:t>
            </a:r>
            <a:r>
              <a:rPr lang="en-US" altLang="ko-KR" sz="3200" dirty="0">
                <a:solidFill>
                  <a:schemeClr val="bg1"/>
                </a:solidFill>
              </a:rPr>
              <a:t> 1000 = 10^3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PS</a:t>
            </a:r>
            <a:r>
              <a:rPr lang="ko-KR" altLang="en-US" sz="3200" dirty="0">
                <a:solidFill>
                  <a:schemeClr val="bg1"/>
                </a:solidFill>
              </a:rPr>
              <a:t>에서는 </a:t>
            </a:r>
            <a:r>
              <a:rPr lang="en-US" altLang="ko-KR" sz="3200" dirty="0">
                <a:solidFill>
                  <a:schemeClr val="bg1"/>
                </a:solidFill>
              </a:rPr>
              <a:t>2^10 = 10^3 </a:t>
            </a:r>
            <a:r>
              <a:rPr lang="ko-KR" altLang="en-US" sz="3200" dirty="0">
                <a:solidFill>
                  <a:schemeClr val="bg1"/>
                </a:solidFill>
              </a:rPr>
              <a:t>으로 편하게 계산 가능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3200" dirty="0">
                <a:solidFill>
                  <a:schemeClr val="bg1"/>
                </a:solidFill>
              </a:rPr>
              <a:t>int</a:t>
            </a:r>
            <a:r>
              <a:rPr lang="ko-KR" altLang="en-US" sz="3200" dirty="0">
                <a:solidFill>
                  <a:schemeClr val="bg1"/>
                </a:solidFill>
              </a:rPr>
              <a:t>가 대충 </a:t>
            </a:r>
            <a:r>
              <a:rPr lang="en-US" altLang="ko-KR" sz="3200" dirty="0">
                <a:solidFill>
                  <a:schemeClr val="bg1"/>
                </a:solidFill>
              </a:rPr>
              <a:t>2^30 = 10^9 </a:t>
            </a:r>
            <a:r>
              <a:rPr lang="ko-KR" altLang="en-US" sz="3200" dirty="0">
                <a:solidFill>
                  <a:schemeClr val="bg1"/>
                </a:solidFill>
              </a:rPr>
              <a:t>즉 </a:t>
            </a:r>
            <a:r>
              <a:rPr lang="en-US" altLang="ko-KR" sz="3200" dirty="0">
                <a:solidFill>
                  <a:schemeClr val="bg1"/>
                </a:solidFill>
              </a:rPr>
              <a:t>1e9*</a:t>
            </a:r>
            <a:r>
              <a:rPr lang="ko-KR" altLang="en-US" sz="3200" dirty="0">
                <a:solidFill>
                  <a:schemeClr val="bg1"/>
                </a:solidFill>
              </a:rPr>
              <a:t>까지 표현 가능하다고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계산 가능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2) </a:t>
            </a:r>
            <a:r>
              <a:rPr lang="ko-KR" altLang="en-US" sz="3200" dirty="0" err="1">
                <a:solidFill>
                  <a:schemeClr val="bg1"/>
                </a:solidFill>
              </a:rPr>
              <a:t>시간복잡도</a:t>
            </a:r>
            <a:r>
              <a:rPr lang="ko-KR" altLang="en-US" sz="3200" dirty="0">
                <a:solidFill>
                  <a:schemeClr val="bg1"/>
                </a:solidFill>
              </a:rPr>
              <a:t> 계산할 때 매우 편함</a:t>
            </a:r>
            <a:endParaRPr lang="en-US" altLang="ko-K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* A x 10^N = </a:t>
            </a:r>
            <a:r>
              <a:rPr lang="en-US" altLang="ko-KR" sz="3200" dirty="0" err="1">
                <a:solidFill>
                  <a:schemeClr val="bg1"/>
                </a:solidFill>
              </a:rPr>
              <a:t>AeN</a:t>
            </a:r>
            <a:r>
              <a:rPr lang="en-US" altLang="ko-KR" sz="3200" dirty="0">
                <a:solidFill>
                  <a:schemeClr val="bg1"/>
                </a:solidFill>
              </a:rPr>
              <a:t> (double</a:t>
            </a:r>
            <a:r>
              <a:rPr lang="ko-KR" altLang="en-US" sz="3200" dirty="0">
                <a:solidFill>
                  <a:schemeClr val="bg1"/>
                </a:solidFill>
              </a:rPr>
              <a:t>인데 보통 </a:t>
            </a:r>
            <a:r>
              <a:rPr lang="en-US" altLang="ko-KR" sz="3200" dirty="0">
                <a:solidFill>
                  <a:schemeClr val="bg1"/>
                </a:solidFill>
              </a:rPr>
              <a:t>int</a:t>
            </a:r>
            <a:r>
              <a:rPr lang="ko-KR" altLang="en-US" sz="3200" dirty="0">
                <a:solidFill>
                  <a:schemeClr val="bg1"/>
                </a:solidFill>
              </a:rPr>
              <a:t>에 저장해서 사용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5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682370" y="1099553"/>
            <a:ext cx="10827259" cy="41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컴퓨터는 보통 </a:t>
            </a:r>
            <a:r>
              <a:rPr lang="en-US" altLang="ko-KR" sz="3000" dirty="0">
                <a:solidFill>
                  <a:schemeClr val="bg1"/>
                </a:solidFill>
              </a:rPr>
              <a:t>1</a:t>
            </a:r>
            <a:r>
              <a:rPr lang="ko-KR" altLang="en-US" sz="3000" dirty="0">
                <a:solidFill>
                  <a:schemeClr val="bg1"/>
                </a:solidFill>
              </a:rPr>
              <a:t>초에 </a:t>
            </a:r>
            <a:r>
              <a:rPr lang="en-US" altLang="ko-KR" sz="3000" dirty="0">
                <a:solidFill>
                  <a:schemeClr val="bg1"/>
                </a:solidFill>
              </a:rPr>
              <a:t>1e8(1</a:t>
            </a:r>
            <a:r>
              <a:rPr lang="ko-KR" altLang="en-US" sz="3000" dirty="0">
                <a:solidFill>
                  <a:schemeClr val="bg1"/>
                </a:solidFill>
              </a:rPr>
              <a:t>억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r>
              <a:rPr lang="ko-KR" altLang="en-US" sz="3000" dirty="0">
                <a:solidFill>
                  <a:schemeClr val="bg1"/>
                </a:solidFill>
              </a:rPr>
              <a:t>개 정도의 연산 가능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시간 제한이 </a:t>
            </a:r>
            <a:r>
              <a:rPr lang="en-US" altLang="ko-KR" sz="3000" dirty="0">
                <a:solidFill>
                  <a:schemeClr val="bg1"/>
                </a:solidFill>
              </a:rPr>
              <a:t>1</a:t>
            </a:r>
            <a:r>
              <a:rPr lang="ko-KR" altLang="en-US" sz="3000" dirty="0">
                <a:solidFill>
                  <a:schemeClr val="bg1"/>
                </a:solidFill>
              </a:rPr>
              <a:t>초 </a:t>
            </a:r>
            <a:r>
              <a:rPr lang="en-US" altLang="ko-KR" sz="3000" dirty="0">
                <a:solidFill>
                  <a:schemeClr val="bg1"/>
                </a:solidFill>
              </a:rPr>
              <a:t>-&gt;</a:t>
            </a:r>
            <a:r>
              <a:rPr lang="ko-KR" altLang="en-US" sz="3000" dirty="0">
                <a:solidFill>
                  <a:schemeClr val="bg1"/>
                </a:solidFill>
              </a:rPr>
              <a:t> 당신의 코드가 약 </a:t>
            </a:r>
            <a:r>
              <a:rPr lang="en-US" altLang="ko-KR" sz="3000" dirty="0">
                <a:solidFill>
                  <a:schemeClr val="bg1"/>
                </a:solidFill>
              </a:rPr>
              <a:t>1e8</a:t>
            </a:r>
            <a:r>
              <a:rPr lang="ko-KR" altLang="en-US" sz="3000" dirty="0">
                <a:solidFill>
                  <a:schemeClr val="bg1"/>
                </a:solidFill>
              </a:rPr>
              <a:t>번의 연산 안에 정확한 답을 내고 종료되어야 한다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오른쪽의 코드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대강 </a:t>
            </a:r>
            <a:r>
              <a:rPr lang="en-US" altLang="ko-KR" sz="3000" dirty="0">
                <a:solidFill>
                  <a:schemeClr val="bg1"/>
                </a:solidFill>
              </a:rPr>
              <a:t>3 or 4</a:t>
            </a:r>
            <a:r>
              <a:rPr lang="ko-KR" altLang="en-US" sz="3000" dirty="0">
                <a:solidFill>
                  <a:schemeClr val="bg1"/>
                </a:solidFill>
              </a:rPr>
              <a:t>번의 연산 필요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759F2-9B2E-ACDD-B557-1476EE11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3539308"/>
            <a:ext cx="2526404" cy="22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122237" y="1349969"/>
            <a:ext cx="7354888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1+1+n(2+2+1)+1 </a:t>
            </a:r>
            <a:r>
              <a:rPr lang="ko-KR" altLang="en-US" sz="2800" b="0" i="0" dirty="0">
                <a:solidFill>
                  <a:srgbClr val="E2EEFF"/>
                </a:solidFill>
                <a:effectLst/>
                <a:latin typeface="Apple SD Gothic Neo"/>
              </a:rPr>
              <a:t>≒</a:t>
            </a:r>
            <a:r>
              <a:rPr lang="en-US" altLang="ko-KR" sz="3000" dirty="0">
                <a:solidFill>
                  <a:schemeClr val="bg1"/>
                </a:solidFill>
              </a:rPr>
              <a:t> 5n+3</a:t>
            </a:r>
            <a:r>
              <a:rPr lang="ko-KR" altLang="en-US" sz="3000" dirty="0">
                <a:solidFill>
                  <a:schemeClr val="bg1"/>
                </a:solidFill>
              </a:rPr>
              <a:t>번의 연산 필요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결국 이 코드는 </a:t>
            </a:r>
            <a:r>
              <a:rPr lang="en-US" altLang="ko-KR" sz="3000" dirty="0">
                <a:solidFill>
                  <a:schemeClr val="bg1"/>
                </a:solidFill>
              </a:rPr>
              <a:t>n</a:t>
            </a:r>
            <a:r>
              <a:rPr lang="ko-KR" altLang="en-US" sz="3000" dirty="0">
                <a:solidFill>
                  <a:schemeClr val="bg1"/>
                </a:solidFill>
              </a:rPr>
              <a:t>개의 수를 훑어보며 </a:t>
            </a:r>
            <a:r>
              <a:rPr lang="en-US" altLang="ko-KR" sz="3000" dirty="0">
                <a:solidFill>
                  <a:schemeClr val="bg1"/>
                </a:solidFill>
              </a:rPr>
              <a:t>5</a:t>
            </a:r>
            <a:r>
              <a:rPr lang="ko-KR" altLang="en-US" sz="3000" dirty="0">
                <a:solidFill>
                  <a:schemeClr val="bg1"/>
                </a:solidFill>
              </a:rPr>
              <a:t>로 나눈 나머지를 계산하게 됨 </a:t>
            </a:r>
            <a:r>
              <a:rPr lang="en-US" altLang="ko-KR" sz="3000" dirty="0">
                <a:solidFill>
                  <a:schemeClr val="bg1"/>
                </a:solidFill>
              </a:rPr>
              <a:t>-&gt; n</a:t>
            </a:r>
            <a:r>
              <a:rPr lang="ko-KR" altLang="en-US" sz="3000" dirty="0">
                <a:solidFill>
                  <a:schemeClr val="bg1"/>
                </a:solidFill>
              </a:rPr>
              <a:t>에 비례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n</a:t>
            </a:r>
            <a:r>
              <a:rPr lang="ko-KR" altLang="en-US" sz="3000" dirty="0">
                <a:solidFill>
                  <a:schemeClr val="bg1"/>
                </a:solidFill>
              </a:rPr>
              <a:t>이 증가함에 따라 상수는 큰 영향을 미치지 못하기때문에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정확한 계산은 </a:t>
            </a:r>
            <a:r>
              <a:rPr lang="ko-KR" altLang="en-US" sz="3000" dirty="0" err="1">
                <a:solidFill>
                  <a:schemeClr val="bg1"/>
                </a:solidFill>
              </a:rPr>
              <a:t>필요없음</a:t>
            </a:r>
            <a:r>
              <a:rPr lang="en-US" altLang="ko-KR" sz="3000" dirty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0657E-EF36-0829-0EC3-CE25E39A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06" y="1610288"/>
            <a:ext cx="4384418" cy="36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C080A-332C-DCC0-79BD-337F11AC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1383468"/>
            <a:ext cx="831313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93A31-68CD-9676-C66D-875BD1B09593}"/>
              </a:ext>
            </a:extLst>
          </p:cNvPr>
          <p:cNvSpPr txBox="1"/>
          <p:nvPr/>
        </p:nvSpPr>
        <p:spPr>
          <a:xfrm>
            <a:off x="617537" y="1348430"/>
            <a:ext cx="8631238" cy="208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보통 문제에는 입력의 크기 </a:t>
            </a:r>
            <a:r>
              <a:rPr lang="en-US" altLang="ko-KR" sz="3000" dirty="0">
                <a:solidFill>
                  <a:schemeClr val="bg1"/>
                </a:solidFill>
              </a:rPr>
              <a:t>n</a:t>
            </a:r>
            <a:r>
              <a:rPr lang="ko-KR" altLang="en-US" sz="3000" dirty="0">
                <a:solidFill>
                  <a:schemeClr val="bg1"/>
                </a:solidFill>
              </a:rPr>
              <a:t>이 주어짐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프로그램의 실행시간을 </a:t>
            </a:r>
            <a:r>
              <a:rPr lang="en-US" altLang="ko-KR" sz="3000" dirty="0">
                <a:solidFill>
                  <a:schemeClr val="bg1"/>
                </a:solidFill>
              </a:rPr>
              <a:t>n</a:t>
            </a:r>
            <a:r>
              <a:rPr lang="ko-KR" altLang="en-US" sz="3000" dirty="0">
                <a:solidFill>
                  <a:schemeClr val="bg1"/>
                </a:solidFill>
              </a:rPr>
              <a:t>을 이용해서 나타내고 </a:t>
            </a:r>
            <a:endParaRPr lang="en-US" altLang="ko-KR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FF0000"/>
                </a:solidFill>
              </a:rPr>
              <a:t>최악의 경우일 때의 실행시간</a:t>
            </a:r>
            <a:r>
              <a:rPr lang="ko-KR" altLang="en-US" sz="3000" dirty="0">
                <a:solidFill>
                  <a:schemeClr val="bg1"/>
                </a:solidFill>
              </a:rPr>
              <a:t>이 중요함 </a:t>
            </a:r>
          </a:p>
        </p:txBody>
      </p:sp>
    </p:spTree>
    <p:extLst>
      <p:ext uri="{BB962C8B-B14F-4D97-AF65-F5344CB8AC3E}">
        <p14:creationId xmlns:p14="http://schemas.microsoft.com/office/powerpoint/2010/main" val="7445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196A0-C912-1828-62B9-1C1F34763483}"/>
              </a:ext>
            </a:extLst>
          </p:cNvPr>
          <p:cNvSpPr txBox="1"/>
          <p:nvPr/>
        </p:nvSpPr>
        <p:spPr>
          <a:xfrm>
            <a:off x="0" y="1001771"/>
            <a:ext cx="7248088" cy="564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동아리 수업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자기소개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3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3500" dirty="0" err="1">
                <a:solidFill>
                  <a:schemeClr val="bg1"/>
                </a:solidFill>
                <a:latin typeface="+mj-lt"/>
              </a:rPr>
              <a:t>시간복잡도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6 </a:t>
            </a:r>
            <a:r>
              <a:rPr lang="ko-KR" altLang="en-US" sz="35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solidFill>
                  <a:schemeClr val="bg1"/>
                </a:solidFill>
                <a:latin typeface="+mj-lt"/>
              </a:rPr>
              <a:t>7 </a:t>
            </a:r>
            <a:r>
              <a:rPr lang="ko-KR" altLang="en-US" sz="3500" dirty="0" err="1">
                <a:solidFill>
                  <a:schemeClr val="bg1"/>
                </a:solidFill>
                <a:latin typeface="+mj-lt"/>
              </a:rPr>
              <a:t>공부법</a:t>
            </a:r>
            <a:endParaRPr lang="en-US" altLang="ko-KR" sz="3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1853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j-lt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6330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29389A-9BDB-EF82-CE24-74BE7142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" y="1381124"/>
            <a:ext cx="11252835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55BDA-76B1-403E-F66E-A7C8907A4260}"/>
              </a:ext>
            </a:extLst>
          </p:cNvPr>
          <p:cNvSpPr txBox="1"/>
          <p:nvPr/>
        </p:nvSpPr>
        <p:spPr>
          <a:xfrm>
            <a:off x="4951412" y="5076825"/>
            <a:ext cx="1582738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04194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29389A-9BDB-EF82-CE24-74BE7142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82" y="1383909"/>
            <a:ext cx="11252835" cy="3661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55BDA-76B1-403E-F66E-A7C8907A4260}"/>
              </a:ext>
            </a:extLst>
          </p:cNvPr>
          <p:cNvSpPr txBox="1"/>
          <p:nvPr/>
        </p:nvSpPr>
        <p:spPr>
          <a:xfrm>
            <a:off x="609601" y="5329819"/>
            <a:ext cx="10837068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</a:rPr>
              <a:t>(n-1)+(n-2)+…+2+1=(n^2-n)/2 -&gt; O(n^2)</a:t>
            </a:r>
          </a:p>
        </p:txBody>
      </p:sp>
    </p:spTree>
    <p:extLst>
      <p:ext uri="{BB962C8B-B14F-4D97-AF65-F5344CB8AC3E}">
        <p14:creationId xmlns:p14="http://schemas.microsoft.com/office/powerpoint/2010/main" val="28863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29389A-9BDB-EF82-CE24-74BE7142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82" y="1580020"/>
            <a:ext cx="11252835" cy="326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55BDA-76B1-403E-F66E-A7C8907A4260}"/>
              </a:ext>
            </a:extLst>
          </p:cNvPr>
          <p:cNvSpPr txBox="1"/>
          <p:nvPr/>
        </p:nvSpPr>
        <p:spPr>
          <a:xfrm>
            <a:off x="4152550" y="5114925"/>
            <a:ext cx="3211513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O(root(n))</a:t>
            </a:r>
          </a:p>
        </p:txBody>
      </p:sp>
    </p:spTree>
    <p:extLst>
      <p:ext uri="{BB962C8B-B14F-4D97-AF65-F5344CB8AC3E}">
        <p14:creationId xmlns:p14="http://schemas.microsoft.com/office/powerpoint/2010/main" val="14875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29389A-9BDB-EF82-CE24-74BE7142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82" y="1619921"/>
            <a:ext cx="11252835" cy="3189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55BDA-76B1-403E-F66E-A7C8907A4260}"/>
              </a:ext>
            </a:extLst>
          </p:cNvPr>
          <p:cNvSpPr txBox="1"/>
          <p:nvPr/>
        </p:nvSpPr>
        <p:spPr>
          <a:xfrm>
            <a:off x="4398962" y="5029200"/>
            <a:ext cx="2992438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7177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734326-CA8C-D27C-BAF4-B9877E77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1099553"/>
            <a:ext cx="10861115" cy="52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47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4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시간복잡도</a:t>
            </a:r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8E4FA-9A15-4F4D-E345-B69C74A4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9" y="1481137"/>
            <a:ext cx="10302302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정의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BD12-7D0E-93BE-132A-1DB1E62E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85975"/>
            <a:ext cx="10572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6E2B6-32F0-9083-6B5D-8EF33F87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952884"/>
            <a:ext cx="10772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6E2B6-32F0-9083-6B5D-8EF33F87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912" y="2051828"/>
            <a:ext cx="10772775" cy="40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9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6E2B6-32F0-9083-6B5D-8EF33F87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01" y="2051828"/>
            <a:ext cx="10482397" cy="40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동아리 수업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195C6-7295-B996-2FC9-2DAD04471F8E}"/>
              </a:ext>
            </a:extLst>
          </p:cNvPr>
          <p:cNvSpPr txBox="1"/>
          <p:nvPr/>
        </p:nvSpPr>
        <p:spPr>
          <a:xfrm>
            <a:off x="565906" y="1906258"/>
            <a:ext cx="108259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</a:rPr>
              <a:t>C</a:t>
            </a:r>
            <a:r>
              <a:rPr lang="ko-KR" altLang="en-US" sz="4500" dirty="0" err="1">
                <a:solidFill>
                  <a:schemeClr val="bg1"/>
                </a:solidFill>
              </a:rPr>
              <a:t>프</a:t>
            </a:r>
            <a:r>
              <a:rPr lang="en-US" altLang="ko-KR" sz="4500" dirty="0">
                <a:solidFill>
                  <a:schemeClr val="bg1"/>
                </a:solidFill>
              </a:rPr>
              <a:t>, </a:t>
            </a:r>
            <a:r>
              <a:rPr lang="ko-KR" altLang="en-US" sz="4500" dirty="0" err="1">
                <a:solidFill>
                  <a:schemeClr val="bg1"/>
                </a:solidFill>
              </a:rPr>
              <a:t>고프활</a:t>
            </a:r>
            <a:r>
              <a:rPr lang="en-US" altLang="ko-KR" sz="4500" dirty="0">
                <a:solidFill>
                  <a:schemeClr val="bg1"/>
                </a:solidFill>
              </a:rPr>
              <a:t>, </a:t>
            </a:r>
            <a:r>
              <a:rPr lang="ko-KR" altLang="en-US" sz="4500" dirty="0">
                <a:solidFill>
                  <a:schemeClr val="bg1"/>
                </a:solidFill>
              </a:rPr>
              <a:t>고급</a:t>
            </a:r>
            <a:r>
              <a:rPr lang="en-US" altLang="ko-KR" sz="4500" dirty="0">
                <a:solidFill>
                  <a:schemeClr val="bg1"/>
                </a:solidFill>
              </a:rPr>
              <a:t>C, </a:t>
            </a:r>
            <a:r>
              <a:rPr lang="ko-KR" altLang="en-US" sz="4500" dirty="0">
                <a:solidFill>
                  <a:schemeClr val="bg1"/>
                </a:solidFill>
              </a:rPr>
              <a:t>자료구조</a:t>
            </a:r>
            <a:r>
              <a:rPr lang="en-US" altLang="ko-KR" sz="4500" dirty="0">
                <a:solidFill>
                  <a:schemeClr val="bg1"/>
                </a:solidFill>
              </a:rPr>
              <a:t>, </a:t>
            </a:r>
            <a:r>
              <a:rPr lang="ko-KR" altLang="en-US" sz="4500" dirty="0">
                <a:solidFill>
                  <a:schemeClr val="bg1"/>
                </a:solidFill>
              </a:rPr>
              <a:t>알고리즘 </a:t>
            </a:r>
            <a:r>
              <a:rPr lang="en-US" altLang="ko-KR" sz="45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B5081-182F-7D7E-631D-3FF644D87D4A}"/>
              </a:ext>
            </a:extLst>
          </p:cNvPr>
          <p:cNvSpPr txBox="1"/>
          <p:nvPr/>
        </p:nvSpPr>
        <p:spPr>
          <a:xfrm>
            <a:off x="3440491" y="4584194"/>
            <a:ext cx="53110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</a:rPr>
              <a:t>C++, </a:t>
            </a:r>
            <a:r>
              <a:rPr lang="ko-KR" altLang="en-US" sz="4500" dirty="0">
                <a:solidFill>
                  <a:schemeClr val="bg1"/>
                </a:solidFill>
              </a:rPr>
              <a:t>효율적인 방법</a:t>
            </a:r>
            <a:endParaRPr lang="en-US" altLang="ko-KR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38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6E2B6-32F0-9083-6B5D-8EF33F87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01" y="2137095"/>
            <a:ext cx="10482397" cy="3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6E2B6-32F0-9083-6B5D-8EF33F87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992" y="2137095"/>
            <a:ext cx="9880614" cy="3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성질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7FB0F4-521B-D5F3-2399-AFE22B46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863843"/>
            <a:ext cx="9877425" cy="29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566736" y="1099553"/>
            <a:ext cx="10920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초기화하는 방법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1) 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전역변수 선언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처음에 한 번만 모든 칸에 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0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이 </a:t>
            </a:r>
            <a:r>
              <a:rPr lang="ko-KR" altLang="en-US" sz="4400" dirty="0" err="1">
                <a:solidFill>
                  <a:schemeClr val="bg1"/>
                </a:solidFill>
                <a:latin typeface="+mj-lt"/>
              </a:rPr>
              <a:t>들어감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2EDB4-BC10-AE62-781A-A7A705D90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06"/>
          <a:stretch/>
        </p:blipFill>
        <p:spPr>
          <a:xfrm>
            <a:off x="3493293" y="3514725"/>
            <a:ext cx="5205413" cy="28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566736" y="1099553"/>
            <a:ext cx="10920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초기화하는 방법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2) fill 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함수 사용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배열을 계속해서 </a:t>
            </a:r>
            <a:r>
              <a:rPr lang="ko-KR" altLang="en-US" sz="4400" dirty="0" err="1">
                <a:solidFill>
                  <a:schemeClr val="bg1"/>
                </a:solidFill>
                <a:latin typeface="+mj-lt"/>
              </a:rPr>
              <a:t>초기화해야하는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 경우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3B2C2-3E76-4AA5-9996-9CE3E814A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6"/>
          <a:stretch/>
        </p:blipFill>
        <p:spPr>
          <a:xfrm>
            <a:off x="2097552" y="3372213"/>
            <a:ext cx="7996895" cy="30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1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295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 vector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44E6E-6FD5-1029-145C-68E11C3F4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" b="311"/>
          <a:stretch/>
        </p:blipFill>
        <p:spPr>
          <a:xfrm>
            <a:off x="728662" y="1638299"/>
            <a:ext cx="4900805" cy="3762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31CCCB-434B-E1FA-9B4F-0F733BDBE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-674" b="2077"/>
          <a:stretch/>
        </p:blipFill>
        <p:spPr>
          <a:xfrm>
            <a:off x="6291070" y="1638299"/>
            <a:ext cx="541774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7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2524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5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배열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BE09F-C3F1-E8B1-FAF2-B78D4C5430BF}"/>
              </a:ext>
            </a:extLst>
          </p:cNvPr>
          <p:cNvSpPr txBox="1"/>
          <p:nvPr/>
        </p:nvSpPr>
        <p:spPr>
          <a:xfrm>
            <a:off x="2524125" y="207000"/>
            <a:ext cx="295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STL vector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0CFD2-6EBE-3AAD-C099-F147EB4B2AF3}"/>
              </a:ext>
            </a:extLst>
          </p:cNvPr>
          <p:cNvSpPr txBox="1"/>
          <p:nvPr/>
        </p:nvSpPr>
        <p:spPr>
          <a:xfrm>
            <a:off x="520572" y="1099551"/>
            <a:ext cx="69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vector </a:t>
            </a:r>
            <a:r>
              <a:rPr lang="ko-KR" altLang="en-US" sz="4400" dirty="0">
                <a:solidFill>
                  <a:schemeClr val="bg1"/>
                </a:solidFill>
                <a:latin typeface="+mj-lt"/>
              </a:rPr>
              <a:t>모든 원소 순회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D96F40-56E5-9DAB-5D5D-0B5903B9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417" y="1992102"/>
            <a:ext cx="8583165" cy="4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4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6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2148BA-053C-B986-8AA1-70E0FF5B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82" y="1383909"/>
            <a:ext cx="11252835" cy="3661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469582" y="5329819"/>
            <a:ext cx="5969318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</a:rPr>
              <a:t>O(n) </a:t>
            </a:r>
            <a:r>
              <a:rPr lang="ko-KR" altLang="en-US" sz="4400" dirty="0">
                <a:solidFill>
                  <a:schemeClr val="bg1"/>
                </a:solidFill>
              </a:rPr>
              <a:t>풀이 고민해보기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15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6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D5E36A-48C3-D084-771C-9D69E4B5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28825"/>
            <a:ext cx="4376738" cy="2230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2595C2-926E-7998-1DDF-BF00C0E56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7462" y="2144150"/>
            <a:ext cx="5243612" cy="1999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B42E6-3182-D86A-F1C4-44A290B2CE2D}"/>
              </a:ext>
            </a:extLst>
          </p:cNvPr>
          <p:cNvSpPr txBox="1"/>
          <p:nvPr/>
        </p:nvSpPr>
        <p:spPr>
          <a:xfrm>
            <a:off x="1130141" y="4820792"/>
            <a:ext cx="993171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실행시간이 같을까</a:t>
            </a:r>
            <a:r>
              <a:rPr lang="en-US" altLang="ko-KR" sz="3200" dirty="0">
                <a:solidFill>
                  <a:schemeClr val="bg1"/>
                </a:solidFill>
              </a:rPr>
              <a:t>? -&gt; for</a:t>
            </a:r>
            <a:r>
              <a:rPr lang="ko-KR" altLang="en-US" sz="3200" dirty="0">
                <a:solidFill>
                  <a:schemeClr val="bg1"/>
                </a:solidFill>
              </a:rPr>
              <a:t>문의 작동원리 생각해보기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20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6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과제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C9FF-E66A-489F-4548-10F127C3AA5F}"/>
              </a:ext>
            </a:extLst>
          </p:cNvPr>
          <p:cNvSpPr txBox="1"/>
          <p:nvPr/>
        </p:nvSpPr>
        <p:spPr>
          <a:xfrm>
            <a:off x="307656" y="1099553"/>
            <a:ext cx="10912794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백준 그룹</a:t>
            </a:r>
            <a:r>
              <a:rPr lang="en-US" altLang="ko-KR" sz="3600" dirty="0">
                <a:solidFill>
                  <a:schemeClr val="bg1"/>
                </a:solidFill>
              </a:rPr>
              <a:t>(SAL </a:t>
            </a:r>
            <a:r>
              <a:rPr lang="ko-KR" altLang="en-US" sz="3600" dirty="0">
                <a:solidFill>
                  <a:schemeClr val="bg1"/>
                </a:solidFill>
              </a:rPr>
              <a:t>초급 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금</a:t>
            </a:r>
            <a:r>
              <a:rPr lang="en-US" altLang="ko-KR" sz="3600" dirty="0">
                <a:solidFill>
                  <a:schemeClr val="bg1"/>
                </a:solidFill>
              </a:rPr>
              <a:t>))</a:t>
            </a:r>
            <a:r>
              <a:rPr lang="ko-KR" altLang="en-US" sz="3600" dirty="0">
                <a:solidFill>
                  <a:schemeClr val="bg1"/>
                </a:solidFill>
              </a:rPr>
              <a:t> 문제집에 있는 문제 풀기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풀 수 있는 만큼만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문제는 모두 다 읽어보는 것을 권장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</a:rPr>
              <a:t>영어 문제가 있을 수 있음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(Sejong Algorithm Lab</a:t>
            </a:r>
            <a:r>
              <a:rPr lang="ko-KR" altLang="en-US" sz="2800" dirty="0">
                <a:solidFill>
                  <a:schemeClr val="bg1"/>
                </a:solidFill>
              </a:rPr>
              <a:t>그룹 내 문제는 풀지 않아도 됨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293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1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동아리 수업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195C6-7295-B996-2FC9-2DAD04471F8E}"/>
              </a:ext>
            </a:extLst>
          </p:cNvPr>
          <p:cNvSpPr txBox="1"/>
          <p:nvPr/>
        </p:nvSpPr>
        <p:spPr>
          <a:xfrm>
            <a:off x="565906" y="1906258"/>
            <a:ext cx="10825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</a:rPr>
              <a:t>저번 주 과제 풀이</a:t>
            </a:r>
            <a:endParaRPr lang="en-US" altLang="ko-KR" sz="4500" dirty="0">
              <a:solidFill>
                <a:schemeClr val="bg1"/>
              </a:solidFill>
            </a:endParaRPr>
          </a:p>
          <a:p>
            <a:r>
              <a:rPr lang="ko-KR" altLang="en-US" sz="4500" dirty="0">
                <a:solidFill>
                  <a:schemeClr val="bg1"/>
                </a:solidFill>
              </a:rPr>
              <a:t>자료구조 관련 </a:t>
            </a:r>
            <a:r>
              <a:rPr lang="en-US" altLang="ko-KR" sz="4500" dirty="0">
                <a:solidFill>
                  <a:schemeClr val="bg1"/>
                </a:solidFill>
              </a:rPr>
              <a:t>STL or </a:t>
            </a:r>
            <a:r>
              <a:rPr lang="ko-KR" altLang="en-US" sz="4500" dirty="0">
                <a:solidFill>
                  <a:schemeClr val="bg1"/>
                </a:solidFill>
              </a:rPr>
              <a:t>알고리즘 학습</a:t>
            </a:r>
            <a:endParaRPr lang="en-US" altLang="ko-KR" sz="4500" dirty="0">
              <a:solidFill>
                <a:schemeClr val="bg1"/>
              </a:solidFill>
            </a:endParaRPr>
          </a:p>
          <a:p>
            <a:endParaRPr lang="en-US" altLang="ko-KR" sz="4500" dirty="0">
              <a:solidFill>
                <a:schemeClr val="bg1"/>
              </a:solidFill>
            </a:endParaRPr>
          </a:p>
          <a:p>
            <a:r>
              <a:rPr lang="ko-KR" altLang="en-US" sz="4500" dirty="0">
                <a:solidFill>
                  <a:schemeClr val="bg1"/>
                </a:solidFill>
              </a:rPr>
              <a:t>반복</a:t>
            </a:r>
            <a:endParaRPr lang="en-US" altLang="ko-KR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90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7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공부법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556337" y="1404353"/>
            <a:ext cx="108165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그룹 문제집에 있는 문제 풀기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 err="1">
                <a:solidFill>
                  <a:schemeClr val="bg1"/>
                </a:solidFill>
              </a:rPr>
              <a:t>백준에</a:t>
            </a:r>
            <a:r>
              <a:rPr lang="ko-KR" altLang="en-US" sz="3000" dirty="0">
                <a:solidFill>
                  <a:schemeClr val="bg1"/>
                </a:solidFill>
              </a:rPr>
              <a:t> 있는 </a:t>
            </a:r>
            <a:r>
              <a:rPr lang="ko-KR" altLang="en-US" sz="3000" dirty="0" err="1">
                <a:solidFill>
                  <a:schemeClr val="bg1"/>
                </a:solidFill>
              </a:rPr>
              <a:t>풀고싶은</a:t>
            </a:r>
            <a:r>
              <a:rPr lang="ko-KR" altLang="en-US" sz="3000" dirty="0">
                <a:solidFill>
                  <a:schemeClr val="bg1"/>
                </a:solidFill>
              </a:rPr>
              <a:t> 문제 풀기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hlinkClick r:id="rId2"/>
              </a:rPr>
              <a:t>단계별로 풀어보기</a:t>
            </a:r>
            <a:r>
              <a:rPr lang="ko-KR" altLang="en-US" sz="3000" dirty="0">
                <a:solidFill>
                  <a:schemeClr val="bg1"/>
                </a:solidFill>
              </a:rPr>
              <a:t> 추천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3000" dirty="0">
                <a:solidFill>
                  <a:schemeClr val="bg1"/>
                </a:solidFill>
              </a:rPr>
              <a:t>고민</a:t>
            </a:r>
            <a:r>
              <a:rPr lang="en-US" altLang="ko-KR" sz="3000" dirty="0">
                <a:solidFill>
                  <a:schemeClr val="bg1"/>
                </a:solidFill>
              </a:rPr>
              <a:t>(10min ~ 30min)</a:t>
            </a:r>
            <a:r>
              <a:rPr lang="ko-KR" altLang="en-US" sz="3000" dirty="0">
                <a:solidFill>
                  <a:schemeClr val="bg1"/>
                </a:solidFill>
              </a:rPr>
              <a:t>해보고 질문하기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독수리 안돼요 </a:t>
            </a:r>
            <a:r>
              <a:rPr lang="en-US" altLang="ko-KR" sz="3000" dirty="0">
                <a:solidFill>
                  <a:schemeClr val="bg1"/>
                </a:solidFill>
              </a:rPr>
              <a:t>… </a:t>
            </a:r>
            <a:r>
              <a:rPr lang="ko-KR" altLang="en-US" sz="3000" dirty="0" err="1">
                <a:solidFill>
                  <a:schemeClr val="bg1"/>
                </a:solidFill>
              </a:rPr>
              <a:t>영타</a:t>
            </a:r>
            <a:r>
              <a:rPr lang="ko-KR" altLang="en-US" sz="3000" dirty="0">
                <a:solidFill>
                  <a:schemeClr val="bg1"/>
                </a:solidFill>
              </a:rPr>
              <a:t> 연습 </a:t>
            </a:r>
            <a:r>
              <a:rPr lang="en-US" altLang="ko-KR" sz="3000" dirty="0">
                <a:solidFill>
                  <a:schemeClr val="bg1"/>
                </a:solidFill>
              </a:rPr>
              <a:t>(200</a:t>
            </a:r>
            <a:r>
              <a:rPr lang="ko-KR" altLang="en-US" sz="3000" dirty="0">
                <a:solidFill>
                  <a:schemeClr val="bg1"/>
                </a:solidFill>
              </a:rPr>
              <a:t>타 이상이면 좋음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19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7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공부법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85725" y="1183443"/>
            <a:ext cx="11818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질문하기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항상 질문은 내가 모르는 부분을 얻어가는 것이 중요하다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따라서 내가 이해한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생각한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r>
              <a:rPr lang="ko-KR" altLang="en-US" sz="2800" dirty="0">
                <a:solidFill>
                  <a:schemeClr val="bg1"/>
                </a:solidFill>
              </a:rPr>
              <a:t> 부분이 무엇이고 이것이 맞는지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혹은 이 이후로 어떻게 해야 하는지 물어보는 것이 좋다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Ex1) </a:t>
            </a:r>
            <a:r>
              <a:rPr lang="ko-KR" altLang="en-US" sz="2800" dirty="0">
                <a:solidFill>
                  <a:schemeClr val="bg1"/>
                </a:solidFill>
              </a:rPr>
              <a:t>백준 </a:t>
            </a:r>
            <a:r>
              <a:rPr lang="en-US" altLang="ko-KR" sz="2800" dirty="0">
                <a:solidFill>
                  <a:schemeClr val="bg1"/>
                </a:solidFill>
              </a:rPr>
              <a:t>x</a:t>
            </a:r>
            <a:r>
              <a:rPr lang="ko-KR" altLang="en-US" sz="2800" dirty="0">
                <a:solidFill>
                  <a:schemeClr val="bg1"/>
                </a:solidFill>
              </a:rPr>
              <a:t>번 문제이고 코드를 이렇게 작성해봤는데 </a:t>
            </a:r>
            <a:r>
              <a:rPr lang="en-US" altLang="ko-KR" sz="2800" dirty="0">
                <a:solidFill>
                  <a:schemeClr val="bg1"/>
                </a:solidFill>
              </a:rPr>
              <a:t>WA(</a:t>
            </a:r>
            <a:r>
              <a:rPr lang="ko-KR" altLang="en-US" sz="2800" dirty="0">
                <a:solidFill>
                  <a:schemeClr val="bg1"/>
                </a:solidFill>
              </a:rPr>
              <a:t>틀렸습니다</a:t>
            </a:r>
            <a:r>
              <a:rPr lang="en-US" altLang="ko-KR" sz="2800" dirty="0">
                <a:solidFill>
                  <a:schemeClr val="bg1"/>
                </a:solidFill>
              </a:rPr>
              <a:t>)/RTE(</a:t>
            </a:r>
            <a:r>
              <a:rPr lang="ko-KR" altLang="en-US" sz="2800" dirty="0">
                <a:solidFill>
                  <a:schemeClr val="bg1"/>
                </a:solidFill>
              </a:rPr>
              <a:t>런타임 에러</a:t>
            </a:r>
            <a:r>
              <a:rPr lang="en-US" altLang="ko-KR" sz="2800" dirty="0">
                <a:solidFill>
                  <a:schemeClr val="bg1"/>
                </a:solidFill>
              </a:rPr>
              <a:t>)/TLE(</a:t>
            </a:r>
            <a:r>
              <a:rPr lang="ko-KR" altLang="en-US" sz="2800" dirty="0">
                <a:solidFill>
                  <a:schemeClr val="bg1"/>
                </a:solidFill>
              </a:rPr>
              <a:t>시간초과</a:t>
            </a:r>
            <a:r>
              <a:rPr lang="en-US" altLang="ko-KR" sz="2800" dirty="0">
                <a:solidFill>
                  <a:schemeClr val="bg1"/>
                </a:solidFill>
              </a:rPr>
              <a:t>)/CE(</a:t>
            </a:r>
            <a:r>
              <a:rPr lang="ko-KR" altLang="en-US" sz="2800" dirty="0">
                <a:solidFill>
                  <a:schemeClr val="bg1"/>
                </a:solidFill>
              </a:rPr>
              <a:t>컴파일 에러</a:t>
            </a:r>
            <a:r>
              <a:rPr lang="en-US" altLang="ko-KR" sz="2800" dirty="0">
                <a:solidFill>
                  <a:schemeClr val="bg1"/>
                </a:solidFill>
              </a:rPr>
              <a:t>)/MLE(</a:t>
            </a:r>
            <a:r>
              <a:rPr lang="ko-KR" altLang="en-US" sz="2800" dirty="0">
                <a:solidFill>
                  <a:schemeClr val="bg1"/>
                </a:solidFill>
              </a:rPr>
              <a:t>메모리 초과</a:t>
            </a:r>
            <a:r>
              <a:rPr lang="en-US" altLang="ko-KR" sz="2800" dirty="0">
                <a:solidFill>
                  <a:schemeClr val="bg1"/>
                </a:solidFill>
              </a:rPr>
              <a:t>) </a:t>
            </a:r>
            <a:r>
              <a:rPr lang="ko-KR" altLang="en-US" sz="2800" dirty="0">
                <a:solidFill>
                  <a:schemeClr val="bg1"/>
                </a:solidFill>
              </a:rPr>
              <a:t>등이 나요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코드 </a:t>
            </a:r>
            <a:r>
              <a:rPr lang="ko-KR" altLang="en-US" sz="2800" dirty="0" err="1">
                <a:solidFill>
                  <a:schemeClr val="bg1"/>
                </a:solidFill>
              </a:rPr>
              <a:t>복붙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Ex2) </a:t>
            </a:r>
            <a:r>
              <a:rPr lang="ko-KR" altLang="en-US" sz="2800" dirty="0">
                <a:solidFill>
                  <a:schemeClr val="bg1"/>
                </a:solidFill>
              </a:rPr>
              <a:t>이 개념이 </a:t>
            </a:r>
            <a:r>
              <a:rPr lang="en-US" altLang="ko-KR" sz="2800" dirty="0">
                <a:solidFill>
                  <a:schemeClr val="bg1"/>
                </a:solidFill>
              </a:rPr>
              <a:t>~~</a:t>
            </a:r>
            <a:r>
              <a:rPr lang="ko-KR" altLang="en-US" sz="2800" dirty="0">
                <a:solidFill>
                  <a:schemeClr val="bg1"/>
                </a:solidFill>
              </a:rPr>
              <a:t>이렇게 이해했는데 맞나요</a:t>
            </a:r>
            <a:r>
              <a:rPr lang="en-US" altLang="ko-KR" sz="2800" dirty="0">
                <a:solidFill>
                  <a:schemeClr val="bg1"/>
                </a:solidFill>
              </a:rPr>
              <a:t>? </a:t>
            </a:r>
            <a:r>
              <a:rPr lang="ko-KR" altLang="en-US" sz="2800" dirty="0">
                <a:solidFill>
                  <a:schemeClr val="bg1"/>
                </a:solidFill>
              </a:rPr>
              <a:t>문제에 이렇게 </a:t>
            </a:r>
            <a:r>
              <a:rPr lang="ko-KR" altLang="en-US" sz="2800" dirty="0" err="1">
                <a:solidFill>
                  <a:schemeClr val="bg1"/>
                </a:solidFill>
              </a:rPr>
              <a:t>적용하는게</a:t>
            </a:r>
            <a:r>
              <a:rPr lang="ko-KR" altLang="en-US" sz="2800" dirty="0">
                <a:solidFill>
                  <a:schemeClr val="bg1"/>
                </a:solidFill>
              </a:rPr>
              <a:t> 맞나요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Ex3) AC(</a:t>
            </a:r>
            <a:r>
              <a:rPr lang="ko-KR" altLang="en-US" sz="2800" dirty="0">
                <a:solidFill>
                  <a:schemeClr val="bg1"/>
                </a:solidFill>
              </a:rPr>
              <a:t>맞았습니다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r>
              <a:rPr lang="ko-KR" altLang="en-US" sz="2800" dirty="0">
                <a:solidFill>
                  <a:schemeClr val="bg1"/>
                </a:solidFill>
              </a:rPr>
              <a:t>는 나왔는데 코드를 잘 </a:t>
            </a:r>
            <a:r>
              <a:rPr lang="ko-KR" altLang="en-US" sz="2800" dirty="0" err="1">
                <a:solidFill>
                  <a:schemeClr val="bg1"/>
                </a:solidFill>
              </a:rPr>
              <a:t>짠건지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</a:rPr>
              <a:t>모르겠어요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Ex4) </a:t>
            </a:r>
            <a:r>
              <a:rPr lang="ko-KR" altLang="en-US" sz="2800" dirty="0">
                <a:solidFill>
                  <a:schemeClr val="bg1"/>
                </a:solidFill>
              </a:rPr>
              <a:t>여기까지 코드를 짜봤는데 이후에 어떻게 </a:t>
            </a:r>
            <a:r>
              <a:rPr lang="ko-KR" altLang="en-US" sz="2800" dirty="0" err="1">
                <a:solidFill>
                  <a:schemeClr val="bg1"/>
                </a:solidFill>
              </a:rPr>
              <a:t>해야할지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</a:rPr>
              <a:t>모르겠어요</a:t>
            </a:r>
            <a:r>
              <a:rPr lang="ko-KR" altLang="en-US" sz="2800" dirty="0">
                <a:solidFill>
                  <a:schemeClr val="bg1"/>
                </a:solidFill>
              </a:rPr>
              <a:t> 등등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56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7 </a:t>
            </a:r>
            <a:r>
              <a:rPr lang="ko-KR" altLang="en-US" sz="6000" dirty="0" err="1">
                <a:solidFill>
                  <a:schemeClr val="bg1"/>
                </a:solidFill>
                <a:latin typeface="+mj-lt"/>
              </a:rPr>
              <a:t>공부법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85725" y="1183443"/>
            <a:ext cx="11818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초급반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</a:rPr>
              <a:t>단톡방에</a:t>
            </a:r>
            <a:r>
              <a:rPr lang="ko-KR" altLang="en-US" sz="2800" dirty="0">
                <a:solidFill>
                  <a:schemeClr val="bg1"/>
                </a:solidFill>
              </a:rPr>
              <a:t> 질문하셔도 되고 개인적으로 질문하셔도 되고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err="1">
                <a:solidFill>
                  <a:schemeClr val="bg1"/>
                </a:solidFill>
              </a:rPr>
              <a:t>디스코드에</a:t>
            </a:r>
            <a:r>
              <a:rPr lang="ko-KR" altLang="en-US" sz="2800" dirty="0">
                <a:solidFill>
                  <a:schemeClr val="bg1"/>
                </a:solidFill>
              </a:rPr>
              <a:t> 질문하셔도 됩니다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과제와 질문 들어온 문제 중 중요하거나 짚고 </a:t>
            </a:r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>
                <a:solidFill>
                  <a:schemeClr val="bg1"/>
                </a:solidFill>
              </a:rPr>
              <a:t>넘어가야 </a:t>
            </a:r>
            <a:r>
              <a:rPr lang="ko-KR" altLang="en-US" sz="2800" dirty="0">
                <a:solidFill>
                  <a:schemeClr val="bg1"/>
                </a:solidFill>
              </a:rPr>
              <a:t>하는 게 있으면 다음 시간에 해설할 예정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75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666751" y="945318"/>
            <a:ext cx="998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F1F1F1"/>
                </a:solidFill>
                <a:effectLst/>
                <a:latin typeface="YouTube Sans"/>
                <a:hlinkClick r:id="rId2"/>
              </a:rPr>
              <a:t>바킹독의 실전 알고리즘</a:t>
            </a:r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 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  <a:p>
            <a:pPr algn="l"/>
            <a:r>
              <a:rPr lang="ko-KR" altLang="en-US" sz="2800" b="1" dirty="0">
                <a:solidFill>
                  <a:srgbClr val="F1F1F1"/>
                </a:solidFill>
                <a:latin typeface="YouTube Sans"/>
              </a:rPr>
              <a:t>참고하여 제작하였습니다</a:t>
            </a:r>
            <a:endParaRPr lang="en-US" altLang="ko-KR" sz="2800" b="1" dirty="0">
              <a:solidFill>
                <a:srgbClr val="F1F1F1"/>
              </a:solidFill>
              <a:latin typeface="YouTube Sans"/>
            </a:endParaRPr>
          </a:p>
        </p:txBody>
      </p:sp>
    </p:spTree>
    <p:extLst>
      <p:ext uri="{BB962C8B-B14F-4D97-AF65-F5344CB8AC3E}">
        <p14:creationId xmlns:p14="http://schemas.microsoft.com/office/powerpoint/2010/main" val="11114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2 </a:t>
            </a:r>
            <a:r>
              <a:rPr lang="ko-KR" altLang="en-US" sz="6000" dirty="0">
                <a:solidFill>
                  <a:schemeClr val="bg1"/>
                </a:solidFill>
                <a:latin typeface="+mj-lt"/>
              </a:rPr>
              <a:t>자기소개</a:t>
            </a:r>
            <a:endParaRPr lang="en-US" altLang="ko-KR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8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3144210" y="1536174"/>
            <a:ext cx="5903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C, Python X</a:t>
            </a:r>
          </a:p>
          <a:p>
            <a:endParaRPr lang="en-US" altLang="ko-KR" sz="8000" dirty="0">
              <a:solidFill>
                <a:schemeClr val="bg1"/>
              </a:solidFill>
            </a:endParaRPr>
          </a:p>
          <a:p>
            <a:r>
              <a:rPr lang="en-US" altLang="ko-KR" sz="8000" dirty="0">
                <a:solidFill>
                  <a:schemeClr val="bg1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36128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180975" y="1690062"/>
            <a:ext cx="114585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Windows</a:t>
            </a:r>
          </a:p>
          <a:p>
            <a:r>
              <a:rPr lang="en-US" altLang="ko-KR" sz="4400" dirty="0">
                <a:solidFill>
                  <a:schemeClr val="bg1"/>
                </a:solidFill>
              </a:rPr>
              <a:t>Visual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Studio 2017 or 2019 (NO 2022,2023)</a:t>
            </a:r>
          </a:p>
          <a:p>
            <a:endParaRPr lang="en-US" altLang="ko-KR" sz="4400" dirty="0">
              <a:solidFill>
                <a:schemeClr val="bg1"/>
              </a:solidFill>
            </a:endParaRPr>
          </a:p>
          <a:p>
            <a:r>
              <a:rPr lang="en-US" altLang="ko-KR" sz="4400" dirty="0">
                <a:solidFill>
                  <a:schemeClr val="bg1"/>
                </a:solidFill>
              </a:rPr>
              <a:t>Mac</a:t>
            </a:r>
          </a:p>
          <a:p>
            <a:r>
              <a:rPr lang="en-US" altLang="ko-KR" sz="4400" dirty="0">
                <a:solidFill>
                  <a:schemeClr val="bg1"/>
                </a:solidFill>
              </a:rPr>
              <a:t>VS Code or DEV C++ or </a:t>
            </a:r>
            <a:r>
              <a:rPr lang="en-US" altLang="ko-KR" sz="4400" dirty="0" err="1">
                <a:solidFill>
                  <a:schemeClr val="bg1"/>
                </a:solidFill>
              </a:rPr>
              <a:t>Clion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4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584432" y="1267170"/>
            <a:ext cx="10413536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  <a:hlinkClick r:id="rId2"/>
              </a:rPr>
              <a:t>#include&lt;bits/stdc++.h&gt;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링크 들어가서 따라하기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2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085813-83D7-BDAE-F441-40190B07B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B2E6-0104-331B-A300-790156F449DA}"/>
              </a:ext>
            </a:extLst>
          </p:cNvPr>
          <p:cNvSpPr txBox="1"/>
          <p:nvPr/>
        </p:nvSpPr>
        <p:spPr>
          <a:xfrm>
            <a:off x="0" y="83890"/>
            <a:ext cx="8305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j-lt"/>
              </a:rPr>
              <a:t>3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DA6-6DB5-E955-5510-1923EFF6D459}"/>
              </a:ext>
            </a:extLst>
          </p:cNvPr>
          <p:cNvSpPr txBox="1"/>
          <p:nvPr/>
        </p:nvSpPr>
        <p:spPr>
          <a:xfrm>
            <a:off x="584432" y="1267170"/>
            <a:ext cx="10413536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using namespace std;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B51A1E-A8A6-7626-816F-37872679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462337"/>
            <a:ext cx="9248775" cy="262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91E3C-79CE-C0BE-3C9A-64540ED5A599}"/>
              </a:ext>
            </a:extLst>
          </p:cNvPr>
          <p:cNvSpPr txBox="1"/>
          <p:nvPr/>
        </p:nvSpPr>
        <p:spPr>
          <a:xfrm>
            <a:off x="584432" y="5279043"/>
            <a:ext cx="7940443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</a:rPr>
              <a:t>시간이 금인 </a:t>
            </a:r>
            <a:r>
              <a:rPr lang="en-US" altLang="ko-KR" sz="3000" dirty="0">
                <a:solidFill>
                  <a:schemeClr val="bg1"/>
                </a:solidFill>
              </a:rPr>
              <a:t>CP</a:t>
            </a:r>
            <a:r>
              <a:rPr lang="ko-KR" altLang="en-US" sz="3000" dirty="0">
                <a:solidFill>
                  <a:schemeClr val="bg1"/>
                </a:solidFill>
              </a:rPr>
              <a:t>에서 매우 방해되고 번거로움 </a:t>
            </a:r>
            <a:endParaRPr lang="en-US" altLang="ko-K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766</Words>
  <Application>Microsoft Office PowerPoint</Application>
  <PresentationFormat>와이드스크린</PresentationFormat>
  <Paragraphs>154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Apple SD Gothic Neo</vt:lpstr>
      <vt:lpstr>YouTube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Jaehyun</dc:creator>
  <cp:lastModifiedBy>Kim Jaehyun</cp:lastModifiedBy>
  <cp:revision>4</cp:revision>
  <dcterms:created xsi:type="dcterms:W3CDTF">2023-01-05T18:52:48Z</dcterms:created>
  <dcterms:modified xsi:type="dcterms:W3CDTF">2023-05-10T02:43:52Z</dcterms:modified>
</cp:coreProperties>
</file>