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90" r:id="rId4"/>
    <p:sldId id="393" r:id="rId5"/>
    <p:sldId id="394" r:id="rId6"/>
    <p:sldId id="395" r:id="rId7"/>
    <p:sldId id="398" r:id="rId8"/>
    <p:sldId id="399" r:id="rId9"/>
    <p:sldId id="400" r:id="rId10"/>
    <p:sldId id="297" r:id="rId11"/>
    <p:sldId id="401" r:id="rId12"/>
    <p:sldId id="3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8A806-A9B4-4B32-B218-94F4BD52E911}" v="53" dt="2023-05-31T09:11:54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8118" autoAdjust="0"/>
  </p:normalViewPr>
  <p:slideViewPr>
    <p:cSldViewPr snapToGrid="0">
      <p:cViewPr varScale="1">
        <p:scale>
          <a:sx n="100" d="100"/>
          <a:sy n="100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aehyun" userId="d89fd85d5f442cdd" providerId="LiveId" clId="{93830DF7-F88E-4C71-947A-2CC8F3F12D24}"/>
    <pc:docChg chg="undo custSel addSld modSld sldOrd">
      <pc:chgData name="Kim Jaehyun" userId="d89fd85d5f442cdd" providerId="LiveId" clId="{93830DF7-F88E-4C71-947A-2CC8F3F12D24}" dt="2023-05-04T15:46:11.938" v="37"/>
      <pc:docMkLst>
        <pc:docMk/>
      </pc:docMkLst>
      <pc:sldChg chg="modSp mod">
        <pc:chgData name="Kim Jaehyun" userId="d89fd85d5f442cdd" providerId="LiveId" clId="{93830DF7-F88E-4C71-947A-2CC8F3F12D24}" dt="2023-05-02T14:07:35.626" v="0" actId="20577"/>
        <pc:sldMkLst>
          <pc:docMk/>
          <pc:sldMk cId="1141808292" sldId="256"/>
        </pc:sldMkLst>
        <pc:spChg chg="mod">
          <ac:chgData name="Kim Jaehyun" userId="d89fd85d5f442cdd" providerId="LiveId" clId="{93830DF7-F88E-4C71-947A-2CC8F3F12D24}" dt="2023-05-02T14:07:35.626" v="0" actId="20577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93830DF7-F88E-4C71-947A-2CC8F3F12D24}" dt="2023-05-04T15:45:57.999" v="34" actId="20577"/>
        <pc:sldMkLst>
          <pc:docMk/>
          <pc:sldMk cId="4263309501" sldId="257"/>
        </pc:sldMkLst>
        <pc:spChg chg="mod">
          <ac:chgData name="Kim Jaehyun" userId="d89fd85d5f442cdd" providerId="LiveId" clId="{93830DF7-F88E-4C71-947A-2CC8F3F12D24}" dt="2023-05-04T15:45:57.999" v="34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ord">
        <pc:chgData name="Kim Jaehyun" userId="d89fd85d5f442cdd" providerId="LiveId" clId="{93830DF7-F88E-4C71-947A-2CC8F3F12D24}" dt="2023-05-04T15:46:11.938" v="37"/>
        <pc:sldMkLst>
          <pc:docMk/>
          <pc:sldMk cId="3095385118" sldId="321"/>
        </pc:sldMkLst>
      </pc:sldChg>
      <pc:sldChg chg="add">
        <pc:chgData name="Kim Jaehyun" userId="d89fd85d5f442cdd" providerId="LiveId" clId="{93830DF7-F88E-4C71-947A-2CC8F3F12D24}" dt="2023-05-04T15:46:09.479" v="35"/>
        <pc:sldMkLst>
          <pc:docMk/>
          <pc:sldMk cId="906910486" sldId="381"/>
        </pc:sldMkLst>
      </pc:sldChg>
      <pc:sldChg chg="add">
        <pc:chgData name="Kim Jaehyun" userId="d89fd85d5f442cdd" providerId="LiveId" clId="{93830DF7-F88E-4C71-947A-2CC8F3F12D24}" dt="2023-05-04T15:46:09.479" v="35"/>
        <pc:sldMkLst>
          <pc:docMk/>
          <pc:sldMk cId="4046721452" sldId="382"/>
        </pc:sldMkLst>
      </pc:sldChg>
    </pc:docChg>
  </pc:docChgLst>
  <pc:docChgLst>
    <pc:chgData name="Kim Jaehyun" userId="d89fd85d5f442cdd" providerId="LiveId" clId="{06B799C7-24CC-45C3-BAB7-838DD3F93E23}"/>
    <pc:docChg chg="undo redo custSel addSld delSld modSld sldOrd">
      <pc:chgData name="Kim Jaehyun" userId="d89fd85d5f442cdd" providerId="LiveId" clId="{06B799C7-24CC-45C3-BAB7-838DD3F93E23}" dt="2023-04-04T14:37:23.022" v="8900" actId="14100"/>
      <pc:docMkLst>
        <pc:docMk/>
      </pc:docMkLst>
      <pc:sldChg chg="delSp modSp mod">
        <pc:chgData name="Kim Jaehyun" userId="d89fd85d5f442cdd" providerId="LiveId" clId="{06B799C7-24CC-45C3-BAB7-838DD3F93E23}" dt="2023-04-03T11:42:39.118" v="7245" actId="1076"/>
        <pc:sldMkLst>
          <pc:docMk/>
          <pc:sldMk cId="1141808292" sldId="256"/>
        </pc:sldMkLst>
        <pc:spChg chg="mod">
          <ac:chgData name="Kim Jaehyun" userId="d89fd85d5f442cdd" providerId="LiveId" clId="{06B799C7-24CC-45C3-BAB7-838DD3F93E23}" dt="2023-04-03T11:42:27.600" v="7242" actId="1076"/>
          <ac:spMkLst>
            <pc:docMk/>
            <pc:sldMk cId="1141808292" sldId="256"/>
            <ac:spMk id="10" creationId="{D9453FD0-14B5-EFD6-EA50-109CB57E1E64}"/>
          </ac:spMkLst>
        </pc:spChg>
        <pc:spChg chg="mod">
          <ac:chgData name="Kim Jaehyun" userId="d89fd85d5f442cdd" providerId="LiveId" clId="{06B799C7-24CC-45C3-BAB7-838DD3F93E23}" dt="2023-04-03T11:42:39.118" v="7245" actId="1076"/>
          <ac:spMkLst>
            <pc:docMk/>
            <pc:sldMk cId="1141808292" sldId="256"/>
            <ac:spMk id="11" creationId="{5CE61E45-E941-0CD6-4C43-C3D48C0727B9}"/>
          </ac:spMkLst>
        </pc:spChg>
        <pc:spChg chg="mod">
          <ac:chgData name="Kim Jaehyun" userId="d89fd85d5f442cdd" providerId="LiveId" clId="{06B799C7-24CC-45C3-BAB7-838DD3F93E23}" dt="2023-04-03T11:42:34.536" v="7244" actId="1076"/>
          <ac:spMkLst>
            <pc:docMk/>
            <pc:sldMk cId="1141808292" sldId="256"/>
            <ac:spMk id="13" creationId="{02BE2F33-848B-6CBE-8583-E739D9B4424E}"/>
          </ac:spMkLst>
        </pc:spChg>
        <pc:picChg chg="del">
          <ac:chgData name="Kim Jaehyun" userId="d89fd85d5f442cdd" providerId="LiveId" clId="{06B799C7-24CC-45C3-BAB7-838DD3F93E23}" dt="2023-04-03T04:50:24.280" v="717" actId="478"/>
          <ac:picMkLst>
            <pc:docMk/>
            <pc:sldMk cId="1141808292" sldId="256"/>
            <ac:picMk id="7" creationId="{112EEAD5-7A54-CCD0-2F33-2695509BACD2}"/>
          </ac:picMkLst>
        </pc:picChg>
        <pc:picChg chg="del">
          <ac:chgData name="Kim Jaehyun" userId="d89fd85d5f442cdd" providerId="LiveId" clId="{06B799C7-24CC-45C3-BAB7-838DD3F93E23}" dt="2023-04-03T04:50:24.013" v="716" actId="478"/>
          <ac:picMkLst>
            <pc:docMk/>
            <pc:sldMk cId="1141808292" sldId="256"/>
            <ac:picMk id="9" creationId="{E22B29AA-53A1-80C4-97E6-F7928CCC511B}"/>
          </ac:picMkLst>
        </pc:picChg>
      </pc:sldChg>
      <pc:sldChg chg="modSp mod">
        <pc:chgData name="Kim Jaehyun" userId="d89fd85d5f442cdd" providerId="LiveId" clId="{06B799C7-24CC-45C3-BAB7-838DD3F93E23}" dt="2023-04-03T10:03:21.732" v="6129" actId="20577"/>
        <pc:sldMkLst>
          <pc:docMk/>
          <pc:sldMk cId="4263309501" sldId="257"/>
        </pc:sldMkLst>
        <pc:spChg chg="mod">
          <ac:chgData name="Kim Jaehyun" userId="d89fd85d5f442cdd" providerId="LiveId" clId="{06B799C7-24CC-45C3-BAB7-838DD3F93E23}" dt="2023-04-03T10:03:21.732" v="6129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addSp delSp modSp mod">
        <pc:chgData name="Kim Jaehyun" userId="d89fd85d5f442cdd" providerId="LiveId" clId="{06B799C7-24CC-45C3-BAB7-838DD3F93E23}" dt="2023-04-03T08:53:39.411" v="5514" actId="20577"/>
        <pc:sldMkLst>
          <pc:docMk/>
          <pc:sldMk cId="2900938449" sldId="258"/>
        </pc:sldMkLst>
        <pc:spChg chg="mod">
          <ac:chgData name="Kim Jaehyun" userId="d89fd85d5f442cdd" providerId="LiveId" clId="{06B799C7-24CC-45C3-BAB7-838DD3F93E23}" dt="2023-04-03T07:18:21.561" v="3833" actId="1076"/>
          <ac:spMkLst>
            <pc:docMk/>
            <pc:sldMk cId="2900938449" sldId="258"/>
            <ac:spMk id="3" creationId="{1C5195C6-7295-B996-2FC9-2DAD04471F8E}"/>
          </ac:spMkLst>
        </pc:spChg>
        <pc:spChg chg="mod">
          <ac:chgData name="Kim Jaehyun" userId="d89fd85d5f442cdd" providerId="LiveId" clId="{06B799C7-24CC-45C3-BAB7-838DD3F93E23}" dt="2023-04-03T06:06:22.237" v="1073"/>
          <ac:spMkLst>
            <pc:docMk/>
            <pc:sldMk cId="2900938449" sldId="258"/>
            <ac:spMk id="5" creationId="{6CF2B2E6-0104-331B-A300-790156F449DA}"/>
          </ac:spMkLst>
        </pc:spChg>
        <pc:spChg chg="add del mod">
          <ac:chgData name="Kim Jaehyun" userId="d89fd85d5f442cdd" providerId="LiveId" clId="{06B799C7-24CC-45C3-BAB7-838DD3F93E23}" dt="2023-04-03T06:08:29.134" v="1129"/>
          <ac:spMkLst>
            <pc:docMk/>
            <pc:sldMk cId="2900938449" sldId="258"/>
            <ac:spMk id="7" creationId="{58D784CC-EDB1-3B8B-EA74-3EF19080BCFA}"/>
          </ac:spMkLst>
        </pc:spChg>
        <pc:spChg chg="add mod">
          <ac:chgData name="Kim Jaehyun" userId="d89fd85d5f442cdd" providerId="LiveId" clId="{06B799C7-24CC-45C3-BAB7-838DD3F93E23}" dt="2023-04-03T08:53:39.411" v="5514" actId="20577"/>
          <ac:spMkLst>
            <pc:docMk/>
            <pc:sldMk cId="2900938449" sldId="258"/>
            <ac:spMk id="8" creationId="{85DB5081-182F-7D7E-631D-3FF644D87D4A}"/>
          </ac:spMkLst>
        </pc:spChg>
        <pc:picChg chg="add del mod">
          <ac:chgData name="Kim Jaehyun" userId="d89fd85d5f442cdd" providerId="LiveId" clId="{06B799C7-24CC-45C3-BAB7-838DD3F93E23}" dt="2023-04-03T06:04:41.765" v="906" actId="21"/>
          <ac:picMkLst>
            <pc:docMk/>
            <pc:sldMk cId="2900938449" sldId="258"/>
            <ac:picMk id="4" creationId="{BDAFE1EC-C527-D1B2-83EF-BA143728752E}"/>
          </ac:picMkLst>
        </pc:picChg>
      </pc:sldChg>
      <pc:sldChg chg="addSp modSp mod modAnim">
        <pc:chgData name="Kim Jaehyun" userId="d89fd85d5f442cdd" providerId="LiveId" clId="{06B799C7-24CC-45C3-BAB7-838DD3F93E23}" dt="2023-04-03T10:48:04.317" v="7019"/>
        <pc:sldMkLst>
          <pc:docMk/>
          <pc:sldMk cId="3363816942" sldId="268"/>
        </pc:sldMkLst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2" creationId="{337CEC60-6FF5-2C08-8FE9-0F83E725753D}"/>
          </ac:spMkLst>
        </pc:spChg>
        <pc:spChg chg="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3" creationId="{C1E3EDA6-6DB5-E955-5510-1923EFF6D459}"/>
          </ac:spMkLst>
        </pc:spChg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4" creationId="{D90F3E3A-5CC3-72C1-1B07-1F02AF3DB78E}"/>
          </ac:spMkLst>
        </pc:spChg>
        <pc:spChg chg="mod">
          <ac:chgData name="Kim Jaehyun" userId="d89fd85d5f442cdd" providerId="LiveId" clId="{06B799C7-24CC-45C3-BAB7-838DD3F93E23}" dt="2023-03-29T02:44:30.873" v="88"/>
          <ac:spMkLst>
            <pc:docMk/>
            <pc:sldMk cId="3363816942" sldId="268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47:09.904" v="7014" actId="20577"/>
          <ac:spMkLst>
            <pc:docMk/>
            <pc:sldMk cId="3363816942" sldId="268"/>
            <ac:spMk id="7" creationId="{DF6EFD4F-EFD7-A869-FB05-97545FE4B4E1}"/>
          </ac:spMkLst>
        </pc:spChg>
      </pc:sldChg>
      <pc:sldChg chg="addSp delSp modSp mod">
        <pc:chgData name="Kim Jaehyun" userId="d89fd85d5f442cdd" providerId="LiveId" clId="{06B799C7-24CC-45C3-BAB7-838DD3F93E23}" dt="2023-04-03T06:33:36.599" v="2305" actId="1076"/>
        <pc:sldMkLst>
          <pc:docMk/>
          <pc:sldMk cId="409569571" sldId="269"/>
        </pc:sldMkLst>
        <pc:spChg chg="mod">
          <ac:chgData name="Kim Jaehyun" userId="d89fd85d5f442cdd" providerId="LiveId" clId="{06B799C7-24CC-45C3-BAB7-838DD3F93E23}" dt="2023-04-03T06:20:52.736" v="1791" actId="20577"/>
          <ac:spMkLst>
            <pc:docMk/>
            <pc:sldMk cId="409569571" sldId="269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13:21.521" v="1431" actId="20577"/>
          <ac:spMkLst>
            <pc:docMk/>
            <pc:sldMk cId="409569571" sldId="269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16:05.290" v="1615" actId="6549"/>
          <ac:spMkLst>
            <pc:docMk/>
            <pc:sldMk cId="409569571" sldId="26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6:21:09.698" v="1798"/>
          <ac:spMkLst>
            <pc:docMk/>
            <pc:sldMk cId="409569571" sldId="269"/>
            <ac:spMk id="10" creationId="{A84666A3-7FF3-FF02-F038-0218C3E426F4}"/>
          </ac:spMkLst>
        </pc:spChg>
        <pc:spChg chg="add mod">
          <ac:chgData name="Kim Jaehyun" userId="d89fd85d5f442cdd" providerId="LiveId" clId="{06B799C7-24CC-45C3-BAB7-838DD3F93E23}" dt="2023-04-03T06:33:36.599" v="2305" actId="1076"/>
          <ac:spMkLst>
            <pc:docMk/>
            <pc:sldMk cId="409569571" sldId="269"/>
            <ac:spMk id="11" creationId="{6A491E3C-79CE-C0BE-3C9A-64540ED5A599}"/>
          </ac:spMkLst>
        </pc:spChg>
        <pc:picChg chg="add del mod">
          <ac:chgData name="Kim Jaehyun" userId="d89fd85d5f442cdd" providerId="LiveId" clId="{06B799C7-24CC-45C3-BAB7-838DD3F93E23}" dt="2023-04-03T06:18:08.247" v="1652" actId="478"/>
          <ac:picMkLst>
            <pc:docMk/>
            <pc:sldMk cId="409569571" sldId="269"/>
            <ac:picMk id="4" creationId="{8E00B14D-08E0-7761-4F31-CA5F627924E7}"/>
          </ac:picMkLst>
        </pc:picChg>
        <pc:picChg chg="add del mod">
          <ac:chgData name="Kim Jaehyun" userId="d89fd85d5f442cdd" providerId="LiveId" clId="{06B799C7-24CC-45C3-BAB7-838DD3F93E23}" dt="2023-04-03T06:18:51.381" v="1658" actId="478"/>
          <ac:picMkLst>
            <pc:docMk/>
            <pc:sldMk cId="409569571" sldId="269"/>
            <ac:picMk id="8" creationId="{AD452E55-0EAA-A1C6-A6BD-5270A0DEBBDC}"/>
          </ac:picMkLst>
        </pc:picChg>
        <pc:picChg chg="add mod">
          <ac:chgData name="Kim Jaehyun" userId="d89fd85d5f442cdd" providerId="LiveId" clId="{06B799C7-24CC-45C3-BAB7-838DD3F93E23}" dt="2023-04-03T06:21:54.598" v="1899" actId="1076"/>
          <ac:picMkLst>
            <pc:docMk/>
            <pc:sldMk cId="409569571" sldId="269"/>
            <ac:picMk id="9" creationId="{A5B51A1E-A8A6-7626-816F-37872679381D}"/>
          </ac:picMkLst>
        </pc:picChg>
      </pc:sldChg>
      <pc:sldChg chg="addSp delSp modSp mod">
        <pc:chgData name="Kim Jaehyun" userId="d89fd85d5f442cdd" providerId="LiveId" clId="{06B799C7-24CC-45C3-BAB7-838DD3F93E23}" dt="2023-04-03T08:56:39.488" v="5605" actId="1076"/>
        <pc:sldMkLst>
          <pc:docMk/>
          <pc:sldMk cId="764221931" sldId="270"/>
        </pc:sldMkLst>
        <pc:spChg chg="mod">
          <ac:chgData name="Kim Jaehyun" userId="d89fd85d5f442cdd" providerId="LiveId" clId="{06B799C7-24CC-45C3-BAB7-838DD3F93E23}" dt="2023-04-03T08:40:47.065" v="5350" actId="20577"/>
          <ac:spMkLst>
            <pc:docMk/>
            <pc:sldMk cId="764221931" sldId="270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17:57.168" v="3807"/>
          <ac:spMkLst>
            <pc:docMk/>
            <pc:sldMk cId="764221931" sldId="270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38:34.476" v="2644" actId="21"/>
          <ac:spMkLst>
            <pc:docMk/>
            <pc:sldMk cId="764221931" sldId="270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56:39.488" v="5605" actId="1076"/>
          <ac:picMkLst>
            <pc:docMk/>
            <pc:sldMk cId="764221931" sldId="270"/>
            <ac:picMk id="4" creationId="{CD2759F2-9B2E-ACDD-B557-1476EE11FFFC}"/>
          </ac:picMkLst>
        </pc:picChg>
        <pc:picChg chg="del">
          <ac:chgData name="Kim Jaehyun" userId="d89fd85d5f442cdd" providerId="LiveId" clId="{06B799C7-24CC-45C3-BAB7-838DD3F93E23}" dt="2023-04-03T07:17:58.842" v="3808" actId="478"/>
          <ac:picMkLst>
            <pc:docMk/>
            <pc:sldMk cId="764221931" sldId="270"/>
            <ac:picMk id="10" creationId="{D0CC8FAB-B824-A992-3B7B-888F183927F0}"/>
          </ac:picMkLst>
        </pc:picChg>
      </pc:sldChg>
      <pc:sldChg chg="addSp delSp modSp mod ord">
        <pc:chgData name="Kim Jaehyun" userId="d89fd85d5f442cdd" providerId="LiveId" clId="{06B799C7-24CC-45C3-BAB7-838DD3F93E23}" dt="2023-04-03T10:05:59.080" v="6206" actId="1076"/>
        <pc:sldMkLst>
          <pc:docMk/>
          <pc:sldMk cId="3813910217" sldId="272"/>
        </pc:sldMkLst>
        <pc:spChg chg="del mod">
          <ac:chgData name="Kim Jaehyun" userId="d89fd85d5f442cdd" providerId="LiveId" clId="{06B799C7-24CC-45C3-BAB7-838DD3F93E23}" dt="2023-04-03T09:57:02.609" v="5793" actId="478"/>
          <ac:spMkLst>
            <pc:docMk/>
            <pc:sldMk cId="3813910217" sldId="272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10:03:17.311" v="6121"/>
          <ac:spMkLst>
            <pc:docMk/>
            <pc:sldMk cId="3813910217" sldId="272"/>
            <ac:spMk id="4" creationId="{9BBF47F9-0D83-8AFA-F153-EBFC794998FB}"/>
          </ac:spMkLst>
        </pc:spChg>
        <pc:spChg chg="mod">
          <ac:chgData name="Kim Jaehyun" userId="d89fd85d5f442cdd" providerId="LiveId" clId="{06B799C7-24CC-45C3-BAB7-838DD3F93E23}" dt="2023-04-03T10:04:05.940" v="6176" actId="14100"/>
          <ac:spMkLst>
            <pc:docMk/>
            <pc:sldMk cId="3813910217" sldId="272"/>
            <ac:spMk id="5" creationId="{6CF2B2E6-0104-331B-A300-790156F449DA}"/>
          </ac:spMkLst>
        </pc:spChg>
        <pc:spChg chg="add mod">
          <ac:chgData name="Kim Jaehyun" userId="d89fd85d5f442cdd" providerId="LiveId" clId="{06B799C7-24CC-45C3-BAB7-838DD3F93E23}" dt="2023-04-03T10:05:59.080" v="6206" actId="1076"/>
          <ac:spMkLst>
            <pc:docMk/>
            <pc:sldMk cId="3813910217" sldId="272"/>
            <ac:spMk id="7" creationId="{6ECBE09F-C3F1-E8B1-FAF2-B78D4C5430BF}"/>
          </ac:spMkLst>
        </pc:spChg>
        <pc:picChg chg="add del mod">
          <ac:chgData name="Kim Jaehyun" userId="d89fd85d5f442cdd" providerId="LiveId" clId="{06B799C7-24CC-45C3-BAB7-838DD3F93E23}" dt="2023-04-03T10:00:54.995" v="6077" actId="478"/>
          <ac:picMkLst>
            <pc:docMk/>
            <pc:sldMk cId="3813910217" sldId="272"/>
            <ac:picMk id="2" creationId="{8C2148BA-053C-B986-8AA1-70E0FF5B4E00}"/>
          </ac:picMkLst>
        </pc:picChg>
        <pc:picChg chg="add">
          <ac:chgData name="Kim Jaehyun" userId="d89fd85d5f442cdd" providerId="LiveId" clId="{06B799C7-24CC-45C3-BAB7-838DD3F93E23}" dt="2023-04-03T10:04:24.292" v="6184" actId="22"/>
          <ac:picMkLst>
            <pc:docMk/>
            <pc:sldMk cId="3813910217" sldId="272"/>
            <ac:picMk id="9" creationId="{CFD3BD12-7D0E-93BE-132A-1DB1E62E94F4}"/>
          </ac:picMkLst>
        </pc:picChg>
      </pc:sldChg>
      <pc:sldChg chg="modSp mod">
        <pc:chgData name="Kim Jaehyun" userId="d89fd85d5f442cdd" providerId="LiveId" clId="{06B799C7-24CC-45C3-BAB7-838DD3F93E23}" dt="2023-04-03T10:52:38.188" v="7040" actId="1076"/>
        <pc:sldMkLst>
          <pc:docMk/>
          <pc:sldMk cId="1519119389" sldId="273"/>
        </pc:sldMkLst>
        <pc:spChg chg="mod">
          <ac:chgData name="Kim Jaehyun" userId="d89fd85d5f442cdd" providerId="LiveId" clId="{06B799C7-24CC-45C3-BAB7-838DD3F93E23}" dt="2023-04-03T10:52:38.188" v="7040" actId="1076"/>
          <ac:spMkLst>
            <pc:docMk/>
            <pc:sldMk cId="1519119389" sldId="273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9:58:43.618" v="5894" actId="20577"/>
          <ac:spMkLst>
            <pc:docMk/>
            <pc:sldMk cId="1519119389" sldId="273"/>
            <ac:spMk id="5" creationId="{6CF2B2E6-0104-331B-A300-790156F449DA}"/>
          </ac:spMkLst>
        </pc:spChg>
      </pc:sldChg>
      <pc:sldChg chg="addSp delSp modSp add mod ord">
        <pc:chgData name="Kim Jaehyun" userId="d89fd85d5f442cdd" providerId="LiveId" clId="{06B799C7-24CC-45C3-BAB7-838DD3F93E23}" dt="2023-04-03T07:22:59.248" v="3885" actId="20577"/>
        <pc:sldMkLst>
          <pc:docMk/>
          <pc:sldMk cId="1361287004" sldId="274"/>
        </pc:sldMkLst>
        <pc:spChg chg="mod">
          <ac:chgData name="Kim Jaehyun" userId="d89fd85d5f442cdd" providerId="LiveId" clId="{06B799C7-24CC-45C3-BAB7-838DD3F93E23}" dt="2023-04-03T06:44:53.528" v="2715" actId="1076"/>
          <ac:spMkLst>
            <pc:docMk/>
            <pc:sldMk cId="1361287004" sldId="27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43:41.109" v="2685" actId="20577"/>
          <ac:spMkLst>
            <pc:docMk/>
            <pc:sldMk cId="1361287004" sldId="274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7:22:59.248" v="3885" actId="20577"/>
          <ac:spMkLst>
            <pc:docMk/>
            <pc:sldMk cId="1361287004" sldId="274"/>
            <ac:spMk id="6" creationId="{C6085813-83D7-BDAE-F441-40190B07B94C}"/>
          </ac:spMkLst>
        </pc:spChg>
        <pc:picChg chg="add del mod">
          <ac:chgData name="Kim Jaehyun" userId="d89fd85d5f442cdd" providerId="LiveId" clId="{06B799C7-24CC-45C3-BAB7-838DD3F93E23}" dt="2023-04-03T06:16:50.485" v="1647" actId="478"/>
          <ac:picMkLst>
            <pc:docMk/>
            <pc:sldMk cId="1361287004" sldId="274"/>
            <ac:picMk id="2" creationId="{B0011959-E9F7-716A-601F-F39EFD2D5905}"/>
          </ac:picMkLst>
        </pc:picChg>
      </pc:sldChg>
      <pc:sldChg chg="add del">
        <pc:chgData name="Kim Jaehyun" userId="d89fd85d5f442cdd" providerId="LiveId" clId="{06B799C7-24CC-45C3-BAB7-838DD3F93E23}" dt="2023-03-29T03:00:48.336" v="515" actId="47"/>
        <pc:sldMkLst>
          <pc:docMk/>
          <pc:sldMk cId="426570957" sldId="275"/>
        </pc:sldMkLst>
      </pc:sldChg>
      <pc:sldChg chg="addSp delSp modSp add del mod ord">
        <pc:chgData name="Kim Jaehyun" userId="d89fd85d5f442cdd" providerId="LiveId" clId="{06B799C7-24CC-45C3-BAB7-838DD3F93E23}" dt="2023-04-03T08:39:55.814" v="5302" actId="47"/>
        <pc:sldMkLst>
          <pc:docMk/>
          <pc:sldMk cId="1396272513" sldId="276"/>
        </pc:sldMkLst>
        <pc:spChg chg="del mod">
          <ac:chgData name="Kim Jaehyun" userId="d89fd85d5f442cdd" providerId="LiveId" clId="{06B799C7-24CC-45C3-BAB7-838DD3F93E23}" dt="2023-04-03T07:20:52.840" v="3837" actId="478"/>
          <ac:spMkLst>
            <pc:docMk/>
            <pc:sldMk cId="1396272513" sldId="276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8:27:31.115" v="5048" actId="21"/>
          <ac:picMkLst>
            <pc:docMk/>
            <pc:sldMk cId="1396272513" sldId="276"/>
            <ac:picMk id="4" creationId="{A5F5DDBF-016F-6ECA-996E-9AEB5EAB6250}"/>
          </ac:picMkLst>
        </pc:picChg>
      </pc:sldChg>
      <pc:sldChg chg="addSp delSp modSp add mod ord">
        <pc:chgData name="Kim Jaehyun" userId="d89fd85d5f442cdd" providerId="LiveId" clId="{06B799C7-24CC-45C3-BAB7-838DD3F93E23}" dt="2023-04-03T06:33:32.919" v="2304" actId="20577"/>
        <pc:sldMkLst>
          <pc:docMk/>
          <pc:sldMk cId="1491823213" sldId="277"/>
        </pc:sldMkLst>
        <pc:spChg chg="mod">
          <ac:chgData name="Kim Jaehyun" userId="d89fd85d5f442cdd" providerId="LiveId" clId="{06B799C7-24CC-45C3-BAB7-838DD3F93E23}" dt="2023-04-03T06:33:32.919" v="2304" actId="20577"/>
          <ac:spMkLst>
            <pc:docMk/>
            <pc:sldMk cId="1491823213" sldId="277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6:19:55.618" v="1698" actId="478"/>
          <ac:picMkLst>
            <pc:docMk/>
            <pc:sldMk cId="1491823213" sldId="277"/>
            <ac:picMk id="4" creationId="{997B4274-D295-6634-7D47-252E8EDC99F9}"/>
          </ac:picMkLst>
        </pc:picChg>
        <pc:picChg chg="del">
          <ac:chgData name="Kim Jaehyun" userId="d89fd85d5f442cdd" providerId="LiveId" clId="{06B799C7-24CC-45C3-BAB7-838DD3F93E23}" dt="2023-04-03T06:19:21.947" v="1686" actId="478"/>
          <ac:picMkLst>
            <pc:docMk/>
            <pc:sldMk cId="1491823213" sldId="277"/>
            <ac:picMk id="8" creationId="{AD452E55-0EAA-A1C6-A6BD-5270A0DEBBDC}"/>
          </ac:picMkLst>
        </pc:picChg>
      </pc:sldChg>
      <pc:sldChg chg="delSp modSp add mod">
        <pc:chgData name="Kim Jaehyun" userId="d89fd85d5f442cdd" providerId="LiveId" clId="{06B799C7-24CC-45C3-BAB7-838DD3F93E23}" dt="2023-04-03T06:33:10.661" v="2303" actId="1076"/>
        <pc:sldMkLst>
          <pc:docMk/>
          <pc:sldMk cId="2103560772" sldId="278"/>
        </pc:sldMkLst>
        <pc:spChg chg="mod">
          <ac:chgData name="Kim Jaehyun" userId="d89fd85d5f442cdd" providerId="LiveId" clId="{06B799C7-24CC-45C3-BAB7-838DD3F93E23}" dt="2023-04-03T06:33:10.661" v="2303" actId="1076"/>
          <ac:spMkLst>
            <pc:docMk/>
            <pc:sldMk cId="2103560772" sldId="278"/>
            <ac:spMk id="3" creationId="{C1E3EDA6-6DB5-E955-5510-1923EFF6D459}"/>
          </ac:spMkLst>
        </pc:spChg>
        <pc:picChg chg="del mod">
          <ac:chgData name="Kim Jaehyun" userId="d89fd85d5f442cdd" providerId="LiveId" clId="{06B799C7-24CC-45C3-BAB7-838DD3F93E23}" dt="2023-04-03T06:20:55.347" v="1792" actId="21"/>
          <ac:picMkLst>
            <pc:docMk/>
            <pc:sldMk cId="2103560772" sldId="278"/>
            <ac:picMk id="4" creationId="{997B4274-D295-6634-7D47-252E8EDC99F9}"/>
          </ac:picMkLst>
        </pc:picChg>
      </pc:sldChg>
      <pc:sldChg chg="addSp delSp modSp add mod">
        <pc:chgData name="Kim Jaehyun" userId="d89fd85d5f442cdd" providerId="LiveId" clId="{06B799C7-24CC-45C3-BAB7-838DD3F93E23}" dt="2023-04-03T06:35:57.643" v="2417" actId="1076"/>
        <pc:sldMkLst>
          <pc:docMk/>
          <pc:sldMk cId="2053969169" sldId="279"/>
        </pc:sldMkLst>
        <pc:spChg chg="del">
          <ac:chgData name="Kim Jaehyun" userId="d89fd85d5f442cdd" providerId="LiveId" clId="{06B799C7-24CC-45C3-BAB7-838DD3F93E23}" dt="2023-04-03T06:34:06.795" v="2307" actId="478"/>
          <ac:spMkLst>
            <pc:docMk/>
            <pc:sldMk cId="2053969169" sldId="279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06:35:52.275" v="2414" actId="1076"/>
          <ac:spMkLst>
            <pc:docMk/>
            <pc:sldMk cId="2053969169" sldId="279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34:49.375" v="2312" actId="478"/>
          <ac:picMkLst>
            <pc:docMk/>
            <pc:sldMk cId="2053969169" sldId="279"/>
            <ac:picMk id="4" creationId="{3830B87C-7A16-3646-C3A4-1493FE1E9C32}"/>
          </ac:picMkLst>
        </pc:picChg>
        <pc:picChg chg="add del mod">
          <ac:chgData name="Kim Jaehyun" userId="d89fd85d5f442cdd" providerId="LiveId" clId="{06B799C7-24CC-45C3-BAB7-838DD3F93E23}" dt="2023-04-03T06:34:53.045" v="2316" actId="22"/>
          <ac:picMkLst>
            <pc:docMk/>
            <pc:sldMk cId="2053969169" sldId="279"/>
            <ac:picMk id="8" creationId="{CDD5EDB2-FE25-5719-F9ED-60D63E50E384}"/>
          </ac:picMkLst>
        </pc:picChg>
        <pc:picChg chg="add mod">
          <ac:chgData name="Kim Jaehyun" userId="d89fd85d5f442cdd" providerId="LiveId" clId="{06B799C7-24CC-45C3-BAB7-838DD3F93E23}" dt="2023-04-03T06:35:57.643" v="2417" actId="1076"/>
          <ac:picMkLst>
            <pc:docMk/>
            <pc:sldMk cId="2053969169" sldId="279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8:52.794" v="2653" actId="1076"/>
        <pc:sldMkLst>
          <pc:docMk/>
          <pc:sldMk cId="309085916" sldId="280"/>
        </pc:sldMkLst>
        <pc:spChg chg="mod">
          <ac:chgData name="Kim Jaehyun" userId="d89fd85d5f442cdd" providerId="LiveId" clId="{06B799C7-24CC-45C3-BAB7-838DD3F93E23}" dt="2023-04-03T06:38:27.587" v="2641" actId="20577"/>
          <ac:spMkLst>
            <pc:docMk/>
            <pc:sldMk cId="309085916" sldId="280"/>
            <ac:spMk id="11" creationId="{A7F542E8-D85C-8F1A-D419-470227B1CEB6}"/>
          </ac:spMkLst>
        </pc:spChg>
        <pc:picChg chg="add mod">
          <ac:chgData name="Kim Jaehyun" userId="d89fd85d5f442cdd" providerId="LiveId" clId="{06B799C7-24CC-45C3-BAB7-838DD3F93E23}" dt="2023-04-03T06:38:52.794" v="2653" actId="1076"/>
          <ac:picMkLst>
            <pc:docMk/>
            <pc:sldMk cId="309085916" sldId="280"/>
            <ac:picMk id="3" creationId="{EACE52C4-1F58-6481-3FE1-91748D1027F8}"/>
          </ac:picMkLst>
        </pc:picChg>
        <pc:picChg chg="del">
          <ac:chgData name="Kim Jaehyun" userId="d89fd85d5f442cdd" providerId="LiveId" clId="{06B799C7-24CC-45C3-BAB7-838DD3F93E23}" dt="2023-04-03T06:36:18.785" v="2419" actId="478"/>
          <ac:picMkLst>
            <pc:docMk/>
            <pc:sldMk cId="309085916" sldId="280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9:58.115" v="2677" actId="20577"/>
        <pc:sldMkLst>
          <pc:docMk/>
          <pc:sldMk cId="1522575778" sldId="281"/>
        </pc:sldMkLst>
        <pc:spChg chg="mod">
          <ac:chgData name="Kim Jaehyun" userId="d89fd85d5f442cdd" providerId="LiveId" clId="{06B799C7-24CC-45C3-BAB7-838DD3F93E23}" dt="2023-04-03T06:38:38.105" v="2646" actId="21"/>
          <ac:spMkLst>
            <pc:docMk/>
            <pc:sldMk cId="1522575778" sldId="281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06:39:58.115" v="2677" actId="20577"/>
          <ac:spMkLst>
            <pc:docMk/>
            <pc:sldMk cId="1522575778" sldId="281"/>
            <ac:spMk id="11" creationId="{A7F542E8-D85C-8F1A-D419-470227B1CEB6}"/>
          </ac:spMkLst>
        </pc:spChg>
        <pc:picChg chg="del">
          <ac:chgData name="Kim Jaehyun" userId="d89fd85d5f442cdd" providerId="LiveId" clId="{06B799C7-24CC-45C3-BAB7-838DD3F93E23}" dt="2023-04-03T06:39:46.410" v="2654" actId="478"/>
          <ac:picMkLst>
            <pc:docMk/>
            <pc:sldMk cId="1522575778" sldId="281"/>
            <ac:picMk id="3" creationId="{EACE52C4-1F58-6481-3FE1-91748D1027F8}"/>
          </ac:picMkLst>
        </pc:picChg>
        <pc:picChg chg="add mod">
          <ac:chgData name="Kim Jaehyun" userId="d89fd85d5f442cdd" providerId="LiveId" clId="{06B799C7-24CC-45C3-BAB7-838DD3F93E23}" dt="2023-04-03T06:39:52.493" v="2659" actId="1076"/>
          <ac:picMkLst>
            <pc:docMk/>
            <pc:sldMk cId="1522575778" sldId="281"/>
            <ac:picMk id="4" creationId="{B5706770-E79C-DDDB-0A89-9E7A72B26D6F}"/>
          </ac:picMkLst>
        </pc:picChg>
      </pc:sldChg>
      <pc:sldChg chg="addSp delSp modSp add mod">
        <pc:chgData name="Kim Jaehyun" userId="d89fd85d5f442cdd" providerId="LiveId" clId="{06B799C7-24CC-45C3-BAB7-838DD3F93E23}" dt="2023-04-03T08:55:07.362" v="5603" actId="20577"/>
        <pc:sldMkLst>
          <pc:docMk/>
          <pc:sldMk cId="634533393" sldId="282"/>
        </pc:sldMkLst>
        <pc:spChg chg="add mod">
          <ac:chgData name="Kim Jaehyun" userId="d89fd85d5f442cdd" providerId="LiveId" clId="{06B799C7-24CC-45C3-BAB7-838DD3F93E23}" dt="2023-04-03T08:55:07.362" v="5603" actId="20577"/>
          <ac:spMkLst>
            <pc:docMk/>
            <pc:sldMk cId="634533393" sldId="282"/>
            <ac:spMk id="7" creationId="{05923821-CADD-BE26-A6BF-9454B7CF5340}"/>
          </ac:spMkLst>
        </pc:spChg>
        <pc:spChg chg="add del mod">
          <ac:chgData name="Kim Jaehyun" userId="d89fd85d5f442cdd" providerId="LiveId" clId="{06B799C7-24CC-45C3-BAB7-838DD3F93E23}" dt="2023-04-03T06:58:48.839" v="3232" actId="478"/>
          <ac:spMkLst>
            <pc:docMk/>
            <pc:sldMk cId="634533393" sldId="282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55:56.263" v="2825" actId="478"/>
          <ac:picMkLst>
            <pc:docMk/>
            <pc:sldMk cId="634533393" sldId="282"/>
            <ac:picMk id="3" creationId="{0BEB651A-1D20-D67D-46CF-C4ED66D26877}"/>
          </ac:picMkLst>
        </pc:picChg>
        <pc:picChg chg="del">
          <ac:chgData name="Kim Jaehyun" userId="d89fd85d5f442cdd" providerId="LiveId" clId="{06B799C7-24CC-45C3-BAB7-838DD3F93E23}" dt="2023-04-03T06:51:32.922" v="2748" actId="478"/>
          <ac:picMkLst>
            <pc:docMk/>
            <pc:sldMk cId="634533393" sldId="282"/>
            <ac:picMk id="4" creationId="{B5706770-E79C-DDDB-0A89-9E7A72B26D6F}"/>
          </ac:picMkLst>
        </pc:picChg>
      </pc:sldChg>
      <pc:sldChg chg="delSp modSp add mod">
        <pc:chgData name="Kim Jaehyun" userId="d89fd85d5f442cdd" providerId="LiveId" clId="{06B799C7-24CC-45C3-BAB7-838DD3F93E23}" dt="2023-04-03T07:15:19.366" v="3764" actId="5793"/>
        <pc:sldMkLst>
          <pc:docMk/>
          <pc:sldMk cId="959558168" sldId="283"/>
        </pc:sldMkLst>
        <pc:spChg chg="mod">
          <ac:chgData name="Kim Jaehyun" userId="d89fd85d5f442cdd" providerId="LiveId" clId="{06B799C7-24CC-45C3-BAB7-838DD3F93E23}" dt="2023-04-03T07:15:19.366" v="3764" actId="5793"/>
          <ac:spMkLst>
            <pc:docMk/>
            <pc:sldMk cId="959558168" sldId="283"/>
            <ac:spMk id="7" creationId="{05923821-CADD-BE26-A6BF-9454B7CF5340}"/>
          </ac:spMkLst>
        </pc:spChg>
        <pc:spChg chg="del">
          <ac:chgData name="Kim Jaehyun" userId="d89fd85d5f442cdd" providerId="LiveId" clId="{06B799C7-24CC-45C3-BAB7-838DD3F93E23}" dt="2023-04-03T06:58:39.066" v="3229" actId="478"/>
          <ac:spMkLst>
            <pc:docMk/>
            <pc:sldMk cId="959558168" sldId="283"/>
            <ac:spMk id="11" creationId="{A7F542E8-D85C-8F1A-D419-470227B1CEB6}"/>
          </ac:spMkLst>
        </pc:spChg>
      </pc:sldChg>
      <pc:sldChg chg="modSp add mod">
        <pc:chgData name="Kim Jaehyun" userId="d89fd85d5f442cdd" providerId="LiveId" clId="{06B799C7-24CC-45C3-BAB7-838DD3F93E23}" dt="2023-04-03T07:23:07.898" v="3886" actId="20577"/>
        <pc:sldMkLst>
          <pc:docMk/>
          <pc:sldMk cId="2151948846" sldId="284"/>
        </pc:sldMkLst>
        <pc:spChg chg="mod">
          <ac:chgData name="Kim Jaehyun" userId="d89fd85d5f442cdd" providerId="LiveId" clId="{06B799C7-24CC-45C3-BAB7-838DD3F93E23}" dt="2023-04-03T07:23:07.898" v="3886" actId="20577"/>
          <ac:spMkLst>
            <pc:docMk/>
            <pc:sldMk cId="2151948846" sldId="28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22:17.558" v="3865" actId="20578"/>
          <ac:spMkLst>
            <pc:docMk/>
            <pc:sldMk cId="2151948846" sldId="284"/>
            <ac:spMk id="6" creationId="{C6085813-83D7-BDAE-F441-40190B07B94C}"/>
          </ac:spMkLst>
        </pc:spChg>
      </pc:sldChg>
      <pc:sldChg chg="addSp delSp modSp add mod">
        <pc:chgData name="Kim Jaehyun" userId="d89fd85d5f442cdd" providerId="LiveId" clId="{06B799C7-24CC-45C3-BAB7-838DD3F93E23}" dt="2023-04-03T08:24:39.261" v="5029" actId="14100"/>
        <pc:sldMkLst>
          <pc:docMk/>
          <pc:sldMk cId="551061578" sldId="285"/>
        </pc:sldMkLst>
        <pc:spChg chg="mod">
          <ac:chgData name="Kim Jaehyun" userId="d89fd85d5f442cdd" providerId="LiveId" clId="{06B799C7-24CC-45C3-BAB7-838DD3F93E23}" dt="2023-04-03T08:24:39.261" v="5029" actId="14100"/>
          <ac:spMkLst>
            <pc:docMk/>
            <pc:sldMk cId="551061578" sldId="285"/>
            <ac:spMk id="3" creationId="{C1E3EDA6-6DB5-E955-5510-1923EFF6D459}"/>
          </ac:spMkLst>
        </pc:spChg>
        <pc:picChg chg="del">
          <ac:chgData name="Kim Jaehyun" userId="d89fd85d5f442cdd" providerId="LiveId" clId="{06B799C7-24CC-45C3-BAB7-838DD3F93E23}" dt="2023-04-03T07:37:55.176" v="4527" actId="478"/>
          <ac:picMkLst>
            <pc:docMk/>
            <pc:sldMk cId="551061578" sldId="285"/>
            <ac:picMk id="4" creationId="{CD2759F2-9B2E-ACDD-B557-1476EE11FFFC}"/>
          </ac:picMkLst>
        </pc:picChg>
        <pc:picChg chg="add mod">
          <ac:chgData name="Kim Jaehyun" userId="d89fd85d5f442cdd" providerId="LiveId" clId="{06B799C7-24CC-45C3-BAB7-838DD3F93E23}" dt="2023-04-03T08:24:00.712" v="5022" actId="1076"/>
          <ac:picMkLst>
            <pc:docMk/>
            <pc:sldMk cId="551061578" sldId="285"/>
            <ac:picMk id="7" creationId="{60B0657E-EF36-0829-0EC3-CE25E39AECFE}"/>
          </ac:picMkLst>
        </pc:picChg>
      </pc:sldChg>
      <pc:sldChg chg="addSp delSp modSp add mod">
        <pc:chgData name="Kim Jaehyun" userId="d89fd85d5f442cdd" providerId="LiveId" clId="{06B799C7-24CC-45C3-BAB7-838DD3F93E23}" dt="2023-04-03T08:27:53.767" v="5053" actId="1076"/>
        <pc:sldMkLst>
          <pc:docMk/>
          <pc:sldMk cId="2140182709" sldId="286"/>
        </pc:sldMkLst>
        <pc:spChg chg="del">
          <ac:chgData name="Kim Jaehyun" userId="d89fd85d5f442cdd" providerId="LiveId" clId="{06B799C7-24CC-45C3-BAB7-838DD3F93E23}" dt="2023-04-03T08:25:07.090" v="5031" actId="478"/>
          <ac:spMkLst>
            <pc:docMk/>
            <pc:sldMk cId="2140182709" sldId="286"/>
            <ac:spMk id="3" creationId="{C1E3EDA6-6DB5-E955-5510-1923EFF6D459}"/>
          </ac:spMkLst>
        </pc:spChg>
        <pc:picChg chg="add mod">
          <ac:chgData name="Kim Jaehyun" userId="d89fd85d5f442cdd" providerId="LiveId" clId="{06B799C7-24CC-45C3-BAB7-838DD3F93E23}" dt="2023-04-03T08:27:53.767" v="5053" actId="1076"/>
          <ac:picMkLst>
            <pc:docMk/>
            <pc:sldMk cId="2140182709" sldId="286"/>
            <ac:picMk id="4" creationId="{421C080A-332C-DCC0-79BD-337F11AC0D57}"/>
          </ac:picMkLst>
        </pc:picChg>
        <pc:picChg chg="del">
          <ac:chgData name="Kim Jaehyun" userId="d89fd85d5f442cdd" providerId="LiveId" clId="{06B799C7-24CC-45C3-BAB7-838DD3F93E23}" dt="2023-04-03T08:25:07.346" v="5032" actId="478"/>
          <ac:picMkLst>
            <pc:docMk/>
            <pc:sldMk cId="2140182709" sldId="286"/>
            <ac:picMk id="7" creationId="{60B0657E-EF36-0829-0EC3-CE25E39AECFE}"/>
          </ac:picMkLst>
        </pc:picChg>
        <pc:picChg chg="add del">
          <ac:chgData name="Kim Jaehyun" userId="d89fd85d5f442cdd" providerId="LiveId" clId="{06B799C7-24CC-45C3-BAB7-838DD3F93E23}" dt="2023-04-03T08:26:04.670" v="5039" actId="478"/>
          <ac:picMkLst>
            <pc:docMk/>
            <pc:sldMk cId="2140182709" sldId="286"/>
            <ac:picMk id="9" creationId="{5B734326-CA8C-D27C-BAF4-B9877E77A835}"/>
          </ac:picMkLst>
        </pc:picChg>
      </pc:sldChg>
      <pc:sldChg chg="delSp modSp add mod ord">
        <pc:chgData name="Kim Jaehyun" userId="d89fd85d5f442cdd" providerId="LiveId" clId="{06B799C7-24CC-45C3-BAB7-838DD3F93E23}" dt="2023-04-03T08:41:37.288" v="5352"/>
        <pc:sldMkLst>
          <pc:docMk/>
          <pc:sldMk cId="4136947768" sldId="287"/>
        </pc:sldMkLst>
        <pc:picChg chg="del">
          <ac:chgData name="Kim Jaehyun" userId="d89fd85d5f442cdd" providerId="LiveId" clId="{06B799C7-24CC-45C3-BAB7-838DD3F93E23}" dt="2023-04-03T08:26:06.390" v="5040" actId="478"/>
          <ac:picMkLst>
            <pc:docMk/>
            <pc:sldMk cId="4136947768" sldId="287"/>
            <ac:picMk id="4" creationId="{421C080A-332C-DCC0-79BD-337F11AC0D57}"/>
          </ac:picMkLst>
        </pc:picChg>
        <pc:picChg chg="mod">
          <ac:chgData name="Kim Jaehyun" userId="d89fd85d5f442cdd" providerId="LiveId" clId="{06B799C7-24CC-45C3-BAB7-838DD3F93E23}" dt="2023-04-03T08:26:36.962" v="5045" actId="14100"/>
          <ac:picMkLst>
            <pc:docMk/>
            <pc:sldMk cId="4136947768" sldId="287"/>
            <ac:picMk id="9" creationId="{5B734326-CA8C-D27C-BAF4-B9877E77A835}"/>
          </ac:picMkLst>
        </pc:picChg>
      </pc:sldChg>
      <pc:sldChg chg="addSp delSp modSp add mod modAnim">
        <pc:chgData name="Kim Jaehyun" userId="d89fd85d5f442cdd" providerId="LiveId" clId="{06B799C7-24CC-45C3-BAB7-838DD3F93E23}" dt="2023-04-03T08:30:33.443" v="5139" actId="20577"/>
        <pc:sldMkLst>
          <pc:docMk/>
          <pc:sldMk cId="4041948894" sldId="288"/>
        </pc:sldMkLst>
        <pc:spChg chg="add del mod">
          <ac:chgData name="Kim Jaehyun" userId="d89fd85d5f442cdd" providerId="LiveId" clId="{06B799C7-24CC-45C3-BAB7-838DD3F93E23}" dt="2023-04-03T08:29:05.262" v="5061" actId="11529"/>
          <ac:spMkLst>
            <pc:docMk/>
            <pc:sldMk cId="4041948894" sldId="288"/>
            <ac:spMk id="3" creationId="{B75AE56E-C336-D453-F25C-485402366B74}"/>
          </ac:spMkLst>
        </pc:spChg>
        <pc:spChg chg="add mod">
          <ac:chgData name="Kim Jaehyun" userId="d89fd85d5f442cdd" providerId="LiveId" clId="{06B799C7-24CC-45C3-BAB7-838DD3F93E23}" dt="2023-04-03T08:29:51.467" v="5080" actId="1076"/>
          <ac:spMkLst>
            <pc:docMk/>
            <pc:sldMk cId="4041948894" sldId="288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0:33.443" v="5139" actId="20577"/>
          <ac:spMkLst>
            <pc:docMk/>
            <pc:sldMk cId="4041948894" sldId="288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8:29:40.064" v="5076" actId="1076"/>
          <ac:spMkLst>
            <pc:docMk/>
            <pc:sldMk cId="4041948894" sldId="288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28:04.248" v="5055" actId="1076"/>
          <ac:picMkLst>
            <pc:docMk/>
            <pc:sldMk cId="4041948894" sldId="288"/>
            <ac:picMk id="2" creationId="{AB29389A-9BDB-EF82-CE24-74BE71420A42}"/>
          </ac:picMkLst>
        </pc:picChg>
        <pc:picChg chg="del">
          <ac:chgData name="Kim Jaehyun" userId="d89fd85d5f442cdd" providerId="LiveId" clId="{06B799C7-24CC-45C3-BAB7-838DD3F93E23}" dt="2023-04-03T08:27:32.306" v="5049" actId="478"/>
          <ac:picMkLst>
            <pc:docMk/>
            <pc:sldMk cId="4041948894" sldId="288"/>
            <ac:picMk id="9" creationId="{5B734326-CA8C-D27C-BAF4-B9877E77A835}"/>
          </ac:picMkLst>
        </pc:picChg>
      </pc:sldChg>
      <pc:sldChg chg="add del">
        <pc:chgData name="Kim Jaehyun" userId="d89fd85d5f442cdd" providerId="LiveId" clId="{06B799C7-24CC-45C3-BAB7-838DD3F93E23}" dt="2023-04-03T08:30:01.942" v="5082" actId="47"/>
        <pc:sldMkLst>
          <pc:docMk/>
          <pc:sldMk cId="340499832" sldId="289"/>
        </pc:sldMkLst>
      </pc:sldChg>
      <pc:sldChg chg="addSp delSp modSp add mod delAnim modAnim">
        <pc:chgData name="Kim Jaehyun" userId="d89fd85d5f442cdd" providerId="LiveId" clId="{06B799C7-24CC-45C3-BAB7-838DD3F93E23}" dt="2023-04-03T08:35:57.567" v="5237" actId="1076"/>
        <pc:sldMkLst>
          <pc:docMk/>
          <pc:sldMk cId="2886376532" sldId="289"/>
        </pc:sldMkLst>
        <pc:spChg chg="mod">
          <ac:chgData name="Kim Jaehyun" userId="d89fd85d5f442cdd" providerId="LiveId" clId="{06B799C7-24CC-45C3-BAB7-838DD3F93E23}" dt="2023-04-03T08:35:57.567" v="5237" actId="1076"/>
          <ac:spMkLst>
            <pc:docMk/>
            <pc:sldMk cId="2886376532" sldId="289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2:22.898" v="5202" actId="1076"/>
          <ac:spMkLst>
            <pc:docMk/>
            <pc:sldMk cId="2886376532" sldId="28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8:35:40.583" v="5224" actId="478"/>
          <ac:spMkLst>
            <pc:docMk/>
            <pc:sldMk cId="2886376532" sldId="289"/>
            <ac:spMk id="8" creationId="{418DB862-21EF-0BBE-089A-65D7B6FB2203}"/>
          </ac:spMkLst>
        </pc:spChg>
        <pc:picChg chg="add del mod">
          <ac:chgData name="Kim Jaehyun" userId="d89fd85d5f442cdd" providerId="LiveId" clId="{06B799C7-24CC-45C3-BAB7-838DD3F93E23}" dt="2023-04-03T08:31:04.171" v="5148" actId="14826"/>
          <ac:picMkLst>
            <pc:docMk/>
            <pc:sldMk cId="2886376532" sldId="289"/>
            <ac:picMk id="2" creationId="{AB29389A-9BDB-EF82-CE24-74BE71420A42}"/>
          </ac:picMkLst>
        </pc:picChg>
        <pc:picChg chg="add del mod">
          <ac:chgData name="Kim Jaehyun" userId="d89fd85d5f442cdd" providerId="LiveId" clId="{06B799C7-24CC-45C3-BAB7-838DD3F93E23}" dt="2023-04-03T08:30:59.641" v="5146" actId="22"/>
          <ac:picMkLst>
            <pc:docMk/>
            <pc:sldMk cId="2886376532" sldId="289"/>
            <ac:picMk id="7" creationId="{6D063F77-E707-D622-169C-B49E92D522CB}"/>
          </ac:picMkLst>
        </pc:picChg>
      </pc:sldChg>
      <pc:sldChg chg="add del">
        <pc:chgData name="Kim Jaehyun" userId="d89fd85d5f442cdd" providerId="LiveId" clId="{06B799C7-24CC-45C3-BAB7-838DD3F93E23}" dt="2023-04-03T08:30:07.151" v="5087"/>
        <pc:sldMkLst>
          <pc:docMk/>
          <pc:sldMk cId="3860487297" sldId="289"/>
        </pc:sldMkLst>
      </pc:sldChg>
      <pc:sldChg chg="modSp add mod">
        <pc:chgData name="Kim Jaehyun" userId="d89fd85d5f442cdd" providerId="LiveId" clId="{06B799C7-24CC-45C3-BAB7-838DD3F93E23}" dt="2023-04-03T08:38:05.760" v="5263" actId="1076"/>
        <pc:sldMkLst>
          <pc:docMk/>
          <pc:sldMk cId="717766042" sldId="290"/>
        </pc:sldMkLst>
        <pc:spChg chg="mod">
          <ac:chgData name="Kim Jaehyun" userId="d89fd85d5f442cdd" providerId="LiveId" clId="{06B799C7-24CC-45C3-BAB7-838DD3F93E23}" dt="2023-04-03T08:38:05.760" v="5263" actId="1076"/>
          <ac:spMkLst>
            <pc:docMk/>
            <pc:sldMk cId="717766042" sldId="290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54.385" v="5256" actId="14826"/>
          <ac:picMkLst>
            <pc:docMk/>
            <pc:sldMk cId="717766042" sldId="290"/>
            <ac:picMk id="2" creationId="{AB29389A-9BDB-EF82-CE24-74BE71420A42}"/>
          </ac:picMkLst>
        </pc:picChg>
      </pc:sldChg>
      <pc:sldChg chg="add del">
        <pc:chgData name="Kim Jaehyun" userId="d89fd85d5f442cdd" providerId="LiveId" clId="{06B799C7-24CC-45C3-BAB7-838DD3F93E23}" dt="2023-04-03T08:30:06.908" v="5086"/>
        <pc:sldMkLst>
          <pc:docMk/>
          <pc:sldMk cId="3198148187" sldId="290"/>
        </pc:sldMkLst>
      </pc:sldChg>
      <pc:sldChg chg="add del">
        <pc:chgData name="Kim Jaehyun" userId="d89fd85d5f442cdd" providerId="LiveId" clId="{06B799C7-24CC-45C3-BAB7-838DD3F93E23}" dt="2023-04-03T08:30:02.529" v="5083" actId="47"/>
        <pc:sldMkLst>
          <pc:docMk/>
          <pc:sldMk cId="3688322093" sldId="290"/>
        </pc:sldMkLst>
      </pc:sldChg>
      <pc:sldChg chg="addSp delSp modSp add mod delAnim modAnim">
        <pc:chgData name="Kim Jaehyun" userId="d89fd85d5f442cdd" providerId="LiveId" clId="{06B799C7-24CC-45C3-BAB7-838DD3F93E23}" dt="2023-04-03T08:39:23.730" v="5294" actId="1076"/>
        <pc:sldMkLst>
          <pc:docMk/>
          <pc:sldMk cId="2217999377" sldId="291"/>
        </pc:sldMkLst>
        <pc:spChg chg="del mod">
          <ac:chgData name="Kim Jaehyun" userId="d89fd85d5f442cdd" providerId="LiveId" clId="{06B799C7-24CC-45C3-BAB7-838DD3F93E23}" dt="2023-04-03T08:39:19.500" v="5291" actId="478"/>
          <ac:spMkLst>
            <pc:docMk/>
            <pc:sldMk cId="2217999377" sldId="291"/>
            <ac:spMk id="4" creationId="{D2D55BDA-76B1-403E-F66E-A7C8907A4260}"/>
          </ac:spMkLst>
        </pc:spChg>
        <pc:picChg chg="del">
          <ac:chgData name="Kim Jaehyun" userId="d89fd85d5f442cdd" providerId="LiveId" clId="{06B799C7-24CC-45C3-BAB7-838DD3F93E23}" dt="2023-04-03T08:38:47.377" v="5264" actId="478"/>
          <ac:picMkLst>
            <pc:docMk/>
            <pc:sldMk cId="2217999377" sldId="291"/>
            <ac:picMk id="2" creationId="{AB29389A-9BDB-EF82-CE24-74BE71420A42}"/>
          </ac:picMkLst>
        </pc:picChg>
        <pc:picChg chg="add mod">
          <ac:chgData name="Kim Jaehyun" userId="d89fd85d5f442cdd" providerId="LiveId" clId="{06B799C7-24CC-45C3-BAB7-838DD3F93E23}" dt="2023-04-03T08:39:23.730" v="5294" actId="1076"/>
          <ac:picMkLst>
            <pc:docMk/>
            <pc:sldMk cId="2217999377" sldId="291"/>
            <ac:picMk id="7" creationId="{2018E4FA-9A15-4F4D-E345-B69C74A488DE}"/>
          </ac:picMkLst>
        </pc:picChg>
      </pc:sldChg>
      <pc:sldChg chg="modSp add mod ord">
        <pc:chgData name="Kim Jaehyun" userId="d89fd85d5f442cdd" providerId="LiveId" clId="{06B799C7-24CC-45C3-BAB7-838DD3F93E23}" dt="2023-04-03T08:37:36.637" v="5255"/>
        <pc:sldMkLst>
          <pc:docMk/>
          <pc:sldMk cId="1487526327" sldId="292"/>
        </pc:sldMkLst>
        <pc:spChg chg="mod">
          <ac:chgData name="Kim Jaehyun" userId="d89fd85d5f442cdd" providerId="LiveId" clId="{06B799C7-24CC-45C3-BAB7-838DD3F93E23}" dt="2023-04-03T08:37:08.391" v="5252" actId="1076"/>
          <ac:spMkLst>
            <pc:docMk/>
            <pc:sldMk cId="1487526327" sldId="292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24.659" v="5253" actId="14826"/>
          <ac:picMkLst>
            <pc:docMk/>
            <pc:sldMk cId="1487526327" sldId="292"/>
            <ac:picMk id="2" creationId="{AB29389A-9BDB-EF82-CE24-74BE71420A42}"/>
          </ac:picMkLst>
        </pc:picChg>
      </pc:sldChg>
      <pc:sldChg chg="addSp delSp modSp add mod">
        <pc:chgData name="Kim Jaehyun" userId="d89fd85d5f442cdd" providerId="LiveId" clId="{06B799C7-24CC-45C3-BAB7-838DD3F93E23}" dt="2023-04-03T08:53:41.379" v="5516" actId="1076"/>
        <pc:sldMkLst>
          <pc:docMk/>
          <pc:sldMk cId="744524337" sldId="293"/>
        </pc:sldMkLst>
        <pc:spChg chg="add mod">
          <ac:chgData name="Kim Jaehyun" userId="d89fd85d5f442cdd" providerId="LiveId" clId="{06B799C7-24CC-45C3-BAB7-838DD3F93E23}" dt="2023-04-03T08:53:41.379" v="5516" actId="1076"/>
          <ac:spMkLst>
            <pc:docMk/>
            <pc:sldMk cId="744524337" sldId="293"/>
            <ac:spMk id="2" creationId="{45C93A31-68CD-9676-C66D-875BD1B09593}"/>
          </ac:spMkLst>
        </pc:spChg>
        <pc:picChg chg="del">
          <ac:chgData name="Kim Jaehyun" userId="d89fd85d5f442cdd" providerId="LiveId" clId="{06B799C7-24CC-45C3-BAB7-838DD3F93E23}" dt="2023-04-03T08:41:50.875" v="5354" actId="478"/>
          <ac:picMkLst>
            <pc:docMk/>
            <pc:sldMk cId="744524337" sldId="293"/>
            <ac:picMk id="4" creationId="{421C080A-332C-DCC0-79BD-337F11AC0D57}"/>
          </ac:picMkLst>
        </pc:picChg>
      </pc:sldChg>
      <pc:sldChg chg="delSp modSp add mod">
        <pc:chgData name="Kim Jaehyun" userId="d89fd85d5f442cdd" providerId="LiveId" clId="{06B799C7-24CC-45C3-BAB7-838DD3F93E23}" dt="2023-04-03T10:03:38.201" v="6168" actId="20577"/>
        <pc:sldMkLst>
          <pc:docMk/>
          <pc:sldMk cId="4079390291" sldId="294"/>
        </pc:sldMkLst>
        <pc:spChg chg="mod">
          <ac:chgData name="Kim Jaehyun" userId="d89fd85d5f442cdd" providerId="LiveId" clId="{06B799C7-24CC-45C3-BAB7-838DD3F93E23}" dt="2023-04-03T10:03:38.201" v="6168" actId="20577"/>
          <ac:spMkLst>
            <pc:docMk/>
            <pc:sldMk cId="4079390291" sldId="294"/>
            <ac:spMk id="3" creationId="{1C5195C6-7295-B996-2FC9-2DAD04471F8E}"/>
          </ac:spMkLst>
        </pc:spChg>
        <pc:spChg chg="del">
          <ac:chgData name="Kim Jaehyun" userId="d89fd85d5f442cdd" providerId="LiveId" clId="{06B799C7-24CC-45C3-BAB7-838DD3F93E23}" dt="2023-04-03T09:56:39.260" v="5792" actId="478"/>
          <ac:spMkLst>
            <pc:docMk/>
            <pc:sldMk cId="4079390291" sldId="294"/>
            <ac:spMk id="8" creationId="{85DB5081-182F-7D7E-631D-3FF644D87D4A}"/>
          </ac:spMkLst>
        </pc:spChg>
      </pc:sldChg>
      <pc:sldChg chg="add del">
        <pc:chgData name="Kim Jaehyun" userId="d89fd85d5f442cdd" providerId="LiveId" clId="{06B799C7-24CC-45C3-BAB7-838DD3F93E23}" dt="2023-04-03T09:57:27.212" v="5814"/>
        <pc:sldMkLst>
          <pc:docMk/>
          <pc:sldMk cId="71303485" sldId="295"/>
        </pc:sldMkLst>
      </pc:sldChg>
      <pc:sldChg chg="addSp modSp add mod modAnim">
        <pc:chgData name="Kim Jaehyun" userId="d89fd85d5f442cdd" providerId="LiveId" clId="{06B799C7-24CC-45C3-BAB7-838DD3F93E23}" dt="2023-04-03T10:50:06.765" v="7020"/>
        <pc:sldMkLst>
          <pc:docMk/>
          <pc:sldMk cId="1779615631" sldId="295"/>
        </pc:sldMkLst>
        <pc:spChg chg="add mod">
          <ac:chgData name="Kim Jaehyun" userId="d89fd85d5f442cdd" providerId="LiveId" clId="{06B799C7-24CC-45C3-BAB7-838DD3F93E23}" dt="2023-04-03T10:01:09.979" v="6090" actId="14100"/>
          <ac:spMkLst>
            <pc:docMk/>
            <pc:sldMk cId="1779615631" sldId="295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7:53.096" v="5865"/>
          <ac:spMkLst>
            <pc:docMk/>
            <pc:sldMk cId="1779615631" sldId="295"/>
            <ac:spMk id="5" creationId="{6CF2B2E6-0104-331B-A300-790156F449DA}"/>
          </ac:spMkLst>
        </pc:spChg>
      </pc:sldChg>
      <pc:sldChg chg="delSp modSp add del mod">
        <pc:chgData name="Kim Jaehyun" userId="d89fd85d5f442cdd" providerId="LiveId" clId="{06B799C7-24CC-45C3-BAB7-838DD3F93E23}" dt="2023-04-03T10:04:43.850" v="6186" actId="47"/>
        <pc:sldMkLst>
          <pc:docMk/>
          <pc:sldMk cId="3212751341" sldId="296"/>
        </pc:sldMkLst>
        <pc:spChg chg="mod">
          <ac:chgData name="Kim Jaehyun" userId="d89fd85d5f442cdd" providerId="LiveId" clId="{06B799C7-24CC-45C3-BAB7-838DD3F93E23}" dt="2023-04-03T10:04:09.766" v="6183"/>
          <ac:spMkLst>
            <pc:docMk/>
            <pc:sldMk cId="3212751341" sldId="296"/>
            <ac:spMk id="5" creationId="{6CF2B2E6-0104-331B-A300-790156F449DA}"/>
          </ac:spMkLst>
        </pc:spChg>
        <pc:picChg chg="del">
          <ac:chgData name="Kim Jaehyun" userId="d89fd85d5f442cdd" providerId="LiveId" clId="{06B799C7-24CC-45C3-BAB7-838DD3F93E23}" dt="2023-04-03T10:00:55.601" v="6078" actId="478"/>
          <ac:picMkLst>
            <pc:docMk/>
            <pc:sldMk cId="3212751341" sldId="296"/>
            <ac:picMk id="2" creationId="{8C2148BA-053C-B986-8AA1-70E0FF5B4E00}"/>
          </ac:picMkLst>
        </pc:picChg>
      </pc:sldChg>
      <pc:sldChg chg="addSp delSp modSp add mod modAnim">
        <pc:chgData name="Kim Jaehyun" userId="d89fd85d5f442cdd" providerId="LiveId" clId="{06B799C7-24CC-45C3-BAB7-838DD3F93E23}" dt="2023-04-03T14:24:38.060" v="7289" actId="20577"/>
        <pc:sldMkLst>
          <pc:docMk/>
          <pc:sldMk cId="1562932818" sldId="297"/>
        </pc:sldMkLst>
        <pc:spChg chg="mod">
          <ac:chgData name="Kim Jaehyun" userId="d89fd85d5f442cdd" providerId="LiveId" clId="{06B799C7-24CC-45C3-BAB7-838DD3F93E23}" dt="2023-04-03T14:24:38.060" v="7289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8:50.156" v="5898" actId="1076"/>
          <ac:spMkLst>
            <pc:docMk/>
            <pc:sldMk cId="1562932818" sldId="297"/>
            <ac:spMk id="6" creationId="{C6085813-83D7-BDAE-F441-40190B07B94C}"/>
          </ac:spMkLst>
        </pc:spChg>
        <pc:picChg chg="del">
          <ac:chgData name="Kim Jaehyun" userId="d89fd85d5f442cdd" providerId="LiveId" clId="{06B799C7-24CC-45C3-BAB7-838DD3F93E23}" dt="2023-04-03T09:58:48.469" v="5896" actId="478"/>
          <ac:picMkLst>
            <pc:docMk/>
            <pc:sldMk cId="1562932818" sldId="297"/>
            <ac:picMk id="2" creationId="{8C2148BA-053C-B986-8AA1-70E0FF5B4E00}"/>
          </ac:picMkLst>
        </pc:picChg>
        <pc:picChg chg="add del">
          <ac:chgData name="Kim Jaehyun" userId="d89fd85d5f442cdd" providerId="LiveId" clId="{06B799C7-24CC-45C3-BAB7-838DD3F93E23}" dt="2023-04-03T10:39:31.943" v="6748" actId="21"/>
          <ac:picMkLst>
            <pc:docMk/>
            <pc:sldMk cId="1562932818" sldId="297"/>
            <ac:picMk id="7" creationId="{734A268C-EA7A-60A0-65D5-510B92728413}"/>
          </ac:picMkLst>
        </pc:picChg>
      </pc:sldChg>
      <pc:sldChg chg="addSp delSp modSp add mod">
        <pc:chgData name="Kim Jaehyun" userId="d89fd85d5f442cdd" providerId="LiveId" clId="{06B799C7-24CC-45C3-BAB7-838DD3F93E23}" dt="2023-04-03T10:06:06.531" v="6207" actId="1076"/>
        <pc:sldMkLst>
          <pc:docMk/>
          <pc:sldMk cId="3544209958" sldId="298"/>
        </pc:sldMkLst>
        <pc:spChg chg="mod">
          <ac:chgData name="Kim Jaehyun" userId="d89fd85d5f442cdd" providerId="LiveId" clId="{06B799C7-24CC-45C3-BAB7-838DD3F93E23}" dt="2023-04-03T10:06:06.531" v="6207" actId="1076"/>
          <ac:spMkLst>
            <pc:docMk/>
            <pc:sldMk cId="3544209958" sldId="298"/>
            <ac:spMk id="7" creationId="{6ECBE09F-C3F1-E8B1-FAF2-B78D4C5430BF}"/>
          </ac:spMkLst>
        </pc:spChg>
        <pc:picChg chg="add mod">
          <ac:chgData name="Kim Jaehyun" userId="d89fd85d5f442cdd" providerId="LiveId" clId="{06B799C7-24CC-45C3-BAB7-838DD3F93E23}" dt="2023-04-03T10:05:09.745" v="6198" actId="1076"/>
          <ac:picMkLst>
            <pc:docMk/>
            <pc:sldMk cId="3544209958" sldId="298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5:07.553" v="6196" actId="478"/>
          <ac:picMkLst>
            <pc:docMk/>
            <pc:sldMk cId="3544209958" sldId="298"/>
            <ac:picMk id="9" creationId="{CFD3BD12-7D0E-93BE-132A-1DB1E62E94F4}"/>
          </ac:picMkLst>
        </pc:picChg>
      </pc:sldChg>
      <pc:sldChg chg="addSp delSp modSp add mod">
        <pc:chgData name="Kim Jaehyun" userId="d89fd85d5f442cdd" providerId="LiveId" clId="{06B799C7-24CC-45C3-BAB7-838DD3F93E23}" dt="2023-04-03T10:06:27.873" v="6208" actId="1076"/>
        <pc:sldMkLst>
          <pc:docMk/>
          <pc:sldMk cId="3603591111" sldId="299"/>
        </pc:sldMkLst>
        <pc:spChg chg="mod">
          <ac:chgData name="Kim Jaehyun" userId="d89fd85d5f442cdd" providerId="LiveId" clId="{06B799C7-24CC-45C3-BAB7-838DD3F93E23}" dt="2023-04-03T10:06:27.873" v="6208" actId="1076"/>
          <ac:spMkLst>
            <pc:docMk/>
            <pc:sldMk cId="3603591111" sldId="299"/>
            <ac:spMk id="7" creationId="{6ECBE09F-C3F1-E8B1-FAF2-B78D4C5430BF}"/>
          </ac:spMkLst>
        </pc:spChg>
        <pc:picChg chg="mod">
          <ac:chgData name="Kim Jaehyun" userId="d89fd85d5f442cdd" providerId="LiveId" clId="{06B799C7-24CC-45C3-BAB7-838DD3F93E23}" dt="2023-04-03T10:05:34.770" v="6202" actId="14826"/>
          <ac:picMkLst>
            <pc:docMk/>
            <pc:sldMk cId="3603591111" sldId="299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5:31.330" v="6201" actId="22"/>
          <ac:picMkLst>
            <pc:docMk/>
            <pc:sldMk cId="3603591111" sldId="299"/>
            <ac:picMk id="4" creationId="{B7813A53-5A07-4B59-0E08-650EAD354927}"/>
          </ac:picMkLst>
        </pc:picChg>
      </pc:sldChg>
      <pc:sldChg chg="modSp add mod">
        <pc:chgData name="Kim Jaehyun" userId="d89fd85d5f442cdd" providerId="LiveId" clId="{06B799C7-24CC-45C3-BAB7-838DD3F93E23}" dt="2023-04-03T10:06:50.139" v="6210" actId="14826"/>
        <pc:sldMkLst>
          <pc:docMk/>
          <pc:sldMk cId="511075594" sldId="300"/>
        </pc:sldMkLst>
        <pc:picChg chg="mod">
          <ac:chgData name="Kim Jaehyun" userId="d89fd85d5f442cdd" providerId="LiveId" clId="{06B799C7-24CC-45C3-BAB7-838DD3F93E23}" dt="2023-04-03T10:06:50.139" v="6210" actId="14826"/>
          <ac:picMkLst>
            <pc:docMk/>
            <pc:sldMk cId="511075594" sldId="300"/>
            <ac:picMk id="3" creationId="{6D06E2B6-32F0-9083-6B5D-8EF33F877A2C}"/>
          </ac:picMkLst>
        </pc:picChg>
      </pc:sldChg>
      <pc:sldChg chg="addSp delSp modSp add mod">
        <pc:chgData name="Kim Jaehyun" userId="d89fd85d5f442cdd" providerId="LiveId" clId="{06B799C7-24CC-45C3-BAB7-838DD3F93E23}" dt="2023-04-03T10:07:43.355" v="6217" actId="478"/>
        <pc:sldMkLst>
          <pc:docMk/>
          <pc:sldMk cId="48310367" sldId="301"/>
        </pc:sldMkLst>
        <pc:picChg chg="mod">
          <ac:chgData name="Kim Jaehyun" userId="d89fd85d5f442cdd" providerId="LiveId" clId="{06B799C7-24CC-45C3-BAB7-838DD3F93E23}" dt="2023-04-03T10:07:21.570" v="6214" actId="14826"/>
          <ac:picMkLst>
            <pc:docMk/>
            <pc:sldMk cId="48310367" sldId="301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7:43.355" v="6217" actId="478"/>
          <ac:picMkLst>
            <pc:docMk/>
            <pc:sldMk cId="48310367" sldId="301"/>
            <ac:picMk id="4" creationId="{45613EB8-1E4B-AA2B-C5BC-0D32C89BB8D1}"/>
          </ac:picMkLst>
        </pc:picChg>
      </pc:sldChg>
      <pc:sldChg chg="delSp modSp add mod">
        <pc:chgData name="Kim Jaehyun" userId="d89fd85d5f442cdd" providerId="LiveId" clId="{06B799C7-24CC-45C3-BAB7-838DD3F93E23}" dt="2023-04-03T10:07:47.901" v="6219" actId="14826"/>
        <pc:sldMkLst>
          <pc:docMk/>
          <pc:sldMk cId="476602614" sldId="302"/>
        </pc:sldMkLst>
        <pc:picChg chg="mod">
          <ac:chgData name="Kim Jaehyun" userId="d89fd85d5f442cdd" providerId="LiveId" clId="{06B799C7-24CC-45C3-BAB7-838DD3F93E23}" dt="2023-04-03T10:07:47.901" v="6219" actId="14826"/>
          <ac:picMkLst>
            <pc:docMk/>
            <pc:sldMk cId="476602614" sldId="302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7:45.364" v="6218" actId="21"/>
          <ac:picMkLst>
            <pc:docMk/>
            <pc:sldMk cId="476602614" sldId="302"/>
            <ac:picMk id="4" creationId="{45613EB8-1E4B-AA2B-C5BC-0D32C89BB8D1}"/>
          </ac:picMkLst>
        </pc:picChg>
      </pc:sldChg>
      <pc:sldChg chg="addSp delSp modSp add mod">
        <pc:chgData name="Kim Jaehyun" userId="d89fd85d5f442cdd" providerId="LiveId" clId="{06B799C7-24CC-45C3-BAB7-838DD3F93E23}" dt="2023-04-03T10:08:24.597" v="6227" actId="1076"/>
        <pc:sldMkLst>
          <pc:docMk/>
          <pc:sldMk cId="3356232390" sldId="303"/>
        </pc:sldMkLst>
        <pc:picChg chg="del">
          <ac:chgData name="Kim Jaehyun" userId="d89fd85d5f442cdd" providerId="LiveId" clId="{06B799C7-24CC-45C3-BAB7-838DD3F93E23}" dt="2023-04-03T10:08:17.097" v="6221" actId="478"/>
          <ac:picMkLst>
            <pc:docMk/>
            <pc:sldMk cId="3356232390" sldId="303"/>
            <ac:picMk id="3" creationId="{6D06E2B6-32F0-9083-6B5D-8EF33F877A2C}"/>
          </ac:picMkLst>
        </pc:picChg>
        <pc:picChg chg="add mod">
          <ac:chgData name="Kim Jaehyun" userId="d89fd85d5f442cdd" providerId="LiveId" clId="{06B799C7-24CC-45C3-BAB7-838DD3F93E23}" dt="2023-04-03T10:08:24.597" v="6227" actId="1076"/>
          <ac:picMkLst>
            <pc:docMk/>
            <pc:sldMk cId="3356232390" sldId="303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01.448" v="6631" actId="1076"/>
        <pc:sldMkLst>
          <pc:docMk/>
          <pc:sldMk cId="2794451929" sldId="304"/>
        </pc:sldMkLst>
        <pc:spChg chg="mod">
          <ac:chgData name="Kim Jaehyun" userId="d89fd85d5f442cdd" providerId="LiveId" clId="{06B799C7-24CC-45C3-BAB7-838DD3F93E23}" dt="2023-04-03T10:13:37.982" v="6387"/>
          <ac:spMkLst>
            <pc:docMk/>
            <pc:sldMk cId="2794451929" sldId="304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10:17:25.723" v="6627"/>
          <ac:spMkLst>
            <pc:docMk/>
            <pc:sldMk cId="2794451929" sldId="304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3T10:18:01.448" v="6631" actId="1076"/>
          <ac:picMkLst>
            <pc:docMk/>
            <pc:sldMk cId="2794451929" sldId="304"/>
            <ac:picMk id="3" creationId="{0D92EDB4-BC10-AE62-781A-A7A705D90909}"/>
          </ac:picMkLst>
        </pc:picChg>
        <pc:picChg chg="del">
          <ac:chgData name="Kim Jaehyun" userId="d89fd85d5f442cdd" providerId="LiveId" clId="{06B799C7-24CC-45C3-BAB7-838DD3F93E23}" dt="2023-04-03T10:12:36.474" v="6237" actId="478"/>
          <ac:picMkLst>
            <pc:docMk/>
            <pc:sldMk cId="2794451929" sldId="304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10.042" v="6632" actId="732"/>
        <pc:sldMkLst>
          <pc:docMk/>
          <pc:sldMk cId="452813727" sldId="305"/>
        </pc:sldMkLst>
        <pc:spChg chg="mod">
          <ac:chgData name="Kim Jaehyun" userId="d89fd85d5f442cdd" providerId="LiveId" clId="{06B799C7-24CC-45C3-BAB7-838DD3F93E23}" dt="2023-04-03T10:17:12.131" v="6623" actId="20577"/>
          <ac:spMkLst>
            <pc:docMk/>
            <pc:sldMk cId="452813727" sldId="305"/>
            <ac:spMk id="7" creationId="{6ECBE09F-C3F1-E8B1-FAF2-B78D4C5430BF}"/>
          </ac:spMkLst>
        </pc:spChg>
        <pc:picChg chg="del">
          <ac:chgData name="Kim Jaehyun" userId="d89fd85d5f442cdd" providerId="LiveId" clId="{06B799C7-24CC-45C3-BAB7-838DD3F93E23}" dt="2023-04-03T10:15:26.829" v="6425" actId="478"/>
          <ac:picMkLst>
            <pc:docMk/>
            <pc:sldMk cId="452813727" sldId="305"/>
            <ac:picMk id="3" creationId="{0D92EDB4-BC10-AE62-781A-A7A705D90909}"/>
          </ac:picMkLst>
        </pc:picChg>
        <pc:picChg chg="add mod modCrop">
          <ac:chgData name="Kim Jaehyun" userId="d89fd85d5f442cdd" providerId="LiveId" clId="{06B799C7-24CC-45C3-BAB7-838DD3F93E23}" dt="2023-04-03T10:18:10.042" v="6632" actId="732"/>
          <ac:picMkLst>
            <pc:docMk/>
            <pc:sldMk cId="452813727" sldId="305"/>
            <ac:picMk id="4" creationId="{6F83B2C2-3E76-4AA5-9996-9CE3E814A355}"/>
          </ac:picMkLst>
        </pc:picChg>
      </pc:sldChg>
      <pc:sldChg chg="add del">
        <pc:chgData name="Kim Jaehyun" userId="d89fd85d5f442cdd" providerId="LiveId" clId="{06B799C7-24CC-45C3-BAB7-838DD3F93E23}" dt="2023-04-03T10:19:25.069" v="6635" actId="47"/>
        <pc:sldMkLst>
          <pc:docMk/>
          <pc:sldMk cId="2411737231" sldId="306"/>
        </pc:sldMkLst>
      </pc:sldChg>
      <pc:sldChg chg="addSp delSp modSp add mod">
        <pc:chgData name="Kim Jaehyun" userId="d89fd85d5f442cdd" providerId="LiveId" clId="{06B799C7-24CC-45C3-BAB7-838DD3F93E23}" dt="2023-04-04T14:37:23.022" v="8900" actId="14100"/>
        <pc:sldMkLst>
          <pc:docMk/>
          <pc:sldMk cId="1997172819" sldId="307"/>
        </pc:sldMkLst>
        <pc:spChg chg="mod">
          <ac:chgData name="Kim Jaehyun" userId="d89fd85d5f442cdd" providerId="LiveId" clId="{06B799C7-24CC-45C3-BAB7-838DD3F93E23}" dt="2023-04-03T10:24:12.554" v="6660" actId="14100"/>
          <ac:spMkLst>
            <pc:docMk/>
            <pc:sldMk cId="1997172819" sldId="307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4T14:37:17.620" v="8898" actId="732"/>
          <ac:picMkLst>
            <pc:docMk/>
            <pc:sldMk cId="1997172819" sldId="307"/>
            <ac:picMk id="3" creationId="{DDC44E6E-6FD5-1029-145C-68E11C3F4CBD}"/>
          </ac:picMkLst>
        </pc:picChg>
        <pc:picChg chg="del">
          <ac:chgData name="Kim Jaehyun" userId="d89fd85d5f442cdd" providerId="LiveId" clId="{06B799C7-24CC-45C3-BAB7-838DD3F93E23}" dt="2023-04-03T10:19:32" v="6644" actId="478"/>
          <ac:picMkLst>
            <pc:docMk/>
            <pc:sldMk cId="1997172819" sldId="307"/>
            <ac:picMk id="4" creationId="{527FB0F4-521B-D5F3-2399-AFE22B467F49}"/>
          </ac:picMkLst>
        </pc:picChg>
        <pc:picChg chg="add mod modCrop">
          <ac:chgData name="Kim Jaehyun" userId="d89fd85d5f442cdd" providerId="LiveId" clId="{06B799C7-24CC-45C3-BAB7-838DD3F93E23}" dt="2023-04-04T14:37:23.022" v="8900" actId="14100"/>
          <ac:picMkLst>
            <pc:docMk/>
            <pc:sldMk cId="1997172819" sldId="307"/>
            <ac:picMk id="8" creationId="{0631CCCB-434B-E1FA-9B4F-0F733BDBE7C2}"/>
          </ac:picMkLst>
        </pc:picChg>
      </pc:sldChg>
      <pc:sldChg chg="addSp delSp modSp add mod">
        <pc:chgData name="Kim Jaehyun" userId="d89fd85d5f442cdd" providerId="LiveId" clId="{06B799C7-24CC-45C3-BAB7-838DD3F93E23}" dt="2023-04-03T10:39:21.977" v="6745" actId="1076"/>
        <pc:sldMkLst>
          <pc:docMk/>
          <pc:sldMk cId="3116124444" sldId="308"/>
        </pc:sldMkLst>
        <pc:spChg chg="add mod">
          <ac:chgData name="Kim Jaehyun" userId="d89fd85d5f442cdd" providerId="LiveId" clId="{06B799C7-24CC-45C3-BAB7-838DD3F93E23}" dt="2023-04-03T10:39:19.701" v="6744" actId="1076"/>
          <ac:spMkLst>
            <pc:docMk/>
            <pc:sldMk cId="3116124444" sldId="308"/>
            <ac:spMk id="9" creationId="{1390CFD2-6EBE-3AAD-C099-F147EB4B2AF3}"/>
          </ac:spMkLst>
        </pc:spChg>
        <pc:picChg chg="del">
          <ac:chgData name="Kim Jaehyun" userId="d89fd85d5f442cdd" providerId="LiveId" clId="{06B799C7-24CC-45C3-BAB7-838DD3F93E23}" dt="2023-04-03T10:30:18.910" v="6684" actId="478"/>
          <ac:picMkLst>
            <pc:docMk/>
            <pc:sldMk cId="3116124444" sldId="308"/>
            <ac:picMk id="3" creationId="{DDC44E6E-6FD5-1029-145C-68E11C3F4CBD}"/>
          </ac:picMkLst>
        </pc:picChg>
        <pc:picChg chg="add del mod">
          <ac:chgData name="Kim Jaehyun" userId="d89fd85d5f442cdd" providerId="LiveId" clId="{06B799C7-24CC-45C3-BAB7-838DD3F93E23}" dt="2023-04-03T10:33:24.360" v="6731" actId="478"/>
          <ac:picMkLst>
            <pc:docMk/>
            <pc:sldMk cId="3116124444" sldId="308"/>
            <ac:picMk id="4" creationId="{F6DDD294-A663-BC73-205E-015936F44821}"/>
          </ac:picMkLst>
        </pc:picChg>
        <pc:picChg chg="del">
          <ac:chgData name="Kim Jaehyun" userId="d89fd85d5f442cdd" providerId="LiveId" clId="{06B799C7-24CC-45C3-BAB7-838DD3F93E23}" dt="2023-04-03T10:30:19.361" v="6685" actId="478"/>
          <ac:picMkLst>
            <pc:docMk/>
            <pc:sldMk cId="3116124444" sldId="308"/>
            <ac:picMk id="8" creationId="{0631CCCB-434B-E1FA-9B4F-0F733BDBE7C2}"/>
          </ac:picMkLst>
        </pc:picChg>
        <pc:picChg chg="add mod">
          <ac:chgData name="Kim Jaehyun" userId="d89fd85d5f442cdd" providerId="LiveId" clId="{06B799C7-24CC-45C3-BAB7-838DD3F93E23}" dt="2023-04-03T10:39:21.977" v="6745" actId="1076"/>
          <ac:picMkLst>
            <pc:docMk/>
            <pc:sldMk cId="3116124444" sldId="308"/>
            <ac:picMk id="11" creationId="{83D96F40-56E5-9DAB-5D5D-0B5903B90B7B}"/>
          </ac:picMkLst>
        </pc:picChg>
      </pc:sldChg>
      <pc:sldChg chg="delSp add del mod">
        <pc:chgData name="Kim Jaehyun" userId="d89fd85d5f442cdd" providerId="LiveId" clId="{06B799C7-24CC-45C3-BAB7-838DD3F93E23}" dt="2023-04-03T10:43:02.033" v="6773" actId="47"/>
        <pc:sldMkLst>
          <pc:docMk/>
          <pc:sldMk cId="2729359312" sldId="309"/>
        </pc:sldMkLst>
        <pc:picChg chg="del">
          <ac:chgData name="Kim Jaehyun" userId="d89fd85d5f442cdd" providerId="LiveId" clId="{06B799C7-24CC-45C3-BAB7-838DD3F93E23}" dt="2023-04-03T10:39:56.849" v="6749" actId="478"/>
          <ac:picMkLst>
            <pc:docMk/>
            <pc:sldMk cId="2729359312" sldId="309"/>
            <ac:picMk id="4" creationId="{F6DDD294-A663-BC73-205E-015936F44821}"/>
          </ac:picMkLst>
        </pc:picChg>
      </pc:sldChg>
      <pc:sldChg chg="addSp delSp modSp add mod delAnim">
        <pc:chgData name="Kim Jaehyun" userId="d89fd85d5f442cdd" providerId="LiveId" clId="{06B799C7-24CC-45C3-BAB7-838DD3F93E23}" dt="2023-04-03T10:52:08.797" v="7039" actId="14826"/>
        <pc:sldMkLst>
          <pc:docMk/>
          <pc:sldMk cId="3684520935" sldId="310"/>
        </pc:sldMkLst>
        <pc:spChg chg="del mod">
          <ac:chgData name="Kim Jaehyun" userId="d89fd85d5f442cdd" providerId="LiveId" clId="{06B799C7-24CC-45C3-BAB7-838DD3F93E23}" dt="2023-04-03T10:40:56.100" v="6770" actId="478"/>
          <ac:spMkLst>
            <pc:docMk/>
            <pc:sldMk cId="3684520935" sldId="310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10:51:19.410" v="7029" actId="1076"/>
          <ac:spMkLst>
            <pc:docMk/>
            <pc:sldMk cId="3684520935" sldId="310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51:46.719" v="7038" actId="1076"/>
          <ac:spMkLst>
            <pc:docMk/>
            <pc:sldMk cId="3684520935" sldId="310"/>
            <ac:spMk id="12" creationId="{FCEB42E6-3182-D86A-F1C4-44A290B2CE2D}"/>
          </ac:spMkLst>
        </pc:spChg>
        <pc:picChg chg="del mod modCrop">
          <ac:chgData name="Kim Jaehyun" userId="d89fd85d5f442cdd" providerId="LiveId" clId="{06B799C7-24CC-45C3-BAB7-838DD3F93E23}" dt="2023-04-03T10:40:50.873" v="6765" actId="478"/>
          <ac:picMkLst>
            <pc:docMk/>
            <pc:sldMk cId="3684520935" sldId="310"/>
            <ac:picMk id="2" creationId="{8C2148BA-053C-B986-8AA1-70E0FF5B4E00}"/>
          </ac:picMkLst>
        </pc:picChg>
        <pc:picChg chg="add del mod">
          <ac:chgData name="Kim Jaehyun" userId="d89fd85d5f442cdd" providerId="LiveId" clId="{06B799C7-24CC-45C3-BAB7-838DD3F93E23}" dt="2023-04-03T10:50:46.925" v="7021" actId="478"/>
          <ac:picMkLst>
            <pc:docMk/>
            <pc:sldMk cId="3684520935" sldId="310"/>
            <ac:picMk id="7" creationId="{D861F886-57E2-A528-5F43-3564127949C4}"/>
          </ac:picMkLst>
        </pc:picChg>
        <pc:picChg chg="add mod">
          <ac:chgData name="Kim Jaehyun" userId="d89fd85d5f442cdd" providerId="LiveId" clId="{06B799C7-24CC-45C3-BAB7-838DD3F93E23}" dt="2023-04-03T10:51:17.145" v="7027" actId="1076"/>
          <ac:picMkLst>
            <pc:docMk/>
            <pc:sldMk cId="3684520935" sldId="310"/>
            <ac:picMk id="9" creationId="{2FD5E36A-48C3-D084-771C-9D69E4B58309}"/>
          </ac:picMkLst>
        </pc:picChg>
        <pc:picChg chg="add mod">
          <ac:chgData name="Kim Jaehyun" userId="d89fd85d5f442cdd" providerId="LiveId" clId="{06B799C7-24CC-45C3-BAB7-838DD3F93E23}" dt="2023-04-03T10:52:08.797" v="7039" actId="14826"/>
          <ac:picMkLst>
            <pc:docMk/>
            <pc:sldMk cId="3684520935" sldId="310"/>
            <ac:picMk id="11" creationId="{012595C2-926E-7998-1DDF-BF00C0E56D2B}"/>
          </ac:picMkLst>
        </pc:picChg>
      </pc:sldChg>
      <pc:sldChg chg="add del">
        <pc:chgData name="Kim Jaehyun" userId="d89fd85d5f442cdd" providerId="LiveId" clId="{06B799C7-24CC-45C3-BAB7-838DD3F93E23}" dt="2023-04-03T10:42:59.035" v="6772" actId="47"/>
        <pc:sldMkLst>
          <pc:docMk/>
          <pc:sldMk cId="305851331" sldId="311"/>
        </pc:sldMkLst>
      </pc:sldChg>
      <pc:sldChg chg="modSp add mod">
        <pc:chgData name="Kim Jaehyun" userId="d89fd85d5f442cdd" providerId="LiveId" clId="{06B799C7-24CC-45C3-BAB7-838DD3F93E23}" dt="2023-04-03T14:31:57.401" v="8497" actId="20577"/>
        <pc:sldMkLst>
          <pc:docMk/>
          <pc:sldMk cId="1844256425" sldId="311"/>
        </pc:sldMkLst>
        <pc:spChg chg="mod">
          <ac:chgData name="Kim Jaehyun" userId="d89fd85d5f442cdd" providerId="LiveId" clId="{06B799C7-24CC-45C3-BAB7-838DD3F93E23}" dt="2023-04-03T14:31:57.401" v="8497" actId="20577"/>
          <ac:spMkLst>
            <pc:docMk/>
            <pc:sldMk cId="1844256425" sldId="311"/>
            <ac:spMk id="3" creationId="{C1E3EDA6-6DB5-E955-5510-1923EFF6D459}"/>
          </ac:spMkLst>
        </pc:spChg>
      </pc:sldChg>
      <pc:sldChg chg="modSp add mod">
        <pc:chgData name="Kim Jaehyun" userId="d89fd85d5f442cdd" providerId="LiveId" clId="{06B799C7-24CC-45C3-BAB7-838DD3F93E23}" dt="2023-04-03T14:33:56.426" v="8890" actId="20577"/>
        <pc:sldMkLst>
          <pc:docMk/>
          <pc:sldMk cId="2151675203" sldId="312"/>
        </pc:sldMkLst>
        <pc:spChg chg="mod">
          <ac:chgData name="Kim Jaehyun" userId="d89fd85d5f442cdd" providerId="LiveId" clId="{06B799C7-24CC-45C3-BAB7-838DD3F93E23}" dt="2023-04-03T14:33:56.426" v="8890" actId="20577"/>
          <ac:spMkLst>
            <pc:docMk/>
            <pc:sldMk cId="2151675203" sldId="312"/>
            <ac:spMk id="3" creationId="{C1E3EDA6-6DB5-E955-5510-1923EFF6D459}"/>
          </ac:spMkLst>
        </pc:spChg>
      </pc:sldChg>
    </pc:docChg>
  </pc:docChgLst>
  <pc:docChgLst>
    <pc:chgData name="Kim Jaehyun" userId="d89fd85d5f442cdd" providerId="LiveId" clId="{17E252B5-0DA8-45BC-95FC-1AEE92B95F65}"/>
    <pc:docChg chg="undo redo custSel addSld delSld modSld sldOrd">
      <pc:chgData name="Kim Jaehyun" userId="d89fd85d5f442cdd" providerId="LiveId" clId="{17E252B5-0DA8-45BC-95FC-1AEE92B95F65}" dt="2023-05-02T13:58:13.517" v="2400" actId="20577"/>
      <pc:docMkLst>
        <pc:docMk/>
      </pc:docMkLst>
      <pc:sldChg chg="modSp mod">
        <pc:chgData name="Kim Jaehyun" userId="d89fd85d5f442cdd" providerId="LiveId" clId="{17E252B5-0DA8-45BC-95FC-1AEE92B95F65}" dt="2023-05-02T13:56:58.377" v="2383" actId="1076"/>
        <pc:sldMkLst>
          <pc:docMk/>
          <pc:sldMk cId="1141808292" sldId="256"/>
        </pc:sldMkLst>
        <pc:spChg chg="mod">
          <ac:chgData name="Kim Jaehyun" userId="d89fd85d5f442cdd" providerId="LiveId" clId="{17E252B5-0DA8-45BC-95FC-1AEE92B95F65}" dt="2023-05-02T13:56:58.377" v="2383" actId="1076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17E252B5-0DA8-45BC-95FC-1AEE92B95F65}" dt="2023-05-02T13:58:13.517" v="2400" actId="20577"/>
        <pc:sldMkLst>
          <pc:docMk/>
          <pc:sldMk cId="4263309501" sldId="257"/>
        </pc:sldMkLst>
        <pc:spChg chg="mod">
          <ac:chgData name="Kim Jaehyun" userId="d89fd85d5f442cdd" providerId="LiveId" clId="{17E252B5-0DA8-45BC-95FC-1AEE92B95F65}" dt="2023-05-02T13:58:13.517" v="2400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del">
        <pc:chgData name="Kim Jaehyun" userId="d89fd85d5f442cdd" providerId="LiveId" clId="{17E252B5-0DA8-45BC-95FC-1AEE92B95F65}" dt="2023-04-30T06:44:00.043" v="2378" actId="47"/>
        <pc:sldMkLst>
          <pc:docMk/>
          <pc:sldMk cId="3544209958" sldId="298"/>
        </pc:sldMkLst>
      </pc:sldChg>
      <pc:sldChg chg="modSp mod">
        <pc:chgData name="Kim Jaehyun" userId="d89fd85d5f442cdd" providerId="LiveId" clId="{17E252B5-0DA8-45BC-95FC-1AEE92B95F65}" dt="2023-04-30T05:47:24.242" v="628"/>
        <pc:sldMkLst>
          <pc:docMk/>
          <pc:sldMk cId="2511114683" sldId="315"/>
        </pc:sldMkLst>
        <pc:spChg chg="mod">
          <ac:chgData name="Kim Jaehyun" userId="d89fd85d5f442cdd" providerId="LiveId" clId="{17E252B5-0DA8-45BC-95FC-1AEE92B95F65}" dt="2023-04-30T05:47:24.242" v="628"/>
          <ac:spMkLst>
            <pc:docMk/>
            <pc:sldMk cId="2511114683" sldId="315"/>
            <ac:spMk id="3" creationId="{5414C9FF-E66A-489F-4548-10F127C3AA5F}"/>
          </ac:spMkLst>
        </pc:spChg>
      </pc:sldChg>
      <pc:sldChg chg="del">
        <pc:chgData name="Kim Jaehyun" userId="d89fd85d5f442cdd" providerId="LiveId" clId="{17E252B5-0DA8-45BC-95FC-1AEE92B95F65}" dt="2023-04-30T05:59:17.648" v="1636" actId="47"/>
        <pc:sldMkLst>
          <pc:docMk/>
          <pc:sldMk cId="4013709479" sldId="316"/>
        </pc:sldMkLst>
      </pc:sldChg>
      <pc:sldChg chg="del">
        <pc:chgData name="Kim Jaehyun" userId="d89fd85d5f442cdd" providerId="LiveId" clId="{17E252B5-0DA8-45BC-95FC-1AEE92B95F65}" dt="2023-04-30T05:59:18.479" v="1637" actId="47"/>
        <pc:sldMkLst>
          <pc:docMk/>
          <pc:sldMk cId="2728699571" sldId="323"/>
        </pc:sldMkLst>
      </pc:sldChg>
      <pc:sldChg chg="del">
        <pc:chgData name="Kim Jaehyun" userId="d89fd85d5f442cdd" providerId="LiveId" clId="{17E252B5-0DA8-45BC-95FC-1AEE92B95F65}" dt="2023-04-30T05:59:19.055" v="1638" actId="47"/>
        <pc:sldMkLst>
          <pc:docMk/>
          <pc:sldMk cId="170373172" sldId="324"/>
        </pc:sldMkLst>
      </pc:sldChg>
      <pc:sldChg chg="del">
        <pc:chgData name="Kim Jaehyun" userId="d89fd85d5f442cdd" providerId="LiveId" clId="{17E252B5-0DA8-45BC-95FC-1AEE92B95F65}" dt="2023-04-30T05:59:19.578" v="1639" actId="47"/>
        <pc:sldMkLst>
          <pc:docMk/>
          <pc:sldMk cId="3078971959" sldId="325"/>
        </pc:sldMkLst>
      </pc:sldChg>
      <pc:sldChg chg="addSp delSp modSp mod">
        <pc:chgData name="Kim Jaehyun" userId="d89fd85d5f442cdd" providerId="LiveId" clId="{17E252B5-0DA8-45BC-95FC-1AEE92B95F65}" dt="2023-04-30T06:06:56.346" v="1900" actId="20577"/>
        <pc:sldMkLst>
          <pc:docMk/>
          <pc:sldMk cId="1319590182" sldId="362"/>
        </pc:sldMkLst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2" creationId="{5EC12F86-477F-4DEC-1067-66F1EFD21AF5}"/>
          </ac:spMkLst>
        </pc:spChg>
        <pc:spChg chg="add mod">
          <ac:chgData name="Kim Jaehyun" userId="d89fd85d5f442cdd" providerId="LiveId" clId="{17E252B5-0DA8-45BC-95FC-1AEE92B95F65}" dt="2023-04-30T06:06:56.346" v="1900" actId="20577"/>
          <ac:spMkLst>
            <pc:docMk/>
            <pc:sldMk cId="1319590182" sldId="362"/>
            <ac:spMk id="2" creationId="{CCFF5A01-0378-FBE1-E9E1-43C36894BE50}"/>
          </ac:spMkLst>
        </pc:spChg>
        <pc:spChg chg="mod">
          <ac:chgData name="Kim Jaehyun" userId="d89fd85d5f442cdd" providerId="LiveId" clId="{17E252B5-0DA8-45BC-95FC-1AEE92B95F65}" dt="2023-04-27T14:19:41.538" v="498" actId="14100"/>
          <ac:spMkLst>
            <pc:docMk/>
            <pc:sldMk cId="1319590182" sldId="362"/>
            <ac:spMk id="3" creationId="{ECA9D97D-A976-15DD-BC50-4B54EAF02BEB}"/>
          </ac:spMkLst>
        </pc:spChg>
        <pc:spChg chg="add del mod">
          <ac:chgData name="Kim Jaehyun" userId="d89fd85d5f442cdd" providerId="LiveId" clId="{17E252B5-0DA8-45BC-95FC-1AEE92B95F65}" dt="2023-04-30T06:06:27.206" v="1887" actId="478"/>
          <ac:spMkLst>
            <pc:docMk/>
            <pc:sldMk cId="1319590182" sldId="362"/>
            <ac:spMk id="4" creationId="{50C3C5C9-A635-6173-5CEC-3555490B6B60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4" creationId="{B570D5F9-E0F8-A880-4904-7A056F7E3B4F}"/>
          </ac:spMkLst>
        </pc:spChg>
        <pc:spChg chg="add del mod">
          <ac:chgData name="Kim Jaehyun" userId="d89fd85d5f442cdd" providerId="LiveId" clId="{17E252B5-0DA8-45BC-95FC-1AEE92B95F65}" dt="2023-04-30T06:02:26.875" v="1703" actId="14100"/>
          <ac:spMkLst>
            <pc:docMk/>
            <pc:sldMk cId="1319590182" sldId="362"/>
            <ac:spMk id="5" creationId="{0D5DB388-8958-7C03-AECE-DF520D62AB96}"/>
          </ac:spMkLst>
        </pc:spChg>
        <pc:spChg chg="mod">
          <ac:chgData name="Kim Jaehyun" userId="d89fd85d5f442cdd" providerId="LiveId" clId="{17E252B5-0DA8-45BC-95FC-1AEE92B95F65}" dt="2023-04-30T06:02:57.372" v="1709" actId="21"/>
          <ac:spMkLst>
            <pc:docMk/>
            <pc:sldMk cId="1319590182" sldId="362"/>
            <ac:spMk id="6" creationId="{C6085813-83D7-BDAE-F441-40190B07B94C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7" creationId="{0BC94111-49DA-7AE8-11E0-929E9A04080E}"/>
          </ac:spMkLst>
        </pc:spChg>
        <pc:spChg chg="del">
          <ac:chgData name="Kim Jaehyun" userId="d89fd85d5f442cdd" providerId="LiveId" clId="{17E252B5-0DA8-45BC-95FC-1AEE92B95F65}" dt="2023-04-27T14:09:55.011" v="94" actId="478"/>
          <ac:spMkLst>
            <pc:docMk/>
            <pc:sldMk cId="1319590182" sldId="362"/>
            <ac:spMk id="8" creationId="{E86348A9-E589-4638-38A0-A249A13D4BD3}"/>
          </ac:spMkLst>
        </pc:spChg>
        <pc:spChg chg="del">
          <ac:chgData name="Kim Jaehyun" userId="d89fd85d5f442cdd" providerId="LiveId" clId="{17E252B5-0DA8-45BC-95FC-1AEE92B95F65}" dt="2023-04-27T14:09:54.572" v="93" actId="478"/>
          <ac:spMkLst>
            <pc:docMk/>
            <pc:sldMk cId="1319590182" sldId="362"/>
            <ac:spMk id="9" creationId="{7BB171CD-1375-EA4C-58D2-3F25FBFCBA3D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10" creationId="{044267C4-BD0F-F32E-F791-B369EF2CA117}"/>
          </ac:spMkLst>
        </pc:spChg>
        <pc:spChg chg="del">
          <ac:chgData name="Kim Jaehyun" userId="d89fd85d5f442cdd" providerId="LiveId" clId="{17E252B5-0DA8-45BC-95FC-1AEE92B95F65}" dt="2023-04-27T14:09:54.203" v="92" actId="478"/>
          <ac:spMkLst>
            <pc:docMk/>
            <pc:sldMk cId="1319590182" sldId="362"/>
            <ac:spMk id="11" creationId="{031E0CE8-8D0E-364C-CC0F-C34FC76AE31B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12" creationId="{61B4A722-AB1E-F057-FD82-E097DBF56291}"/>
          </ac:spMkLst>
        </pc:spChg>
        <pc:grpChg chg="del">
          <ac:chgData name="Kim Jaehyun" userId="d89fd85d5f442cdd" providerId="LiveId" clId="{17E252B5-0DA8-45BC-95FC-1AEE92B95F65}" dt="2023-04-27T14:09:53.440" v="91" actId="478"/>
          <ac:grpSpMkLst>
            <pc:docMk/>
            <pc:sldMk cId="1319590182" sldId="362"/>
            <ac:grpSpMk id="44" creationId="{0BAACEC2-5A58-F6C9-143A-06553CD4DEF3}"/>
          </ac:grpSpMkLst>
        </pc:grpChg>
        <pc:grpChg chg="del">
          <ac:chgData name="Kim Jaehyun" userId="d89fd85d5f442cdd" providerId="LiveId" clId="{17E252B5-0DA8-45BC-95FC-1AEE92B95F65}" dt="2023-04-27T14:09:53.440" v="91" actId="478"/>
          <ac:grpSpMkLst>
            <pc:docMk/>
            <pc:sldMk cId="1319590182" sldId="362"/>
            <ac:grpSpMk id="45" creationId="{F20C67E2-A01E-F726-D34F-C7EF6C7EB072}"/>
          </ac:grpSpMkLst>
        </pc:grpChg>
        <pc:picChg chg="add del mod">
          <ac:chgData name="Kim Jaehyun" userId="d89fd85d5f442cdd" providerId="LiveId" clId="{17E252B5-0DA8-45BC-95FC-1AEE92B95F65}" dt="2023-04-30T06:02:30.190" v="1706" actId="478"/>
          <ac:picMkLst>
            <pc:docMk/>
            <pc:sldMk cId="1319590182" sldId="362"/>
            <ac:picMk id="14" creationId="{9516266C-06EF-0C3D-B376-6C7304AF5907}"/>
          </ac:picMkLst>
        </pc:picChg>
        <pc:picChg chg="add del">
          <ac:chgData name="Kim Jaehyun" userId="d89fd85d5f442cdd" providerId="LiveId" clId="{17E252B5-0DA8-45BC-95FC-1AEE92B95F65}" dt="2023-04-27T14:11:24.673" v="175" actId="478"/>
          <ac:picMkLst>
            <pc:docMk/>
            <pc:sldMk cId="1319590182" sldId="362"/>
            <ac:picMk id="16" creationId="{312B6276-11D4-2F13-17E4-440DEF9D1A2D}"/>
          </ac:picMkLst>
        </pc:picChg>
        <pc:inkChg chg="del">
          <ac:chgData name="Kim Jaehyun" userId="d89fd85d5f442cdd" providerId="LiveId" clId="{17E252B5-0DA8-45BC-95FC-1AEE92B95F65}" dt="2023-04-27T14:09:53.440" v="91" actId="478"/>
          <ac:inkMkLst>
            <pc:docMk/>
            <pc:sldMk cId="1319590182" sldId="362"/>
            <ac:inkMk id="39" creationId="{35D6523B-CB25-97FE-BF6C-595D017562C7}"/>
          </ac:inkMkLst>
        </pc:inkChg>
        <pc:inkChg chg="del">
          <ac:chgData name="Kim Jaehyun" userId="d89fd85d5f442cdd" providerId="LiveId" clId="{17E252B5-0DA8-45BC-95FC-1AEE92B95F65}" dt="2023-04-27T14:09:53.440" v="91" actId="478"/>
          <ac:inkMkLst>
            <pc:docMk/>
            <pc:sldMk cId="1319590182" sldId="362"/>
            <ac:inkMk id="40" creationId="{2C5C397D-21F1-50CD-5577-69D1C8907A5E}"/>
          </ac:inkMkLst>
        </pc:inkChg>
      </pc:sldChg>
      <pc:sldChg chg="addSp delSp modSp del mod">
        <pc:chgData name="Kim Jaehyun" userId="d89fd85d5f442cdd" providerId="LiveId" clId="{17E252B5-0DA8-45BC-95FC-1AEE92B95F65}" dt="2023-04-30T06:43:59.072" v="2377" actId="47"/>
        <pc:sldMkLst>
          <pc:docMk/>
          <pc:sldMk cId="2460516901" sldId="363"/>
        </pc:sldMkLst>
        <pc:spChg chg="add del mod">
          <ac:chgData name="Kim Jaehyun" userId="d89fd85d5f442cdd" providerId="LiveId" clId="{17E252B5-0DA8-45BC-95FC-1AEE92B95F65}" dt="2023-04-27T14:09:37.312" v="88"/>
          <ac:spMkLst>
            <pc:docMk/>
            <pc:sldMk cId="2460516901" sldId="363"/>
            <ac:spMk id="2" creationId="{4F475FFE-E8CC-2AB8-1B10-915027B1C641}"/>
          </ac:spMkLst>
        </pc:spChg>
        <pc:spChg chg="add mod">
          <ac:chgData name="Kim Jaehyun" userId="d89fd85d5f442cdd" providerId="LiveId" clId="{17E252B5-0DA8-45BC-95FC-1AEE92B95F65}" dt="2023-04-30T06:36:36.480" v="2007" actId="20577"/>
          <ac:spMkLst>
            <pc:docMk/>
            <pc:sldMk cId="2460516901" sldId="363"/>
            <ac:spMk id="4" creationId="{38DE02A6-8296-8230-9093-20FC0466B66B}"/>
          </ac:spMkLst>
        </pc:spChg>
        <pc:spChg chg="del mod">
          <ac:chgData name="Kim Jaehyun" userId="d89fd85d5f442cdd" providerId="LiveId" clId="{17E252B5-0DA8-45BC-95FC-1AEE92B95F65}" dt="2023-04-27T14:09:38.727" v="89" actId="478"/>
          <ac:spMkLst>
            <pc:docMk/>
            <pc:sldMk cId="2460516901" sldId="363"/>
            <ac:spMk id="8" creationId="{0FE67638-523C-8DD4-51C6-ED5F2223B8FD}"/>
          </ac:spMkLst>
        </pc:spChg>
      </pc:sldChg>
      <pc:sldChg chg="delSp modSp add mod">
        <pc:chgData name="Kim Jaehyun" userId="d89fd85d5f442cdd" providerId="LiveId" clId="{17E252B5-0DA8-45BC-95FC-1AEE92B95F65}" dt="2023-04-30T06:36:23.176" v="2000" actId="20577"/>
        <pc:sldMkLst>
          <pc:docMk/>
          <pc:sldMk cId="1227616962" sldId="364"/>
        </pc:sldMkLst>
        <pc:spChg chg="mod">
          <ac:chgData name="Kim Jaehyun" userId="d89fd85d5f442cdd" providerId="LiveId" clId="{17E252B5-0DA8-45BC-95FC-1AEE92B95F65}" dt="2023-04-30T06:36:23.176" v="2000" actId="20577"/>
          <ac:spMkLst>
            <pc:docMk/>
            <pc:sldMk cId="1227616962" sldId="364"/>
            <ac:spMk id="3" creationId="{ECA9D97D-A976-15DD-BC50-4B54EAF02BEB}"/>
          </ac:spMkLst>
        </pc:spChg>
        <pc:spChg chg="mod">
          <ac:chgData name="Kim Jaehyun" userId="d89fd85d5f442cdd" providerId="LiveId" clId="{17E252B5-0DA8-45BC-95FC-1AEE92B95F65}" dt="2023-04-27T14:12:59.699" v="233" actId="14100"/>
          <ac:spMkLst>
            <pc:docMk/>
            <pc:sldMk cId="1227616962" sldId="364"/>
            <ac:spMk id="5" creationId="{0D5DB388-8958-7C03-AECE-DF520D62AB96}"/>
          </ac:spMkLst>
        </pc:spChg>
        <pc:picChg chg="del">
          <ac:chgData name="Kim Jaehyun" userId="d89fd85d5f442cdd" providerId="LiveId" clId="{17E252B5-0DA8-45BC-95FC-1AEE92B95F65}" dt="2023-04-27T14:11:25.989" v="176" actId="478"/>
          <ac:picMkLst>
            <pc:docMk/>
            <pc:sldMk cId="1227616962" sldId="364"/>
            <ac:picMk id="14" creationId="{9516266C-06EF-0C3D-B376-6C7304AF5907}"/>
          </ac:picMkLst>
        </pc:picChg>
        <pc:picChg chg="mod">
          <ac:chgData name="Kim Jaehyun" userId="d89fd85d5f442cdd" providerId="LiveId" clId="{17E252B5-0DA8-45BC-95FC-1AEE92B95F65}" dt="2023-04-27T14:11:31.033" v="179" actId="1076"/>
          <ac:picMkLst>
            <pc:docMk/>
            <pc:sldMk cId="1227616962" sldId="364"/>
            <ac:picMk id="16" creationId="{312B6276-11D4-2F13-17E4-440DEF9D1A2D}"/>
          </ac:picMkLst>
        </pc:picChg>
      </pc:sldChg>
      <pc:sldChg chg="addSp delSp modSp add mod">
        <pc:chgData name="Kim Jaehyun" userId="d89fd85d5f442cdd" providerId="LiveId" clId="{17E252B5-0DA8-45BC-95FC-1AEE92B95F65}" dt="2023-04-30T06:36:25.151" v="2001" actId="20577"/>
        <pc:sldMkLst>
          <pc:docMk/>
          <pc:sldMk cId="3873345821" sldId="365"/>
        </pc:sldMkLst>
        <pc:spChg chg="mod">
          <ac:chgData name="Kim Jaehyun" userId="d89fd85d5f442cdd" providerId="LiveId" clId="{17E252B5-0DA8-45BC-95FC-1AEE92B95F65}" dt="2023-04-30T06:36:25.151" v="2001" actId="20577"/>
          <ac:spMkLst>
            <pc:docMk/>
            <pc:sldMk cId="3873345821" sldId="365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15.978" v="242" actId="478"/>
          <ac:spMkLst>
            <pc:docMk/>
            <pc:sldMk cId="3873345821" sldId="365"/>
            <ac:spMk id="5" creationId="{0D5DB388-8958-7C03-AECE-DF520D62AB96}"/>
          </ac:spMkLst>
        </pc:spChg>
        <pc:spChg chg="add mod">
          <ac:chgData name="Kim Jaehyun" userId="d89fd85d5f442cdd" providerId="LiveId" clId="{17E252B5-0DA8-45BC-95FC-1AEE92B95F65}" dt="2023-04-27T14:15:16.179" v="243"/>
          <ac:spMkLst>
            <pc:docMk/>
            <pc:sldMk cId="3873345821" sldId="365"/>
            <ac:spMk id="7" creationId="{454A7968-0AAF-5B36-9A37-D3BC4D8A50AD}"/>
          </ac:spMkLst>
        </pc:spChg>
        <pc:picChg chg="add mod">
          <ac:chgData name="Kim Jaehyun" userId="d89fd85d5f442cdd" providerId="LiveId" clId="{17E252B5-0DA8-45BC-95FC-1AEE92B95F65}" dt="2023-04-27T14:14:05.759" v="234" actId="1076"/>
          <ac:picMkLst>
            <pc:docMk/>
            <pc:sldMk cId="3873345821" sldId="365"/>
            <ac:picMk id="4" creationId="{FC392230-0E99-2A81-2695-47867ABFE69F}"/>
          </ac:picMkLst>
        </pc:picChg>
        <pc:picChg chg="del">
          <ac:chgData name="Kim Jaehyun" userId="d89fd85d5f442cdd" providerId="LiveId" clId="{17E252B5-0DA8-45BC-95FC-1AEE92B95F65}" dt="2023-04-27T14:12:41.975" v="206" actId="478"/>
          <ac:picMkLst>
            <pc:docMk/>
            <pc:sldMk cId="3873345821" sldId="365"/>
            <ac:picMk id="16" creationId="{312B6276-11D4-2F13-17E4-440DEF9D1A2D}"/>
          </ac:picMkLst>
        </pc:picChg>
      </pc:sldChg>
      <pc:sldChg chg="addSp delSp modSp add mod">
        <pc:chgData name="Kim Jaehyun" userId="d89fd85d5f442cdd" providerId="LiveId" clId="{17E252B5-0DA8-45BC-95FC-1AEE92B95F65}" dt="2023-04-30T06:36:27.373" v="2002" actId="20577"/>
        <pc:sldMkLst>
          <pc:docMk/>
          <pc:sldMk cId="2439699836" sldId="366"/>
        </pc:sldMkLst>
        <pc:spChg chg="mod">
          <ac:chgData name="Kim Jaehyun" userId="d89fd85d5f442cdd" providerId="LiveId" clId="{17E252B5-0DA8-45BC-95FC-1AEE92B95F65}" dt="2023-04-30T06:36:27.373" v="2002" actId="20577"/>
          <ac:spMkLst>
            <pc:docMk/>
            <pc:sldMk cId="2439699836" sldId="366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19.576" v="244" actId="478"/>
          <ac:spMkLst>
            <pc:docMk/>
            <pc:sldMk cId="2439699836" sldId="366"/>
            <ac:spMk id="5" creationId="{0D5DB388-8958-7C03-AECE-DF520D62AB96}"/>
          </ac:spMkLst>
        </pc:spChg>
        <pc:spChg chg="add mod">
          <ac:chgData name="Kim Jaehyun" userId="d89fd85d5f442cdd" providerId="LiveId" clId="{17E252B5-0DA8-45BC-95FC-1AEE92B95F65}" dt="2023-04-27T14:15:19.754" v="245"/>
          <ac:spMkLst>
            <pc:docMk/>
            <pc:sldMk cId="2439699836" sldId="366"/>
            <ac:spMk id="8" creationId="{D756F56E-9A7E-58A5-7C6A-C6D4420CA3AB}"/>
          </ac:spMkLst>
        </pc:spChg>
        <pc:picChg chg="del">
          <ac:chgData name="Kim Jaehyun" userId="d89fd85d5f442cdd" providerId="LiveId" clId="{17E252B5-0DA8-45BC-95FC-1AEE92B95F65}" dt="2023-04-27T14:14:26.871" v="235" actId="478"/>
          <ac:picMkLst>
            <pc:docMk/>
            <pc:sldMk cId="2439699836" sldId="366"/>
            <ac:picMk id="4" creationId="{FC392230-0E99-2A81-2695-47867ABFE69F}"/>
          </ac:picMkLst>
        </pc:picChg>
        <pc:picChg chg="add">
          <ac:chgData name="Kim Jaehyun" userId="d89fd85d5f442cdd" providerId="LiveId" clId="{17E252B5-0DA8-45BC-95FC-1AEE92B95F65}" dt="2023-04-27T14:14:27.049" v="236" actId="22"/>
          <ac:picMkLst>
            <pc:docMk/>
            <pc:sldMk cId="2439699836" sldId="366"/>
            <ac:picMk id="7" creationId="{905C0147-BBB6-D922-9C09-C83F54178100}"/>
          </ac:picMkLst>
        </pc:picChg>
      </pc:sldChg>
      <pc:sldChg chg="addSp delSp modSp add mod">
        <pc:chgData name="Kim Jaehyun" userId="d89fd85d5f442cdd" providerId="LiveId" clId="{17E252B5-0DA8-45BC-95FC-1AEE92B95F65}" dt="2023-04-30T06:36:28.531" v="2003" actId="20577"/>
        <pc:sldMkLst>
          <pc:docMk/>
          <pc:sldMk cId="1692062360" sldId="367"/>
        </pc:sldMkLst>
        <pc:spChg chg="add mod">
          <ac:chgData name="Kim Jaehyun" userId="d89fd85d5f442cdd" providerId="LiveId" clId="{17E252B5-0DA8-45BC-95FC-1AEE92B95F65}" dt="2023-04-27T14:15:22.576" v="247"/>
          <ac:spMkLst>
            <pc:docMk/>
            <pc:sldMk cId="1692062360" sldId="367"/>
            <ac:spMk id="2" creationId="{2086E076-8F2E-73D7-04A8-CE4AD2D24A0D}"/>
          </ac:spMkLst>
        </pc:spChg>
        <pc:spChg chg="mod">
          <ac:chgData name="Kim Jaehyun" userId="d89fd85d5f442cdd" providerId="LiveId" clId="{17E252B5-0DA8-45BC-95FC-1AEE92B95F65}" dt="2023-04-30T06:36:28.531" v="2003" actId="20577"/>
          <ac:spMkLst>
            <pc:docMk/>
            <pc:sldMk cId="1692062360" sldId="367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22.432" v="246" actId="478"/>
          <ac:spMkLst>
            <pc:docMk/>
            <pc:sldMk cId="1692062360" sldId="367"/>
            <ac:spMk id="5" creationId="{0D5DB388-8958-7C03-AECE-DF520D62AB96}"/>
          </ac:spMkLst>
        </pc:spChg>
        <pc:picChg chg="mod">
          <ac:chgData name="Kim Jaehyun" userId="d89fd85d5f442cdd" providerId="LiveId" clId="{17E252B5-0DA8-45BC-95FC-1AEE92B95F65}" dt="2023-04-27T14:14:47.354" v="238" actId="14826"/>
          <ac:picMkLst>
            <pc:docMk/>
            <pc:sldMk cId="1692062360" sldId="367"/>
            <ac:picMk id="7" creationId="{905C0147-BBB6-D922-9C09-C83F54178100}"/>
          </ac:picMkLst>
        </pc:picChg>
      </pc:sldChg>
      <pc:sldChg chg="addSp delSp modSp add mod">
        <pc:chgData name="Kim Jaehyun" userId="d89fd85d5f442cdd" providerId="LiveId" clId="{17E252B5-0DA8-45BC-95FC-1AEE92B95F65}" dt="2023-04-30T06:36:30.396" v="2004" actId="20577"/>
        <pc:sldMkLst>
          <pc:docMk/>
          <pc:sldMk cId="3556389732" sldId="368"/>
        </pc:sldMkLst>
        <pc:spChg chg="add mod">
          <ac:chgData name="Kim Jaehyun" userId="d89fd85d5f442cdd" providerId="LiveId" clId="{17E252B5-0DA8-45BC-95FC-1AEE92B95F65}" dt="2023-04-27T14:15:24.983" v="249"/>
          <ac:spMkLst>
            <pc:docMk/>
            <pc:sldMk cId="3556389732" sldId="368"/>
            <ac:spMk id="2" creationId="{2E6D2D22-1303-DEF8-CE8A-8268C539F857}"/>
          </ac:spMkLst>
        </pc:spChg>
        <pc:spChg chg="mod">
          <ac:chgData name="Kim Jaehyun" userId="d89fd85d5f442cdd" providerId="LiveId" clId="{17E252B5-0DA8-45BC-95FC-1AEE92B95F65}" dt="2023-04-30T06:36:30.396" v="2004" actId="20577"/>
          <ac:spMkLst>
            <pc:docMk/>
            <pc:sldMk cId="3556389732" sldId="368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24.839" v="248" actId="478"/>
          <ac:spMkLst>
            <pc:docMk/>
            <pc:sldMk cId="3556389732" sldId="368"/>
            <ac:spMk id="5" creationId="{0D5DB388-8958-7C03-AECE-DF520D62AB96}"/>
          </ac:spMkLst>
        </pc:spChg>
        <pc:picChg chg="mod">
          <ac:chgData name="Kim Jaehyun" userId="d89fd85d5f442cdd" providerId="LiveId" clId="{17E252B5-0DA8-45BC-95FC-1AEE92B95F65}" dt="2023-04-27T14:15:04.980" v="240" actId="14826"/>
          <ac:picMkLst>
            <pc:docMk/>
            <pc:sldMk cId="3556389732" sldId="368"/>
            <ac:picMk id="7" creationId="{905C0147-BBB6-D922-9C09-C83F54178100}"/>
          </ac:picMkLst>
        </pc:picChg>
      </pc:sldChg>
      <pc:sldChg chg="addSp delSp modSp add del mod">
        <pc:chgData name="Kim Jaehyun" userId="d89fd85d5f442cdd" providerId="LiveId" clId="{17E252B5-0DA8-45BC-95FC-1AEE92B95F65}" dt="2023-04-30T06:36:03.687" v="1998" actId="47"/>
        <pc:sldMkLst>
          <pc:docMk/>
          <pc:sldMk cId="1027269760" sldId="369"/>
        </pc:sldMkLst>
        <pc:spChg chg="add mod">
          <ac:chgData name="Kim Jaehyun" userId="d89fd85d5f442cdd" providerId="LiveId" clId="{17E252B5-0DA8-45BC-95FC-1AEE92B95F65}" dt="2023-04-27T14:15:27.630" v="251"/>
          <ac:spMkLst>
            <pc:docMk/>
            <pc:sldMk cId="1027269760" sldId="369"/>
            <ac:spMk id="2" creationId="{48D2C212-C651-01B9-FC9F-335FE7A8F61C}"/>
          </ac:spMkLst>
        </pc:spChg>
        <pc:spChg chg="del">
          <ac:chgData name="Kim Jaehyun" userId="d89fd85d5f442cdd" providerId="LiveId" clId="{17E252B5-0DA8-45BC-95FC-1AEE92B95F65}" dt="2023-04-27T14:15:27.460" v="250" actId="478"/>
          <ac:spMkLst>
            <pc:docMk/>
            <pc:sldMk cId="1027269760" sldId="369"/>
            <ac:spMk id="5" creationId="{0D5DB388-8958-7C03-AECE-DF520D62AB96}"/>
          </ac:spMkLst>
        </pc:spChg>
      </pc:sldChg>
      <pc:sldChg chg="addSp delSp modSp add mod">
        <pc:chgData name="Kim Jaehyun" userId="d89fd85d5f442cdd" providerId="LiveId" clId="{17E252B5-0DA8-45BC-95FC-1AEE92B95F65}" dt="2023-04-30T06:36:32.403" v="2005" actId="20577"/>
        <pc:sldMkLst>
          <pc:docMk/>
          <pc:sldMk cId="1015041925" sldId="370"/>
        </pc:sldMkLst>
        <pc:spChg chg="mod">
          <ac:chgData name="Kim Jaehyun" userId="d89fd85d5f442cdd" providerId="LiveId" clId="{17E252B5-0DA8-45BC-95FC-1AEE92B95F65}" dt="2023-04-27T14:15:49.345" v="288" actId="14100"/>
          <ac:spMkLst>
            <pc:docMk/>
            <pc:sldMk cId="1015041925" sldId="370"/>
            <ac:spMk id="2" creationId="{48D2C212-C651-01B9-FC9F-335FE7A8F61C}"/>
          </ac:spMkLst>
        </pc:spChg>
        <pc:spChg chg="mod">
          <ac:chgData name="Kim Jaehyun" userId="d89fd85d5f442cdd" providerId="LiveId" clId="{17E252B5-0DA8-45BC-95FC-1AEE92B95F65}" dt="2023-04-30T06:36:32.403" v="2005" actId="20577"/>
          <ac:spMkLst>
            <pc:docMk/>
            <pc:sldMk cId="1015041925" sldId="370"/>
            <ac:spMk id="3" creationId="{ECA9D97D-A976-15DD-BC50-4B54EAF02BEB}"/>
          </ac:spMkLst>
        </pc:spChg>
        <pc:picChg chg="add mod">
          <ac:chgData name="Kim Jaehyun" userId="d89fd85d5f442cdd" providerId="LiveId" clId="{17E252B5-0DA8-45BC-95FC-1AEE92B95F65}" dt="2023-04-27T14:16:04.368" v="293" actId="1076"/>
          <ac:picMkLst>
            <pc:docMk/>
            <pc:sldMk cId="1015041925" sldId="370"/>
            <ac:picMk id="5" creationId="{ACAB6273-5387-0671-8D0F-C14088E41F49}"/>
          </ac:picMkLst>
        </pc:picChg>
        <pc:picChg chg="del">
          <ac:chgData name="Kim Jaehyun" userId="d89fd85d5f442cdd" providerId="LiveId" clId="{17E252B5-0DA8-45BC-95FC-1AEE92B95F65}" dt="2023-04-27T14:15:50.269" v="289" actId="478"/>
          <ac:picMkLst>
            <pc:docMk/>
            <pc:sldMk cId="1015041925" sldId="370"/>
            <ac:picMk id="7" creationId="{905C0147-BBB6-D922-9C09-C83F54178100}"/>
          </ac:picMkLst>
        </pc:picChg>
      </pc:sldChg>
      <pc:sldChg chg="addSp delSp modSp add mod">
        <pc:chgData name="Kim Jaehyun" userId="d89fd85d5f442cdd" providerId="LiveId" clId="{17E252B5-0DA8-45BC-95FC-1AEE92B95F65}" dt="2023-04-30T06:40:18.772" v="2362"/>
        <pc:sldMkLst>
          <pc:docMk/>
          <pc:sldMk cId="2078813825" sldId="371"/>
        </pc:sldMkLst>
        <pc:spChg chg="mod">
          <ac:chgData name="Kim Jaehyun" userId="d89fd85d5f442cdd" providerId="LiveId" clId="{17E252B5-0DA8-45BC-95FC-1AEE92B95F65}" dt="2023-04-27T14:17:24.312" v="300"/>
          <ac:spMkLst>
            <pc:docMk/>
            <pc:sldMk cId="2078813825" sldId="371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4-30T06:40:18.772" v="2362"/>
          <ac:spMkLst>
            <pc:docMk/>
            <pc:sldMk cId="2078813825" sldId="371"/>
            <ac:spMk id="3" creationId="{4F046F76-052A-D7A9-3639-D7D2D106D10F}"/>
          </ac:spMkLst>
        </pc:spChg>
        <pc:spChg chg="del">
          <ac:chgData name="Kim Jaehyun" userId="d89fd85d5f442cdd" providerId="LiveId" clId="{17E252B5-0DA8-45BC-95FC-1AEE92B95F65}" dt="2023-04-27T14:16:32.796" v="295" actId="478"/>
          <ac:spMkLst>
            <pc:docMk/>
            <pc:sldMk cId="2078813825" sldId="371"/>
            <ac:spMk id="4" creationId="{6D00AFD1-15FE-15EC-0925-8FAC63017A59}"/>
          </ac:spMkLst>
        </pc:spChg>
        <pc:spChg chg="add mod">
          <ac:chgData name="Kim Jaehyun" userId="d89fd85d5f442cdd" providerId="LiveId" clId="{17E252B5-0DA8-45BC-95FC-1AEE92B95F65}" dt="2023-04-30T06:36:34.015" v="2006" actId="20577"/>
          <ac:spMkLst>
            <pc:docMk/>
            <pc:sldMk cId="2078813825" sldId="371"/>
            <ac:spMk id="5" creationId="{704015B6-ED4A-C112-B32E-1ABD16380D9B}"/>
          </ac:spMkLst>
        </pc:spChg>
        <pc:spChg chg="del">
          <ac:chgData name="Kim Jaehyun" userId="d89fd85d5f442cdd" providerId="LiveId" clId="{17E252B5-0DA8-45BC-95FC-1AEE92B95F65}" dt="2023-04-27T14:16:36.591" v="297" actId="478"/>
          <ac:spMkLst>
            <pc:docMk/>
            <pc:sldMk cId="2078813825" sldId="371"/>
            <ac:spMk id="8" creationId="{2EDD653D-6181-00DE-C123-BA71272CA000}"/>
          </ac:spMkLst>
        </pc:spChg>
        <pc:picChg chg="del">
          <ac:chgData name="Kim Jaehyun" userId="d89fd85d5f442cdd" providerId="LiveId" clId="{17E252B5-0DA8-45BC-95FC-1AEE92B95F65}" dt="2023-04-30T06:39:54.735" v="2318" actId="478"/>
          <ac:picMkLst>
            <pc:docMk/>
            <pc:sldMk cId="2078813825" sldId="371"/>
            <ac:picMk id="9" creationId="{42E86985-143C-5865-6B40-A4C9E37D243E}"/>
          </ac:picMkLst>
        </pc:pic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4" creationId="{3E3E8F05-A61B-0CB8-0757-31B3F1D77F31}"/>
          </ac:inkMkLst>
        </pc:ink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5" creationId="{3F202115-6326-9305-DA18-9ABC559020D0}"/>
          </ac:inkMkLst>
        </pc:ink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7" creationId="{8EBC6E69-4C4D-8A11-737A-74C62D47F98A}"/>
          </ac:inkMkLst>
        </pc:ink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8" creationId="{D66E2B0D-5C11-7173-BCF6-C2A67E8E8BAB}"/>
          </ac:inkMkLst>
        </pc:inkChg>
      </pc:sldChg>
      <pc:sldChg chg="modSp add mod">
        <pc:chgData name="Kim Jaehyun" userId="d89fd85d5f442cdd" providerId="LiveId" clId="{17E252B5-0DA8-45BC-95FC-1AEE92B95F65}" dt="2023-04-30T06:36:21.204" v="1999" actId="20577"/>
        <pc:sldMkLst>
          <pc:docMk/>
          <pc:sldMk cId="2509038376" sldId="372"/>
        </pc:sldMkLst>
        <pc:spChg chg="mod">
          <ac:chgData name="Kim Jaehyun" userId="d89fd85d5f442cdd" providerId="LiveId" clId="{17E252B5-0DA8-45BC-95FC-1AEE92B95F65}" dt="2023-04-30T06:36:21.204" v="1999" actId="20577"/>
          <ac:spMkLst>
            <pc:docMk/>
            <pc:sldMk cId="2509038376" sldId="372"/>
            <ac:spMk id="3" creationId="{ECA9D97D-A976-15DD-BC50-4B54EAF02BEB}"/>
          </ac:spMkLst>
        </pc:spChg>
      </pc:sldChg>
      <pc:sldChg chg="delSp modSp add mod ord">
        <pc:chgData name="Kim Jaehyun" userId="d89fd85d5f442cdd" providerId="LiveId" clId="{17E252B5-0DA8-45BC-95FC-1AEE92B95F65}" dt="2023-04-30T05:58:52.943" v="1632"/>
        <pc:sldMkLst>
          <pc:docMk/>
          <pc:sldMk cId="1000126648" sldId="373"/>
        </pc:sldMkLst>
        <pc:spChg chg="mod">
          <ac:chgData name="Kim Jaehyun" userId="d89fd85d5f442cdd" providerId="LiveId" clId="{17E252B5-0DA8-45BC-95FC-1AEE92B95F65}" dt="2023-04-30T05:48:01.984" v="665" actId="20577"/>
          <ac:spMkLst>
            <pc:docMk/>
            <pc:sldMk cId="1000126648" sldId="373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4-30T05:58:52.943" v="1632"/>
          <ac:spMkLst>
            <pc:docMk/>
            <pc:sldMk cId="1000126648" sldId="373"/>
            <ac:spMk id="3" creationId="{4F046F76-052A-D7A9-3639-D7D2D106D10F}"/>
          </ac:spMkLst>
        </pc:spChg>
        <pc:spChg chg="mod">
          <ac:chgData name="Kim Jaehyun" userId="d89fd85d5f442cdd" providerId="LiveId" clId="{17E252B5-0DA8-45BC-95FC-1AEE92B95F65}" dt="2023-04-30T05:47:43.271" v="650"/>
          <ac:spMkLst>
            <pc:docMk/>
            <pc:sldMk cId="1000126648" sldId="373"/>
            <ac:spMk id="4" creationId="{6D00AFD1-15FE-15EC-0925-8FAC63017A59}"/>
          </ac:spMkLst>
        </pc:spChg>
        <pc:spChg chg="del">
          <ac:chgData name="Kim Jaehyun" userId="d89fd85d5f442cdd" providerId="LiveId" clId="{17E252B5-0DA8-45BC-95FC-1AEE92B95F65}" dt="2023-04-30T05:47:45.537" v="651" actId="478"/>
          <ac:spMkLst>
            <pc:docMk/>
            <pc:sldMk cId="1000126648" sldId="373"/>
            <ac:spMk id="8" creationId="{2EDD653D-6181-00DE-C123-BA71272CA000}"/>
          </ac:spMkLst>
        </pc:spChg>
        <pc:picChg chg="del">
          <ac:chgData name="Kim Jaehyun" userId="d89fd85d5f442cdd" providerId="LiveId" clId="{17E252B5-0DA8-45BC-95FC-1AEE92B95F65}" dt="2023-04-30T05:48:23" v="666" actId="478"/>
          <ac:picMkLst>
            <pc:docMk/>
            <pc:sldMk cId="1000126648" sldId="373"/>
            <ac:picMk id="9" creationId="{42E86985-143C-5865-6B40-A4C9E37D243E}"/>
          </ac:picMkLst>
        </pc:pic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4" creationId="{3E3E8F05-A61B-0CB8-0757-31B3F1D77F31}"/>
          </ac:inkMkLst>
        </pc:ink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5" creationId="{3F202115-6326-9305-DA18-9ABC559020D0}"/>
          </ac:inkMkLst>
        </pc:ink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7" creationId="{8EBC6E69-4C4D-8A11-737A-74C62D47F98A}"/>
          </ac:inkMkLst>
        </pc:ink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8" creationId="{D66E2B0D-5C11-7173-BCF6-C2A67E8E8BAB}"/>
          </ac:inkMkLst>
        </pc:inkChg>
      </pc:sldChg>
      <pc:sldChg chg="add del">
        <pc:chgData name="Kim Jaehyun" userId="d89fd85d5f442cdd" providerId="LiveId" clId="{17E252B5-0DA8-45BC-95FC-1AEE92B95F65}" dt="2023-04-30T05:49:24.777" v="859"/>
        <pc:sldMkLst>
          <pc:docMk/>
          <pc:sldMk cId="1690167782" sldId="374"/>
        </pc:sldMkLst>
      </pc:sldChg>
      <pc:sldChg chg="addSp delSp modSp add mod ord">
        <pc:chgData name="Kim Jaehyun" userId="d89fd85d5f442cdd" providerId="LiveId" clId="{17E252B5-0DA8-45BC-95FC-1AEE92B95F65}" dt="2023-04-30T05:59:01.101" v="1635" actId="478"/>
        <pc:sldMkLst>
          <pc:docMk/>
          <pc:sldMk cId="847128996" sldId="375"/>
        </pc:sldMkLst>
        <pc:spChg chg="del">
          <ac:chgData name="Kim Jaehyun" userId="d89fd85d5f442cdd" providerId="LiveId" clId="{17E252B5-0DA8-45BC-95FC-1AEE92B95F65}" dt="2023-04-30T05:59:01.101" v="1635" actId="478"/>
          <ac:spMkLst>
            <pc:docMk/>
            <pc:sldMk cId="847128996" sldId="375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4-30T05:51:56.377" v="1169"/>
          <ac:spMkLst>
            <pc:docMk/>
            <pc:sldMk cId="847128996" sldId="375"/>
            <ac:spMk id="3" creationId="{4F046F76-052A-D7A9-3639-D7D2D106D10F}"/>
          </ac:spMkLst>
        </pc:spChg>
        <pc:spChg chg="del">
          <ac:chgData name="Kim Jaehyun" userId="d89fd85d5f442cdd" providerId="LiveId" clId="{17E252B5-0DA8-45BC-95FC-1AEE92B95F65}" dt="2023-04-30T05:50:40.476" v="998" actId="478"/>
          <ac:spMkLst>
            <pc:docMk/>
            <pc:sldMk cId="847128996" sldId="375"/>
            <ac:spMk id="4" creationId="{6D00AFD1-15FE-15EC-0925-8FAC63017A59}"/>
          </ac:spMkLst>
        </pc:spChg>
        <pc:spChg chg="add mod">
          <ac:chgData name="Kim Jaehyun" userId="d89fd85d5f442cdd" providerId="LiveId" clId="{17E252B5-0DA8-45BC-95FC-1AEE92B95F65}" dt="2023-04-30T05:50:42.085" v="1000"/>
          <ac:spMkLst>
            <pc:docMk/>
            <pc:sldMk cId="847128996" sldId="375"/>
            <ac:spMk id="5" creationId="{24A380E0-9E9D-DA7D-DAF3-B756940DBA52}"/>
          </ac:spMkLst>
        </pc:spChg>
        <pc:spChg chg="add del">
          <ac:chgData name="Kim Jaehyun" userId="d89fd85d5f442cdd" providerId="LiveId" clId="{17E252B5-0DA8-45BC-95FC-1AEE92B95F65}" dt="2023-04-30T05:58:59.756" v="1634" actId="478"/>
          <ac:spMkLst>
            <pc:docMk/>
            <pc:sldMk cId="847128996" sldId="375"/>
            <ac:spMk id="6" creationId="{C6085813-83D7-BDAE-F441-40190B07B94C}"/>
          </ac:spMkLst>
        </pc:spChg>
        <pc:spChg chg="del">
          <ac:chgData name="Kim Jaehyun" userId="d89fd85d5f442cdd" providerId="LiveId" clId="{17E252B5-0DA8-45BC-95FC-1AEE92B95F65}" dt="2023-04-30T05:50:41.260" v="999" actId="478"/>
          <ac:spMkLst>
            <pc:docMk/>
            <pc:sldMk cId="847128996" sldId="375"/>
            <ac:spMk id="8" creationId="{2EDD653D-6181-00DE-C123-BA71272CA000}"/>
          </ac:spMkLst>
        </pc:spChg>
        <pc:picChg chg="del">
          <ac:chgData name="Kim Jaehyun" userId="d89fd85d5f442cdd" providerId="LiveId" clId="{17E252B5-0DA8-45BC-95FC-1AEE92B95F65}" dt="2023-04-30T05:51:05.639" v="1003" actId="478"/>
          <ac:picMkLst>
            <pc:docMk/>
            <pc:sldMk cId="847128996" sldId="375"/>
            <ac:picMk id="9" creationId="{42E86985-143C-5865-6B40-A4C9E37D243E}"/>
          </ac:picMkLst>
        </pc:pic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4" creationId="{3E3E8F05-A61B-0CB8-0757-31B3F1D77F31}"/>
          </ac:inkMkLst>
        </pc:ink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5" creationId="{3F202115-6326-9305-DA18-9ABC559020D0}"/>
          </ac:inkMkLst>
        </pc:ink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7" creationId="{8EBC6E69-4C4D-8A11-737A-74C62D47F98A}"/>
          </ac:inkMkLst>
        </pc:ink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8" creationId="{D66E2B0D-5C11-7173-BCF6-C2A67E8E8BAB}"/>
          </ac:inkMkLst>
        </pc:inkChg>
      </pc:sldChg>
      <pc:sldChg chg="addSp delSp modSp add mod">
        <pc:chgData name="Kim Jaehyun" userId="d89fd85d5f442cdd" providerId="LiveId" clId="{17E252B5-0DA8-45BC-95FC-1AEE92B95F65}" dt="2023-04-30T06:14:12.302" v="1919" actId="1076"/>
        <pc:sldMkLst>
          <pc:docMk/>
          <pc:sldMk cId="4077743363" sldId="376"/>
        </pc:sldMkLst>
        <pc:spChg chg="del mod">
          <ac:chgData name="Kim Jaehyun" userId="d89fd85d5f442cdd" providerId="LiveId" clId="{17E252B5-0DA8-45BC-95FC-1AEE92B95F65}" dt="2023-04-30T06:14:06.772" v="1915" actId="478"/>
          <ac:spMkLst>
            <pc:docMk/>
            <pc:sldMk cId="4077743363" sldId="376"/>
            <ac:spMk id="2" creationId="{CCFF5A01-0378-FBE1-E9E1-43C36894BE50}"/>
          </ac:spMkLst>
        </pc:spChg>
        <pc:spChg chg="mod">
          <ac:chgData name="Kim Jaehyun" userId="d89fd85d5f442cdd" providerId="LiveId" clId="{17E252B5-0DA8-45BC-95FC-1AEE92B95F65}" dt="2023-04-30T06:12:20.526" v="1913"/>
          <ac:spMkLst>
            <pc:docMk/>
            <pc:sldMk cId="4077743363" sldId="376"/>
            <ac:spMk id="5" creationId="{0D5DB388-8958-7C03-AECE-DF520D62AB96}"/>
          </ac:spMkLst>
        </pc:spChg>
        <pc:picChg chg="add mod">
          <ac:chgData name="Kim Jaehyun" userId="d89fd85d5f442cdd" providerId="LiveId" clId="{17E252B5-0DA8-45BC-95FC-1AEE92B95F65}" dt="2023-04-30T06:14:12.302" v="1919" actId="1076"/>
          <ac:picMkLst>
            <pc:docMk/>
            <pc:sldMk cId="4077743363" sldId="376"/>
            <ac:picMk id="7" creationId="{3CDBB00F-2C2B-700E-A12B-36095A8F87C6}"/>
          </ac:picMkLst>
        </pc:picChg>
      </pc:sldChg>
      <pc:sldChg chg="addSp delSp modSp add mod">
        <pc:chgData name="Kim Jaehyun" userId="d89fd85d5f442cdd" providerId="LiveId" clId="{17E252B5-0DA8-45BC-95FC-1AEE92B95F65}" dt="2023-04-30T06:23:24.397" v="1951" actId="478"/>
        <pc:sldMkLst>
          <pc:docMk/>
          <pc:sldMk cId="589067678" sldId="377"/>
        </pc:sldMkLst>
        <pc:spChg chg="mod">
          <ac:chgData name="Kim Jaehyun" userId="d89fd85d5f442cdd" providerId="LiveId" clId="{17E252B5-0DA8-45BC-95FC-1AEE92B95F65}" dt="2023-04-30T06:18:16.252" v="1948" actId="14100"/>
          <ac:spMkLst>
            <pc:docMk/>
            <pc:sldMk cId="589067678" sldId="377"/>
            <ac:spMk id="5" creationId="{0D5DB388-8958-7C03-AECE-DF520D62AB96}"/>
          </ac:spMkLst>
        </pc:spChg>
        <pc:picChg chg="add mod">
          <ac:chgData name="Kim Jaehyun" userId="d89fd85d5f442cdd" providerId="LiveId" clId="{17E252B5-0DA8-45BC-95FC-1AEE92B95F65}" dt="2023-04-30T06:18:07.419" v="1933" actId="1076"/>
          <ac:picMkLst>
            <pc:docMk/>
            <pc:sldMk cId="589067678" sldId="377"/>
            <ac:picMk id="4" creationId="{4800895F-FC97-992D-DACD-7DA984F93583}"/>
          </ac:picMkLst>
        </pc:picChg>
        <pc:picChg chg="del">
          <ac:chgData name="Kim Jaehyun" userId="d89fd85d5f442cdd" providerId="LiveId" clId="{17E252B5-0DA8-45BC-95FC-1AEE92B95F65}" dt="2023-04-30T06:18:06.020" v="1931" actId="478"/>
          <ac:picMkLst>
            <pc:docMk/>
            <pc:sldMk cId="589067678" sldId="377"/>
            <ac:picMk id="7" creationId="{3CDBB00F-2C2B-700E-A12B-36095A8F87C6}"/>
          </ac:picMkLst>
        </pc:picChg>
        <pc:picChg chg="add del">
          <ac:chgData name="Kim Jaehyun" userId="d89fd85d5f442cdd" providerId="LiveId" clId="{17E252B5-0DA8-45BC-95FC-1AEE92B95F65}" dt="2023-04-30T06:23:24.397" v="1951" actId="478"/>
          <ac:picMkLst>
            <pc:docMk/>
            <pc:sldMk cId="589067678" sldId="377"/>
            <ac:picMk id="9" creationId="{60341764-B225-3F00-9C4C-C987D413FCB4}"/>
          </ac:picMkLst>
        </pc:picChg>
      </pc:sldChg>
      <pc:sldChg chg="addSp delSp modSp add mod">
        <pc:chgData name="Kim Jaehyun" userId="d89fd85d5f442cdd" providerId="LiveId" clId="{17E252B5-0DA8-45BC-95FC-1AEE92B95F65}" dt="2023-04-30T06:35:30.546" v="1997" actId="1076"/>
        <pc:sldMkLst>
          <pc:docMk/>
          <pc:sldMk cId="2398320246" sldId="378"/>
        </pc:sldMkLst>
        <pc:spChg chg="mod">
          <ac:chgData name="Kim Jaehyun" userId="d89fd85d5f442cdd" providerId="LiveId" clId="{17E252B5-0DA8-45BC-95FC-1AEE92B95F65}" dt="2023-04-30T06:23:45.049" v="1976" actId="20577"/>
          <ac:spMkLst>
            <pc:docMk/>
            <pc:sldMk cId="2398320246" sldId="378"/>
            <ac:spMk id="5" creationId="{0D5DB388-8958-7C03-AECE-DF520D62AB96}"/>
          </ac:spMkLst>
        </pc:spChg>
        <pc:picChg chg="del">
          <ac:chgData name="Kim Jaehyun" userId="d89fd85d5f442cdd" providerId="LiveId" clId="{17E252B5-0DA8-45BC-95FC-1AEE92B95F65}" dt="2023-04-30T06:23:27.205" v="1952" actId="478"/>
          <ac:picMkLst>
            <pc:docMk/>
            <pc:sldMk cId="2398320246" sldId="378"/>
            <ac:picMk id="4" creationId="{4800895F-FC97-992D-DACD-7DA984F93583}"/>
          </ac:picMkLst>
        </pc:picChg>
        <pc:picChg chg="add mod">
          <ac:chgData name="Kim Jaehyun" userId="d89fd85d5f442cdd" providerId="LiveId" clId="{17E252B5-0DA8-45BC-95FC-1AEE92B95F65}" dt="2023-04-30T06:35:30.546" v="1997" actId="1076"/>
          <ac:picMkLst>
            <pc:docMk/>
            <pc:sldMk cId="2398320246" sldId="378"/>
            <ac:picMk id="7" creationId="{B2724A5B-37B1-15A9-9736-FBA882B4B714}"/>
          </ac:picMkLst>
        </pc:picChg>
        <pc:picChg chg="del mod">
          <ac:chgData name="Kim Jaehyun" userId="d89fd85d5f442cdd" providerId="LiveId" clId="{17E252B5-0DA8-45BC-95FC-1AEE92B95F65}" dt="2023-04-30T06:35:24.573" v="1993" actId="478"/>
          <ac:picMkLst>
            <pc:docMk/>
            <pc:sldMk cId="2398320246" sldId="378"/>
            <ac:picMk id="9" creationId="{60341764-B225-3F00-9C4C-C987D413FCB4}"/>
          </ac:picMkLst>
        </pc:picChg>
      </pc:sldChg>
      <pc:sldChg chg="addSp delSp modSp add mod">
        <pc:chgData name="Kim Jaehyun" userId="d89fd85d5f442cdd" providerId="LiveId" clId="{17E252B5-0DA8-45BC-95FC-1AEE92B95F65}" dt="2023-04-30T06:29:04.992" v="1992"/>
        <pc:sldMkLst>
          <pc:docMk/>
          <pc:sldMk cId="2117058569" sldId="379"/>
        </pc:sldMkLst>
        <pc:spChg chg="mod">
          <ac:chgData name="Kim Jaehyun" userId="d89fd85d5f442cdd" providerId="LiveId" clId="{17E252B5-0DA8-45BC-95FC-1AEE92B95F65}" dt="2023-04-30T06:29:04.992" v="1992"/>
          <ac:spMkLst>
            <pc:docMk/>
            <pc:sldMk cId="2117058569" sldId="379"/>
            <ac:spMk id="5" creationId="{0D5DB388-8958-7C03-AECE-DF520D62AB96}"/>
          </ac:spMkLst>
        </pc:spChg>
        <pc:picChg chg="add mod">
          <ac:chgData name="Kim Jaehyun" userId="d89fd85d5f442cdd" providerId="LiveId" clId="{17E252B5-0DA8-45BC-95FC-1AEE92B95F65}" dt="2023-04-30T06:28:59.989" v="1982" actId="14100"/>
          <ac:picMkLst>
            <pc:docMk/>
            <pc:sldMk cId="2117058569" sldId="379"/>
            <ac:picMk id="4" creationId="{A855486A-3185-55F5-8EE2-AC662D28BFDA}"/>
          </ac:picMkLst>
        </pc:picChg>
        <pc:picChg chg="del">
          <ac:chgData name="Kim Jaehyun" userId="d89fd85d5f442cdd" providerId="LiveId" clId="{17E252B5-0DA8-45BC-95FC-1AEE92B95F65}" dt="2023-04-30T06:28:55.554" v="1978" actId="478"/>
          <ac:picMkLst>
            <pc:docMk/>
            <pc:sldMk cId="2117058569" sldId="379"/>
            <ac:picMk id="9" creationId="{60341764-B225-3F00-9C4C-C987D413FCB4}"/>
          </ac:picMkLst>
        </pc:picChg>
      </pc:sldChg>
      <pc:sldChg chg="addSp delSp modSp add mod">
        <pc:chgData name="Kim Jaehyun" userId="d89fd85d5f442cdd" providerId="LiveId" clId="{17E252B5-0DA8-45BC-95FC-1AEE92B95F65}" dt="2023-04-30T06:43:38.769" v="2376" actId="1076"/>
        <pc:sldMkLst>
          <pc:docMk/>
          <pc:sldMk cId="1389207963" sldId="380"/>
        </pc:sldMkLst>
        <pc:spChg chg="del">
          <ac:chgData name="Kim Jaehyun" userId="d89fd85d5f442cdd" providerId="LiveId" clId="{17E252B5-0DA8-45BC-95FC-1AEE92B95F65}" dt="2023-04-30T06:42:48.135" v="2364" actId="478"/>
          <ac:spMkLst>
            <pc:docMk/>
            <pc:sldMk cId="1389207963" sldId="380"/>
            <ac:spMk id="3" creationId="{4F046F76-052A-D7A9-3639-D7D2D106D10F}"/>
          </ac:spMkLst>
        </pc:spChg>
        <pc:picChg chg="add mod modCrop">
          <ac:chgData name="Kim Jaehyun" userId="d89fd85d5f442cdd" providerId="LiveId" clId="{17E252B5-0DA8-45BC-95FC-1AEE92B95F65}" dt="2023-04-30T06:43:36.882" v="2375" actId="1076"/>
          <ac:picMkLst>
            <pc:docMk/>
            <pc:sldMk cId="1389207963" sldId="380"/>
            <ac:picMk id="7" creationId="{CD643648-F79D-121F-7013-B538CFF05FA3}"/>
          </ac:picMkLst>
        </pc:picChg>
        <pc:picChg chg="add mod modCrop">
          <ac:chgData name="Kim Jaehyun" userId="d89fd85d5f442cdd" providerId="LiveId" clId="{17E252B5-0DA8-45BC-95FC-1AEE92B95F65}" dt="2023-04-30T06:43:38.769" v="2376" actId="1076"/>
          <ac:picMkLst>
            <pc:docMk/>
            <pc:sldMk cId="1389207963" sldId="380"/>
            <ac:picMk id="9" creationId="{9BB81611-109D-09AF-0A0F-62F5A1D3BAF4}"/>
          </ac:picMkLst>
        </pc:picChg>
      </pc:sldChg>
    </pc:docChg>
  </pc:docChgLst>
  <pc:docChgLst>
    <pc:chgData name="Kim Jaehyun" userId="d89fd85d5f442cdd" providerId="LiveId" clId="{6C9E7BD3-392C-4FEA-BDE3-4681E4E5CAE5}"/>
    <pc:docChg chg="undo custSel addSld delSld modSld sldOrd">
      <pc:chgData name="Kim Jaehyun" userId="d89fd85d5f442cdd" providerId="LiveId" clId="{6C9E7BD3-392C-4FEA-BDE3-4681E4E5CAE5}" dt="2023-05-12T08:51:58.482" v="1019" actId="1076"/>
      <pc:docMkLst>
        <pc:docMk/>
      </pc:docMkLst>
      <pc:sldChg chg="modSp mod">
        <pc:chgData name="Kim Jaehyun" userId="d89fd85d5f442cdd" providerId="LiveId" clId="{6C9E7BD3-392C-4FEA-BDE3-4681E4E5CAE5}" dt="2023-05-12T08:12:31.429" v="18"/>
        <pc:sldMkLst>
          <pc:docMk/>
          <pc:sldMk cId="1141808292" sldId="256"/>
        </pc:sldMkLst>
        <pc:spChg chg="mod">
          <ac:chgData name="Kim Jaehyun" userId="d89fd85d5f442cdd" providerId="LiveId" clId="{6C9E7BD3-392C-4FEA-BDE3-4681E4E5CAE5}" dt="2023-05-12T08:12:31.429" v="18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6C9E7BD3-392C-4FEA-BDE3-4681E4E5CAE5}" dt="2023-05-12T08:12:44.809" v="30" actId="20577"/>
        <pc:sldMkLst>
          <pc:docMk/>
          <pc:sldMk cId="4263309501" sldId="257"/>
        </pc:sldMkLst>
        <pc:spChg chg="mod">
          <ac:chgData name="Kim Jaehyun" userId="d89fd85d5f442cdd" providerId="LiveId" clId="{6C9E7BD3-392C-4FEA-BDE3-4681E4E5CAE5}" dt="2023-05-12T08:12:44.809" v="30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del">
        <pc:chgData name="Kim Jaehyun" userId="d89fd85d5f442cdd" providerId="LiveId" clId="{6C9E7BD3-392C-4FEA-BDE3-4681E4E5CAE5}" dt="2023-05-12T08:29:00.409" v="36" actId="47"/>
        <pc:sldMkLst>
          <pc:docMk/>
          <pc:sldMk cId="906910486" sldId="381"/>
        </pc:sldMkLst>
      </pc:sldChg>
      <pc:sldChg chg="del">
        <pc:chgData name="Kim Jaehyun" userId="d89fd85d5f442cdd" providerId="LiveId" clId="{6C9E7BD3-392C-4FEA-BDE3-4681E4E5CAE5}" dt="2023-05-12T08:29:00.768" v="38" actId="47"/>
        <pc:sldMkLst>
          <pc:docMk/>
          <pc:sldMk cId="4046721452" sldId="382"/>
        </pc:sldMkLst>
      </pc:sldChg>
      <pc:sldChg chg="del">
        <pc:chgData name="Kim Jaehyun" userId="d89fd85d5f442cdd" providerId="LiveId" clId="{6C9E7BD3-392C-4FEA-BDE3-4681E4E5CAE5}" dt="2023-05-12T08:28:59.205" v="31" actId="47"/>
        <pc:sldMkLst>
          <pc:docMk/>
          <pc:sldMk cId="4109424716" sldId="383"/>
        </pc:sldMkLst>
      </pc:sldChg>
      <pc:sldChg chg="del">
        <pc:chgData name="Kim Jaehyun" userId="d89fd85d5f442cdd" providerId="LiveId" clId="{6C9E7BD3-392C-4FEA-BDE3-4681E4E5CAE5}" dt="2023-05-12T08:28:59.402" v="32" actId="47"/>
        <pc:sldMkLst>
          <pc:docMk/>
          <pc:sldMk cId="1019147658" sldId="384"/>
        </pc:sldMkLst>
      </pc:sldChg>
      <pc:sldChg chg="del">
        <pc:chgData name="Kim Jaehyun" userId="d89fd85d5f442cdd" providerId="LiveId" clId="{6C9E7BD3-392C-4FEA-BDE3-4681E4E5CAE5}" dt="2023-05-12T08:28:59.564" v="33" actId="47"/>
        <pc:sldMkLst>
          <pc:docMk/>
          <pc:sldMk cId="2821887488" sldId="385"/>
        </pc:sldMkLst>
      </pc:sldChg>
      <pc:sldChg chg="del">
        <pc:chgData name="Kim Jaehyun" userId="d89fd85d5f442cdd" providerId="LiveId" clId="{6C9E7BD3-392C-4FEA-BDE3-4681E4E5CAE5}" dt="2023-05-12T08:28:59.760" v="34" actId="47"/>
        <pc:sldMkLst>
          <pc:docMk/>
          <pc:sldMk cId="1917980502" sldId="387"/>
        </pc:sldMkLst>
      </pc:sldChg>
      <pc:sldChg chg="del">
        <pc:chgData name="Kim Jaehyun" userId="d89fd85d5f442cdd" providerId="LiveId" clId="{6C9E7BD3-392C-4FEA-BDE3-4681E4E5CAE5}" dt="2023-05-12T08:29:00.183" v="35" actId="47"/>
        <pc:sldMkLst>
          <pc:docMk/>
          <pc:sldMk cId="3714398835" sldId="388"/>
        </pc:sldMkLst>
      </pc:sldChg>
      <pc:sldChg chg="del">
        <pc:chgData name="Kim Jaehyun" userId="d89fd85d5f442cdd" providerId="LiveId" clId="{6C9E7BD3-392C-4FEA-BDE3-4681E4E5CAE5}" dt="2023-05-12T08:29:00.583" v="37" actId="47"/>
        <pc:sldMkLst>
          <pc:docMk/>
          <pc:sldMk cId="3172468081" sldId="389"/>
        </pc:sldMkLst>
      </pc:sldChg>
      <pc:sldChg chg="addSp delSp modSp add mod">
        <pc:chgData name="Kim Jaehyun" userId="d89fd85d5f442cdd" providerId="LiveId" clId="{6C9E7BD3-392C-4FEA-BDE3-4681E4E5CAE5}" dt="2023-05-12T08:30:53.230" v="113" actId="1076"/>
        <pc:sldMkLst>
          <pc:docMk/>
          <pc:sldMk cId="2644480964" sldId="390"/>
        </pc:sldMkLst>
        <pc:spChg chg="mod">
          <ac:chgData name="Kim Jaehyun" userId="d89fd85d5f442cdd" providerId="LiveId" clId="{6C9E7BD3-392C-4FEA-BDE3-4681E4E5CAE5}" dt="2023-05-12T08:29:06.261" v="48"/>
          <ac:spMkLst>
            <pc:docMk/>
            <pc:sldMk cId="2644480964" sldId="390"/>
            <ac:spMk id="2" creationId="{406D1FFA-AFB7-1CCE-6E2B-F6F098633781}"/>
          </ac:spMkLst>
        </pc:spChg>
        <pc:spChg chg="add mod">
          <ac:chgData name="Kim Jaehyun" userId="d89fd85d5f442cdd" providerId="LiveId" clId="{6C9E7BD3-392C-4FEA-BDE3-4681E4E5CAE5}" dt="2023-05-12T08:30:09.372" v="103" actId="1076"/>
          <ac:spMkLst>
            <pc:docMk/>
            <pc:sldMk cId="2644480964" sldId="390"/>
            <ac:spMk id="3" creationId="{D1A3254E-045F-7F90-C9D7-A2946B82188E}"/>
          </ac:spMkLst>
        </pc:spChg>
        <pc:spChg chg="mod">
          <ac:chgData name="Kim Jaehyun" userId="d89fd85d5f442cdd" providerId="LiveId" clId="{6C9E7BD3-392C-4FEA-BDE3-4681E4E5CAE5}" dt="2023-05-12T08:30:22.965" v="109" actId="20577"/>
          <ac:spMkLst>
            <pc:docMk/>
            <pc:sldMk cId="2644480964" sldId="390"/>
            <ac:spMk id="4" creationId="{7C301141-377B-6B5F-43BC-B199B4228655}"/>
          </ac:spMkLst>
        </pc:spChg>
        <pc:picChg chg="del">
          <ac:chgData name="Kim Jaehyun" userId="d89fd85d5f442cdd" providerId="LiveId" clId="{6C9E7BD3-392C-4FEA-BDE3-4681E4E5CAE5}" dt="2023-05-12T08:30:25.261" v="110" actId="478"/>
          <ac:picMkLst>
            <pc:docMk/>
            <pc:sldMk cId="2644480964" sldId="390"/>
            <ac:picMk id="7" creationId="{A2736233-0889-5B0D-66ED-164722A662DA}"/>
          </ac:picMkLst>
        </pc:picChg>
        <pc:picChg chg="add mod">
          <ac:chgData name="Kim Jaehyun" userId="d89fd85d5f442cdd" providerId="LiveId" clId="{6C9E7BD3-392C-4FEA-BDE3-4681E4E5CAE5}" dt="2023-05-12T08:30:53.230" v="113" actId="1076"/>
          <ac:picMkLst>
            <pc:docMk/>
            <pc:sldMk cId="2644480964" sldId="390"/>
            <ac:picMk id="8" creationId="{3C90C7E9-85CC-5191-70ED-A2820153ED79}"/>
          </ac:picMkLst>
        </pc:picChg>
      </pc:sldChg>
      <pc:sldChg chg="delSp modSp add del mod">
        <pc:chgData name="Kim Jaehyun" userId="d89fd85d5f442cdd" providerId="LiveId" clId="{6C9E7BD3-392C-4FEA-BDE3-4681E4E5CAE5}" dt="2023-05-12T08:37:37.495" v="380" actId="47"/>
        <pc:sldMkLst>
          <pc:docMk/>
          <pc:sldMk cId="366948118" sldId="391"/>
        </pc:sldMkLst>
        <pc:spChg chg="mod">
          <ac:chgData name="Kim Jaehyun" userId="d89fd85d5f442cdd" providerId="LiveId" clId="{6C9E7BD3-392C-4FEA-BDE3-4681E4E5CAE5}" dt="2023-05-12T08:29:09.135" v="59"/>
          <ac:spMkLst>
            <pc:docMk/>
            <pc:sldMk cId="366948118" sldId="391"/>
            <ac:spMk id="2" creationId="{406D1FFA-AFB7-1CCE-6E2B-F6F098633781}"/>
          </ac:spMkLst>
        </pc:spChg>
        <pc:picChg chg="del">
          <ac:chgData name="Kim Jaehyun" userId="d89fd85d5f442cdd" providerId="LiveId" clId="{6C9E7BD3-392C-4FEA-BDE3-4681E4E5CAE5}" dt="2023-05-12T08:29:13.084" v="68" actId="478"/>
          <ac:picMkLst>
            <pc:docMk/>
            <pc:sldMk cId="366948118" sldId="391"/>
            <ac:picMk id="11" creationId="{73ADE103-76B1-0187-7846-11CE11FFD216}"/>
          </ac:picMkLst>
        </pc:picChg>
      </pc:sldChg>
      <pc:sldChg chg="delSp modSp add del mod">
        <pc:chgData name="Kim Jaehyun" userId="d89fd85d5f442cdd" providerId="LiveId" clId="{6C9E7BD3-392C-4FEA-BDE3-4681E4E5CAE5}" dt="2023-05-12T08:37:37.547" v="381" actId="47"/>
        <pc:sldMkLst>
          <pc:docMk/>
          <pc:sldMk cId="1581162740" sldId="392"/>
        </pc:sldMkLst>
        <pc:spChg chg="mod">
          <ac:chgData name="Kim Jaehyun" userId="d89fd85d5f442cdd" providerId="LiveId" clId="{6C9E7BD3-392C-4FEA-BDE3-4681E4E5CAE5}" dt="2023-05-12T08:29:11.566" v="66"/>
          <ac:spMkLst>
            <pc:docMk/>
            <pc:sldMk cId="1581162740" sldId="392"/>
            <ac:spMk id="2" creationId="{406D1FFA-AFB7-1CCE-6E2B-F6F098633781}"/>
          </ac:spMkLst>
        </pc:spChg>
        <pc:picChg chg="del">
          <ac:chgData name="Kim Jaehyun" userId="d89fd85d5f442cdd" providerId="LiveId" clId="{6C9E7BD3-392C-4FEA-BDE3-4681E4E5CAE5}" dt="2023-05-12T08:29:12.210" v="67" actId="478"/>
          <ac:picMkLst>
            <pc:docMk/>
            <pc:sldMk cId="1581162740" sldId="392"/>
            <ac:picMk id="5" creationId="{21A2FFE3-330A-452D-21FF-5DD728E3AC12}"/>
          </ac:picMkLst>
        </pc:picChg>
      </pc:sldChg>
      <pc:sldChg chg="modSp add del mod">
        <pc:chgData name="Kim Jaehyun" userId="d89fd85d5f442cdd" providerId="LiveId" clId="{6C9E7BD3-392C-4FEA-BDE3-4681E4E5CAE5}" dt="2023-05-12T08:31:21.269" v="117" actId="14826"/>
        <pc:sldMkLst>
          <pc:docMk/>
          <pc:sldMk cId="404379391" sldId="393"/>
        </pc:sldMkLst>
        <pc:picChg chg="mod">
          <ac:chgData name="Kim Jaehyun" userId="d89fd85d5f442cdd" providerId="LiveId" clId="{6C9E7BD3-392C-4FEA-BDE3-4681E4E5CAE5}" dt="2023-05-12T08:31:21.269" v="117" actId="14826"/>
          <ac:picMkLst>
            <pc:docMk/>
            <pc:sldMk cId="404379391" sldId="393"/>
            <ac:picMk id="8" creationId="{3C90C7E9-85CC-5191-70ED-A2820153ED79}"/>
          </ac:picMkLst>
        </pc:picChg>
      </pc:sldChg>
      <pc:sldChg chg="addSp delSp modSp add mod">
        <pc:chgData name="Kim Jaehyun" userId="d89fd85d5f442cdd" providerId="LiveId" clId="{6C9E7BD3-392C-4FEA-BDE3-4681E4E5CAE5}" dt="2023-05-12T08:35:13.169" v="379" actId="20577"/>
        <pc:sldMkLst>
          <pc:docMk/>
          <pc:sldMk cId="2427036421" sldId="394"/>
        </pc:sldMkLst>
        <pc:spChg chg="add mod">
          <ac:chgData name="Kim Jaehyun" userId="d89fd85d5f442cdd" providerId="LiveId" clId="{6C9E7BD3-392C-4FEA-BDE3-4681E4E5CAE5}" dt="2023-05-12T08:35:13.169" v="379" actId="20577"/>
          <ac:spMkLst>
            <pc:docMk/>
            <pc:sldMk cId="2427036421" sldId="394"/>
            <ac:spMk id="5" creationId="{4EB66328-F0EE-ECA3-F390-09635C0225DA}"/>
          </ac:spMkLst>
        </pc:spChg>
        <pc:picChg chg="del">
          <ac:chgData name="Kim Jaehyun" userId="d89fd85d5f442cdd" providerId="LiveId" clId="{6C9E7BD3-392C-4FEA-BDE3-4681E4E5CAE5}" dt="2023-05-12T08:32:08.737" v="119" actId="478"/>
          <ac:picMkLst>
            <pc:docMk/>
            <pc:sldMk cId="2427036421" sldId="394"/>
            <ac:picMk id="8" creationId="{3C90C7E9-85CC-5191-70ED-A2820153ED79}"/>
          </ac:picMkLst>
        </pc:picChg>
      </pc:sldChg>
      <pc:sldChg chg="addSp delSp modSp add mod">
        <pc:chgData name="Kim Jaehyun" userId="d89fd85d5f442cdd" providerId="LiveId" clId="{6C9E7BD3-392C-4FEA-BDE3-4681E4E5CAE5}" dt="2023-05-12T08:33:54.297" v="269" actId="1076"/>
        <pc:sldMkLst>
          <pc:docMk/>
          <pc:sldMk cId="2130083726" sldId="395"/>
        </pc:sldMkLst>
        <pc:spChg chg="del">
          <ac:chgData name="Kim Jaehyun" userId="d89fd85d5f442cdd" providerId="LiveId" clId="{6C9E7BD3-392C-4FEA-BDE3-4681E4E5CAE5}" dt="2023-05-12T08:33:22.348" v="256" actId="478"/>
          <ac:spMkLst>
            <pc:docMk/>
            <pc:sldMk cId="2130083726" sldId="395"/>
            <ac:spMk id="5" creationId="{4EB66328-F0EE-ECA3-F390-09635C0225DA}"/>
          </ac:spMkLst>
        </pc:spChg>
        <pc:picChg chg="add mod">
          <ac:chgData name="Kim Jaehyun" userId="d89fd85d5f442cdd" providerId="LiveId" clId="{6C9E7BD3-392C-4FEA-BDE3-4681E4E5CAE5}" dt="2023-05-12T08:33:47.802" v="265" actId="1076"/>
          <ac:picMkLst>
            <pc:docMk/>
            <pc:sldMk cId="2130083726" sldId="395"/>
            <ac:picMk id="8" creationId="{0713EB92-67AD-8434-461A-118B46B2FBE7}"/>
          </ac:picMkLst>
        </pc:picChg>
        <pc:picChg chg="add mod">
          <ac:chgData name="Kim Jaehyun" userId="d89fd85d5f442cdd" providerId="LiveId" clId="{6C9E7BD3-392C-4FEA-BDE3-4681E4E5CAE5}" dt="2023-05-12T08:33:54.297" v="269" actId="1076"/>
          <ac:picMkLst>
            <pc:docMk/>
            <pc:sldMk cId="2130083726" sldId="395"/>
            <ac:picMk id="10" creationId="{F2723E23-1C75-8FC2-A09E-ACFC8F5CC146}"/>
          </ac:picMkLst>
        </pc:picChg>
      </pc:sldChg>
      <pc:sldChg chg="delSp modSp add del mod">
        <pc:chgData name="Kim Jaehyun" userId="d89fd85d5f442cdd" providerId="LiveId" clId="{6C9E7BD3-392C-4FEA-BDE3-4681E4E5CAE5}" dt="2023-05-12T08:38:39.765" v="423" actId="47"/>
        <pc:sldMkLst>
          <pc:docMk/>
          <pc:sldMk cId="1721227036" sldId="396"/>
        </pc:sldMkLst>
        <pc:spChg chg="mod">
          <ac:chgData name="Kim Jaehyun" userId="d89fd85d5f442cdd" providerId="LiveId" clId="{6C9E7BD3-392C-4FEA-BDE3-4681E4E5CAE5}" dt="2023-05-12T08:37:48.609" v="415"/>
          <ac:spMkLst>
            <pc:docMk/>
            <pc:sldMk cId="1721227036" sldId="396"/>
            <ac:spMk id="3" creationId="{D1A3254E-045F-7F90-C9D7-A2946B82188E}"/>
          </ac:spMkLst>
        </pc:spChg>
        <pc:picChg chg="del">
          <ac:chgData name="Kim Jaehyun" userId="d89fd85d5f442cdd" providerId="LiveId" clId="{6C9E7BD3-392C-4FEA-BDE3-4681E4E5CAE5}" dt="2023-05-12T08:38:37.526" v="422" actId="478"/>
          <ac:picMkLst>
            <pc:docMk/>
            <pc:sldMk cId="1721227036" sldId="396"/>
            <ac:picMk id="8" creationId="{3C90C7E9-85CC-5191-70ED-A2820153ED79}"/>
          </ac:picMkLst>
        </pc:picChg>
      </pc:sldChg>
      <pc:sldChg chg="addSp delSp modSp add del mod">
        <pc:chgData name="Kim Jaehyun" userId="d89fd85d5f442cdd" providerId="LiveId" clId="{6C9E7BD3-392C-4FEA-BDE3-4681E4E5CAE5}" dt="2023-05-12T08:50:28.464" v="991" actId="47"/>
        <pc:sldMkLst>
          <pc:docMk/>
          <pc:sldMk cId="3670757782" sldId="397"/>
        </pc:sldMkLst>
        <pc:spChg chg="del">
          <ac:chgData name="Kim Jaehyun" userId="d89fd85d5f442cdd" providerId="LiveId" clId="{6C9E7BD3-392C-4FEA-BDE3-4681E4E5CAE5}" dt="2023-05-12T08:37:53.540" v="416" actId="478"/>
          <ac:spMkLst>
            <pc:docMk/>
            <pc:sldMk cId="3670757782" sldId="397"/>
            <ac:spMk id="3" creationId="{D1A3254E-045F-7F90-C9D7-A2946B82188E}"/>
          </ac:spMkLst>
        </pc:spChg>
        <pc:spChg chg="mod">
          <ac:chgData name="Kim Jaehyun" userId="d89fd85d5f442cdd" providerId="LiveId" clId="{6C9E7BD3-392C-4FEA-BDE3-4681E4E5CAE5}" dt="2023-05-12T08:50:25.502" v="990" actId="20577"/>
          <ac:spMkLst>
            <pc:docMk/>
            <pc:sldMk cId="3670757782" sldId="397"/>
            <ac:spMk id="4" creationId="{7C301141-377B-6B5F-43BC-B199B4228655}"/>
          </ac:spMkLst>
        </pc:spChg>
        <pc:spChg chg="add mod">
          <ac:chgData name="Kim Jaehyun" userId="d89fd85d5f442cdd" providerId="LiveId" clId="{6C9E7BD3-392C-4FEA-BDE3-4681E4E5CAE5}" dt="2023-05-12T08:37:53.799" v="417"/>
          <ac:spMkLst>
            <pc:docMk/>
            <pc:sldMk cId="3670757782" sldId="397"/>
            <ac:spMk id="5" creationId="{448EC9B0-4668-E16F-1D04-5E6080F565F7}"/>
          </ac:spMkLst>
        </pc:spChg>
      </pc:sldChg>
      <pc:sldChg chg="addSp delSp modSp add mod">
        <pc:chgData name="Kim Jaehyun" userId="d89fd85d5f442cdd" providerId="LiveId" clId="{6C9E7BD3-392C-4FEA-BDE3-4681E4E5CAE5}" dt="2023-05-12T08:50:32.322" v="995" actId="20577"/>
        <pc:sldMkLst>
          <pc:docMk/>
          <pc:sldMk cId="1834769494" sldId="398"/>
        </pc:sldMkLst>
        <pc:spChg chg="del">
          <ac:chgData name="Kim Jaehyun" userId="d89fd85d5f442cdd" providerId="LiveId" clId="{6C9E7BD3-392C-4FEA-BDE3-4681E4E5CAE5}" dt="2023-05-12T08:37:56.010" v="418" actId="478"/>
          <ac:spMkLst>
            <pc:docMk/>
            <pc:sldMk cId="1834769494" sldId="398"/>
            <ac:spMk id="3" creationId="{D1A3254E-045F-7F90-C9D7-A2946B82188E}"/>
          </ac:spMkLst>
        </pc:spChg>
        <pc:spChg chg="mod">
          <ac:chgData name="Kim Jaehyun" userId="d89fd85d5f442cdd" providerId="LiveId" clId="{6C9E7BD3-392C-4FEA-BDE3-4681E4E5CAE5}" dt="2023-05-12T08:50:32.322" v="995" actId="20577"/>
          <ac:spMkLst>
            <pc:docMk/>
            <pc:sldMk cId="1834769494" sldId="398"/>
            <ac:spMk id="4" creationId="{7C301141-377B-6B5F-43BC-B199B4228655}"/>
          </ac:spMkLst>
        </pc:spChg>
        <pc:spChg chg="mod">
          <ac:chgData name="Kim Jaehyun" userId="d89fd85d5f442cdd" providerId="LiveId" clId="{6C9E7BD3-392C-4FEA-BDE3-4681E4E5CAE5}" dt="2023-05-12T08:45:50.539" v="713"/>
          <ac:spMkLst>
            <pc:docMk/>
            <pc:sldMk cId="1834769494" sldId="398"/>
            <ac:spMk id="5" creationId="{4EB66328-F0EE-ECA3-F390-09635C0225DA}"/>
          </ac:spMkLst>
        </pc:spChg>
        <pc:spChg chg="add mod">
          <ac:chgData name="Kim Jaehyun" userId="d89fd85d5f442cdd" providerId="LiveId" clId="{6C9E7BD3-392C-4FEA-BDE3-4681E4E5CAE5}" dt="2023-05-12T08:37:56.218" v="419"/>
          <ac:spMkLst>
            <pc:docMk/>
            <pc:sldMk cId="1834769494" sldId="398"/>
            <ac:spMk id="7" creationId="{A419697D-204D-1B05-8CF9-E20B8B144E5B}"/>
          </ac:spMkLst>
        </pc:spChg>
        <pc:picChg chg="add mod">
          <ac:chgData name="Kim Jaehyun" userId="d89fd85d5f442cdd" providerId="LiveId" clId="{6C9E7BD3-392C-4FEA-BDE3-4681E4E5CAE5}" dt="2023-05-12T08:46:46.505" v="716" actId="1076"/>
          <ac:picMkLst>
            <pc:docMk/>
            <pc:sldMk cId="1834769494" sldId="398"/>
            <ac:picMk id="9" creationId="{51C8E4EF-D7E8-D0AD-81B0-6A4F906FE0E8}"/>
          </ac:picMkLst>
        </pc:picChg>
      </pc:sldChg>
      <pc:sldChg chg="addSp delSp modSp add mod">
        <pc:chgData name="Kim Jaehyun" userId="d89fd85d5f442cdd" providerId="LiveId" clId="{6C9E7BD3-392C-4FEA-BDE3-4681E4E5CAE5}" dt="2023-05-12T08:51:58.482" v="1019" actId="1076"/>
        <pc:sldMkLst>
          <pc:docMk/>
          <pc:sldMk cId="1767428981" sldId="399"/>
        </pc:sldMkLst>
        <pc:spChg chg="del">
          <ac:chgData name="Kim Jaehyun" userId="d89fd85d5f442cdd" providerId="LiveId" clId="{6C9E7BD3-392C-4FEA-BDE3-4681E4E5CAE5}" dt="2023-05-12T08:37:59.133" v="420" actId="478"/>
          <ac:spMkLst>
            <pc:docMk/>
            <pc:sldMk cId="1767428981" sldId="399"/>
            <ac:spMk id="3" creationId="{D1A3254E-045F-7F90-C9D7-A2946B82188E}"/>
          </ac:spMkLst>
        </pc:spChg>
        <pc:spChg chg="mod">
          <ac:chgData name="Kim Jaehyun" userId="d89fd85d5f442cdd" providerId="LiveId" clId="{6C9E7BD3-392C-4FEA-BDE3-4681E4E5CAE5}" dt="2023-05-12T08:50:36.861" v="999" actId="20577"/>
          <ac:spMkLst>
            <pc:docMk/>
            <pc:sldMk cId="1767428981" sldId="399"/>
            <ac:spMk id="4" creationId="{7C301141-377B-6B5F-43BC-B199B4228655}"/>
          </ac:spMkLst>
        </pc:spChg>
        <pc:spChg chg="add mod">
          <ac:chgData name="Kim Jaehyun" userId="d89fd85d5f442cdd" providerId="LiveId" clId="{6C9E7BD3-392C-4FEA-BDE3-4681E4E5CAE5}" dt="2023-05-12T08:37:59.368" v="421"/>
          <ac:spMkLst>
            <pc:docMk/>
            <pc:sldMk cId="1767428981" sldId="399"/>
            <ac:spMk id="5" creationId="{F35A0502-DBC0-181E-C77D-1108E9DCDFD9}"/>
          </ac:spMkLst>
        </pc:spChg>
        <pc:picChg chg="del">
          <ac:chgData name="Kim Jaehyun" userId="d89fd85d5f442cdd" providerId="LiveId" clId="{6C9E7BD3-392C-4FEA-BDE3-4681E4E5CAE5}" dt="2023-05-12T08:51:31.901" v="1007" actId="478"/>
          <ac:picMkLst>
            <pc:docMk/>
            <pc:sldMk cId="1767428981" sldId="399"/>
            <ac:picMk id="8" creationId="{0713EB92-67AD-8434-461A-118B46B2FBE7}"/>
          </ac:picMkLst>
        </pc:picChg>
        <pc:picChg chg="add del">
          <ac:chgData name="Kim Jaehyun" userId="d89fd85d5f442cdd" providerId="LiveId" clId="{6C9E7BD3-392C-4FEA-BDE3-4681E4E5CAE5}" dt="2023-05-12T08:47:57.944" v="719" actId="478"/>
          <ac:picMkLst>
            <pc:docMk/>
            <pc:sldMk cId="1767428981" sldId="399"/>
            <ac:picMk id="9" creationId="{62AFEA02-1276-AB51-AE75-D2761B124CEF}"/>
          </ac:picMkLst>
        </pc:picChg>
        <pc:picChg chg="del">
          <ac:chgData name="Kim Jaehyun" userId="d89fd85d5f442cdd" providerId="LiveId" clId="{6C9E7BD3-392C-4FEA-BDE3-4681E4E5CAE5}" dt="2023-05-12T08:51:40.038" v="1014" actId="478"/>
          <ac:picMkLst>
            <pc:docMk/>
            <pc:sldMk cId="1767428981" sldId="399"/>
            <ac:picMk id="10" creationId="{F2723E23-1C75-8FC2-A09E-ACFC8F5CC146}"/>
          </ac:picMkLst>
        </pc:picChg>
        <pc:picChg chg="add mod">
          <ac:chgData name="Kim Jaehyun" userId="d89fd85d5f442cdd" providerId="LiveId" clId="{6C9E7BD3-392C-4FEA-BDE3-4681E4E5CAE5}" dt="2023-05-12T08:51:39.086" v="1013" actId="1076"/>
          <ac:picMkLst>
            <pc:docMk/>
            <pc:sldMk cId="1767428981" sldId="399"/>
            <ac:picMk id="12" creationId="{20446764-41F8-7DBB-188B-735238060B8D}"/>
          </ac:picMkLst>
        </pc:picChg>
        <pc:picChg chg="add mod">
          <ac:chgData name="Kim Jaehyun" userId="d89fd85d5f442cdd" providerId="LiveId" clId="{6C9E7BD3-392C-4FEA-BDE3-4681E4E5CAE5}" dt="2023-05-12T08:51:58.482" v="1019" actId="1076"/>
          <ac:picMkLst>
            <pc:docMk/>
            <pc:sldMk cId="1767428981" sldId="399"/>
            <ac:picMk id="14" creationId="{D90F023C-5A25-DBFE-F8A3-8F6807065AF7}"/>
          </ac:picMkLst>
        </pc:picChg>
      </pc:sldChg>
      <pc:sldChg chg="addSp delSp modSp add mod ord">
        <pc:chgData name="Kim Jaehyun" userId="d89fd85d5f442cdd" providerId="LiveId" clId="{6C9E7BD3-392C-4FEA-BDE3-4681E4E5CAE5}" dt="2023-05-12T08:50:51.531" v="1006"/>
        <pc:sldMkLst>
          <pc:docMk/>
          <pc:sldMk cId="15261858" sldId="400"/>
        </pc:sldMkLst>
        <pc:spChg chg="add mod">
          <ac:chgData name="Kim Jaehyun" userId="d89fd85d5f442cdd" providerId="LiveId" clId="{6C9E7BD3-392C-4FEA-BDE3-4681E4E5CAE5}" dt="2023-05-12T08:50:44.218" v="1004" actId="1076"/>
          <ac:spMkLst>
            <pc:docMk/>
            <pc:sldMk cId="15261858" sldId="400"/>
            <ac:spMk id="3" creationId="{7D3E183B-B9D9-9605-E0CB-B7781FEEEDD5}"/>
          </ac:spMkLst>
        </pc:spChg>
        <pc:spChg chg="mod">
          <ac:chgData name="Kim Jaehyun" userId="d89fd85d5f442cdd" providerId="LiveId" clId="{6C9E7BD3-392C-4FEA-BDE3-4681E4E5CAE5}" dt="2023-05-12T08:50:39.570" v="1003" actId="20577"/>
          <ac:spMkLst>
            <pc:docMk/>
            <pc:sldMk cId="15261858" sldId="400"/>
            <ac:spMk id="4" creationId="{7C301141-377B-6B5F-43BC-B199B4228655}"/>
          </ac:spMkLst>
        </pc:spChg>
        <pc:spChg chg="add mod">
          <ac:chgData name="Kim Jaehyun" userId="d89fd85d5f442cdd" providerId="LiveId" clId="{6C9E7BD3-392C-4FEA-BDE3-4681E4E5CAE5}" dt="2023-05-12T08:50:44.218" v="1004" actId="1076"/>
          <ac:spMkLst>
            <pc:docMk/>
            <pc:sldMk cId="15261858" sldId="400"/>
            <ac:spMk id="7" creationId="{EF17509A-B5EA-819A-0C7B-5727173DA9C5}"/>
          </ac:spMkLst>
        </pc:spChg>
        <pc:picChg chg="del">
          <ac:chgData name="Kim Jaehyun" userId="d89fd85d5f442cdd" providerId="LiveId" clId="{6C9E7BD3-392C-4FEA-BDE3-4681E4E5CAE5}" dt="2023-05-12T08:47:59.836" v="720" actId="478"/>
          <ac:picMkLst>
            <pc:docMk/>
            <pc:sldMk cId="15261858" sldId="400"/>
            <ac:picMk id="8" creationId="{0713EB92-67AD-8434-461A-118B46B2FBE7}"/>
          </ac:picMkLst>
        </pc:picChg>
        <pc:picChg chg="mod">
          <ac:chgData name="Kim Jaehyun" userId="d89fd85d5f442cdd" providerId="LiveId" clId="{6C9E7BD3-392C-4FEA-BDE3-4681E4E5CAE5}" dt="2023-05-12T08:50:44.218" v="1004" actId="1076"/>
          <ac:picMkLst>
            <pc:docMk/>
            <pc:sldMk cId="15261858" sldId="400"/>
            <ac:picMk id="9" creationId="{62AFEA02-1276-AB51-AE75-D2761B124CEF}"/>
          </ac:picMkLst>
        </pc:picChg>
        <pc:picChg chg="del">
          <ac:chgData name="Kim Jaehyun" userId="d89fd85d5f442cdd" providerId="LiveId" clId="{6C9E7BD3-392C-4FEA-BDE3-4681E4E5CAE5}" dt="2023-05-12T08:48:00.138" v="721" actId="478"/>
          <ac:picMkLst>
            <pc:docMk/>
            <pc:sldMk cId="15261858" sldId="400"/>
            <ac:picMk id="10" creationId="{F2723E23-1C75-8FC2-A09E-ACFC8F5CC146}"/>
          </ac:picMkLst>
        </pc:picChg>
      </pc:sldChg>
    </pc:docChg>
  </pc:docChgLst>
  <pc:docChgLst>
    <pc:chgData name="Kim Jaehyun" userId="d89fd85d5f442cdd" providerId="LiveId" clId="{B8B8A806-A9B4-4B32-B218-94F4BD52E911}"/>
    <pc:docChg chg="undo custSel addSld modSld">
      <pc:chgData name="Kim Jaehyun" userId="d89fd85d5f442cdd" providerId="LiveId" clId="{B8B8A806-A9B4-4B32-B218-94F4BD52E911}" dt="2023-05-31T09:12:46.585" v="693" actId="20577"/>
      <pc:docMkLst>
        <pc:docMk/>
      </pc:docMkLst>
      <pc:sldChg chg="modSp mod">
        <pc:chgData name="Kim Jaehyun" userId="d89fd85d5f442cdd" providerId="LiveId" clId="{B8B8A806-A9B4-4B32-B218-94F4BD52E911}" dt="2023-05-31T09:04:51.731" v="27" actId="20577"/>
        <pc:sldMkLst>
          <pc:docMk/>
          <pc:sldMk cId="4263309501" sldId="257"/>
        </pc:sldMkLst>
        <pc:spChg chg="mod">
          <ac:chgData name="Kim Jaehyun" userId="d89fd85d5f442cdd" providerId="LiveId" clId="{B8B8A806-A9B4-4B32-B218-94F4BD52E911}" dt="2023-05-31T09:04:51.731" v="27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modSp mod">
        <pc:chgData name="Kim Jaehyun" userId="d89fd85d5f442cdd" providerId="LiveId" clId="{B8B8A806-A9B4-4B32-B218-94F4BD52E911}" dt="2023-05-31T09:09:11.424" v="358" actId="20577"/>
        <pc:sldMkLst>
          <pc:docMk/>
          <pc:sldMk cId="1562932818" sldId="297"/>
        </pc:sldMkLst>
        <pc:spChg chg="mod">
          <ac:chgData name="Kim Jaehyun" userId="d89fd85d5f442cdd" providerId="LiveId" clId="{B8B8A806-A9B4-4B32-B218-94F4BD52E911}" dt="2023-05-31T09:04:30.640" v="1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B8B8A806-A9B4-4B32-B218-94F4BD52E911}" dt="2023-05-31T09:09:11.424" v="358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modSp add mod">
        <pc:chgData name="Kim Jaehyun" userId="d89fd85d5f442cdd" providerId="LiveId" clId="{B8B8A806-A9B4-4B32-B218-94F4BD52E911}" dt="2023-05-31T09:09:27.897" v="361" actId="1076"/>
        <pc:sldMkLst>
          <pc:docMk/>
          <pc:sldMk cId="1111445605" sldId="313"/>
        </pc:sldMkLst>
        <pc:spChg chg="mod">
          <ac:chgData name="Kim Jaehyun" userId="d89fd85d5f442cdd" providerId="LiveId" clId="{B8B8A806-A9B4-4B32-B218-94F4BD52E911}" dt="2023-05-31T09:09:27.897" v="361" actId="1076"/>
          <ac:spMkLst>
            <pc:docMk/>
            <pc:sldMk cId="1111445605" sldId="313"/>
            <ac:spMk id="3" creationId="{C1E3EDA6-6DB5-E955-5510-1923EFF6D459}"/>
          </ac:spMkLst>
        </pc:spChg>
      </pc:sldChg>
      <pc:sldChg chg="addSp delSp modSp add mod">
        <pc:chgData name="Kim Jaehyun" userId="d89fd85d5f442cdd" providerId="LiveId" clId="{B8B8A806-A9B4-4B32-B218-94F4BD52E911}" dt="2023-05-31T09:12:46.585" v="693" actId="20577"/>
        <pc:sldMkLst>
          <pc:docMk/>
          <pc:sldMk cId="1478237488" sldId="401"/>
        </pc:sldMkLst>
        <pc:spChg chg="del mod">
          <ac:chgData name="Kim Jaehyun" userId="d89fd85d5f442cdd" providerId="LiveId" clId="{B8B8A806-A9B4-4B32-B218-94F4BD52E911}" dt="2023-05-31T09:04:57.738" v="30" actId="478"/>
          <ac:spMkLst>
            <pc:docMk/>
            <pc:sldMk cId="1478237488" sldId="401"/>
            <ac:spMk id="2" creationId="{481196A0-C912-1828-62B9-1C1F34763483}"/>
          </ac:spMkLst>
        </pc:spChg>
        <pc:spChg chg="add mod">
          <ac:chgData name="Kim Jaehyun" userId="d89fd85d5f442cdd" providerId="LiveId" clId="{B8B8A806-A9B4-4B32-B218-94F4BD52E911}" dt="2023-05-31T09:12:46.585" v="693" actId="20577"/>
          <ac:spMkLst>
            <pc:docMk/>
            <pc:sldMk cId="1478237488" sldId="401"/>
            <ac:spMk id="3" creationId="{EBE202CB-CCA1-28AC-5D3A-30D6573D6B1B}"/>
          </ac:spMkLst>
        </pc:spChg>
        <pc:spChg chg="del mod">
          <ac:chgData name="Kim Jaehyun" userId="d89fd85d5f442cdd" providerId="LiveId" clId="{B8B8A806-A9B4-4B32-B218-94F4BD52E911}" dt="2023-05-31T09:05:00.186" v="32" actId="478"/>
          <ac:spMkLst>
            <pc:docMk/>
            <pc:sldMk cId="1478237488" sldId="401"/>
            <ac:spMk id="5" creationId="{6CF2B2E6-0104-331B-A300-790156F449DA}"/>
          </ac:spMkLst>
        </pc:spChg>
      </pc:sldChg>
    </pc:docChg>
  </pc:docChgLst>
  <pc:docChgLst>
    <pc:chgData name="Kim Jaehyun" userId="d89fd85d5f442cdd" providerId="LiveId" clId="{93F0F05E-389A-4042-9B8B-8196D4794B6F}"/>
    <pc:docChg chg="undo redo custSel addSld delSld modSld sldOrd">
      <pc:chgData name="Kim Jaehyun" userId="d89fd85d5f442cdd" providerId="LiveId" clId="{93F0F05E-389A-4042-9B8B-8196D4794B6F}" dt="2023-04-14T05:43:48.553" v="1514" actId="47"/>
      <pc:docMkLst>
        <pc:docMk/>
      </pc:docMkLst>
      <pc:sldChg chg="modSp mod">
        <pc:chgData name="Kim Jaehyun" userId="d89fd85d5f442cdd" providerId="LiveId" clId="{93F0F05E-389A-4042-9B8B-8196D4794B6F}" dt="2023-04-14T04:04:31.434" v="1462" actId="20577"/>
        <pc:sldMkLst>
          <pc:docMk/>
          <pc:sldMk cId="4263309501" sldId="257"/>
        </pc:sldMkLst>
        <pc:spChg chg="mod">
          <ac:chgData name="Kim Jaehyun" userId="d89fd85d5f442cdd" providerId="LiveId" clId="{93F0F05E-389A-4042-9B8B-8196D4794B6F}" dt="2023-04-14T04:04:31.434" v="1462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del">
        <pc:chgData name="Kim Jaehyun" userId="d89fd85d5f442cdd" providerId="LiveId" clId="{93F0F05E-389A-4042-9B8B-8196D4794B6F}" dt="2023-04-11T11:08:47.148" v="37" actId="47"/>
        <pc:sldMkLst>
          <pc:docMk/>
          <pc:sldMk cId="2900938449" sldId="258"/>
        </pc:sldMkLst>
      </pc:sldChg>
      <pc:sldChg chg="modSp mod">
        <pc:chgData name="Kim Jaehyun" userId="d89fd85d5f442cdd" providerId="LiveId" clId="{93F0F05E-389A-4042-9B8B-8196D4794B6F}" dt="2023-04-14T04:05:47.883" v="1496" actId="20577"/>
        <pc:sldMkLst>
          <pc:docMk/>
          <pc:sldMk cId="1562932818" sldId="297"/>
        </pc:sldMkLst>
        <pc:spChg chg="mod">
          <ac:chgData name="Kim Jaehyun" userId="d89fd85d5f442cdd" providerId="LiveId" clId="{93F0F05E-389A-4042-9B8B-8196D4794B6F}" dt="2023-04-14T04:05:47.883" v="1496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modSp mod">
        <pc:chgData name="Kim Jaehyun" userId="d89fd85d5f442cdd" providerId="LiveId" clId="{93F0F05E-389A-4042-9B8B-8196D4794B6F}" dt="2023-04-14T04:05:00.702" v="1472" actId="20577"/>
        <pc:sldMkLst>
          <pc:docMk/>
          <pc:sldMk cId="3544209958" sldId="298"/>
        </pc:sldMkLst>
        <pc:spChg chg="mod">
          <ac:chgData name="Kim Jaehyun" userId="d89fd85d5f442cdd" providerId="LiveId" clId="{93F0F05E-389A-4042-9B8B-8196D4794B6F}" dt="2023-04-14T04:05:00.702" v="1472" actId="20577"/>
          <ac:spMkLst>
            <pc:docMk/>
            <pc:sldMk cId="3544209958" sldId="298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6.855" v="1479" actId="20577"/>
        <pc:sldMkLst>
          <pc:docMk/>
          <pc:sldMk cId="3116124444" sldId="308"/>
        </pc:sldMkLst>
        <pc:spChg chg="mod">
          <ac:chgData name="Kim Jaehyun" userId="d89fd85d5f442cdd" providerId="LiveId" clId="{93F0F05E-389A-4042-9B8B-8196D4794B6F}" dt="2023-04-14T04:05:16.855" v="1479" actId="20577"/>
          <ac:spMkLst>
            <pc:docMk/>
            <pc:sldMk cId="3116124444" sldId="308"/>
            <ac:spMk id="4" creationId="{6D00AFD1-15FE-15EC-0925-8FAC63017A59}"/>
          </ac:spMkLst>
        </pc:spChg>
      </pc:sldChg>
      <pc:sldChg chg="del">
        <pc:chgData name="Kim Jaehyun" userId="d89fd85d5f442cdd" providerId="LiveId" clId="{93F0F05E-389A-4042-9B8B-8196D4794B6F}" dt="2023-04-11T12:32:03.166" v="1280" actId="47"/>
        <pc:sldMkLst>
          <pc:docMk/>
          <pc:sldMk cId="3684520935" sldId="310"/>
        </pc:sldMkLst>
      </pc:sldChg>
      <pc:sldChg chg="add del">
        <pc:chgData name="Kim Jaehyun" userId="d89fd85d5f442cdd" providerId="LiveId" clId="{93F0F05E-389A-4042-9B8B-8196D4794B6F}" dt="2023-04-14T04:04:31.512" v="1464" actId="47"/>
        <pc:sldMkLst>
          <pc:docMk/>
          <pc:sldMk cId="792275993" sldId="313"/>
        </pc:sldMkLst>
      </pc:sldChg>
      <pc:sldChg chg="modSp mod">
        <pc:chgData name="Kim Jaehyun" userId="d89fd85d5f442cdd" providerId="LiveId" clId="{93F0F05E-389A-4042-9B8B-8196D4794B6F}" dt="2023-04-11T11:04:33.026" v="14"/>
        <pc:sldMkLst>
          <pc:docMk/>
          <pc:sldMk cId="2511114683" sldId="315"/>
        </pc:sldMkLst>
        <pc:spChg chg="mod">
          <ac:chgData name="Kim Jaehyun" userId="d89fd85d5f442cdd" providerId="LiveId" clId="{93F0F05E-389A-4042-9B8B-8196D4794B6F}" dt="2023-04-11T11:04:33.026" v="14"/>
          <ac:spMkLst>
            <pc:docMk/>
            <pc:sldMk cId="2511114683" sldId="315"/>
            <ac:spMk id="3" creationId="{5414C9FF-E66A-489F-4548-10F127C3AA5F}"/>
          </ac:spMkLst>
        </pc:spChg>
      </pc:sldChg>
      <pc:sldChg chg="add del">
        <pc:chgData name="Kim Jaehyun" userId="d89fd85d5f442cdd" providerId="LiveId" clId="{93F0F05E-389A-4042-9B8B-8196D4794B6F}" dt="2023-04-14T04:04:31.480" v="1463" actId="47"/>
        <pc:sldMkLst>
          <pc:docMk/>
          <pc:sldMk cId="2047342630" sldId="317"/>
        </pc:sldMkLst>
      </pc:sldChg>
      <pc:sldChg chg="del">
        <pc:chgData name="Kim Jaehyun" userId="d89fd85d5f442cdd" providerId="LiveId" clId="{93F0F05E-389A-4042-9B8B-8196D4794B6F}" dt="2023-04-11T11:05:12.795" v="15" actId="47"/>
        <pc:sldMkLst>
          <pc:docMk/>
          <pc:sldMk cId="3858657568" sldId="320"/>
        </pc:sldMkLst>
      </pc:sldChg>
      <pc:sldChg chg="modSp mod">
        <pc:chgData name="Kim Jaehyun" userId="d89fd85d5f442cdd" providerId="LiveId" clId="{93F0F05E-389A-4042-9B8B-8196D4794B6F}" dt="2023-04-11T11:08:31.180" v="36"/>
        <pc:sldMkLst>
          <pc:docMk/>
          <pc:sldMk cId="3078971959" sldId="325"/>
        </pc:sldMkLst>
        <pc:spChg chg="mod">
          <ac:chgData name="Kim Jaehyun" userId="d89fd85d5f442cdd" providerId="LiveId" clId="{93F0F05E-389A-4042-9B8B-8196D4794B6F}" dt="2023-04-11T11:08:31.180" v="36"/>
          <ac:spMkLst>
            <pc:docMk/>
            <pc:sldMk cId="3078971959" sldId="325"/>
            <ac:spMk id="7" creationId="{CE17AF66-AE0B-B4FF-F01A-3AF02B7BC200}"/>
          </ac:spMkLst>
        </pc:spChg>
      </pc:sldChg>
      <pc:sldChg chg="delSp modSp add del mod">
        <pc:chgData name="Kim Jaehyun" userId="d89fd85d5f442cdd" providerId="LiveId" clId="{93F0F05E-389A-4042-9B8B-8196D4794B6F}" dt="2023-04-14T04:04:33.563" v="1465" actId="47"/>
        <pc:sldMkLst>
          <pc:docMk/>
          <pc:sldMk cId="1824172242" sldId="331"/>
        </pc:sldMkLst>
        <pc:spChg chg="mod">
          <ac:chgData name="Kim Jaehyun" userId="d89fd85d5f442cdd" providerId="LiveId" clId="{93F0F05E-389A-4042-9B8B-8196D4794B6F}" dt="2023-04-11T12:14:31.457" v="1240" actId="14100"/>
          <ac:spMkLst>
            <pc:docMk/>
            <pc:sldMk cId="1824172242" sldId="331"/>
            <ac:spMk id="2" creationId="{5EC12F86-477F-4DEC-1067-66F1EFD21AF5}"/>
          </ac:spMkLst>
        </pc:spChg>
        <pc:spChg chg="mod">
          <ac:chgData name="Kim Jaehyun" userId="d89fd85d5f442cdd" providerId="LiveId" clId="{93F0F05E-389A-4042-9B8B-8196D4794B6F}" dt="2023-04-11T12:14:31.457" v="1240" actId="14100"/>
          <ac:spMkLst>
            <pc:docMk/>
            <pc:sldMk cId="1824172242" sldId="331"/>
            <ac:spMk id="3" creationId="{458CD815-173D-0CA2-54C0-CD4875256FBD}"/>
          </ac:spMkLst>
        </pc:spChg>
        <pc:spChg chg="del mod">
          <ac:chgData name="Kim Jaehyun" userId="d89fd85d5f442cdd" providerId="LiveId" clId="{93F0F05E-389A-4042-9B8B-8196D4794B6F}" dt="2023-04-11T11:40:02.203" v="615" actId="478"/>
          <ac:spMkLst>
            <pc:docMk/>
            <pc:sldMk cId="1824172242" sldId="331"/>
            <ac:spMk id="4" creationId="{B570D5F9-E0F8-A880-4904-7A056F7E3B4F}"/>
          </ac:spMkLst>
        </pc:spChg>
        <pc:spChg chg="mod">
          <ac:chgData name="Kim Jaehyun" userId="d89fd85d5f442cdd" providerId="LiveId" clId="{93F0F05E-389A-4042-9B8B-8196D4794B6F}" dt="2023-04-11T11:10:14.956" v="72" actId="20577"/>
          <ac:spMkLst>
            <pc:docMk/>
            <pc:sldMk cId="1824172242" sldId="331"/>
            <ac:spMk id="5" creationId="{6CF2B2E6-0104-331B-A300-790156F449DA}"/>
          </ac:spMkLst>
        </pc:spChg>
      </pc:sldChg>
      <pc:sldChg chg="modSp mod">
        <pc:chgData name="Kim Jaehyun" userId="d89fd85d5f442cdd" providerId="LiveId" clId="{93F0F05E-389A-4042-9B8B-8196D4794B6F}" dt="2023-04-14T04:08:06.383" v="1504"/>
        <pc:sldMkLst>
          <pc:docMk/>
          <pc:sldMk cId="681927899" sldId="332"/>
        </pc:sldMkLst>
        <pc:spChg chg="mod">
          <ac:chgData name="Kim Jaehyun" userId="d89fd85d5f442cdd" providerId="LiveId" clId="{93F0F05E-389A-4042-9B8B-8196D4794B6F}" dt="2023-04-14T04:05:03.292" v="1473" actId="20577"/>
          <ac:spMkLst>
            <pc:docMk/>
            <pc:sldMk cId="681927899" sldId="332"/>
            <ac:spMk id="8" creationId="{0FE67638-523C-8DD4-51C6-ED5F2223B8FD}"/>
          </ac:spMkLst>
        </pc:spChg>
        <pc:spChg chg="mod">
          <ac:chgData name="Kim Jaehyun" userId="d89fd85d5f442cdd" providerId="LiveId" clId="{93F0F05E-389A-4042-9B8B-8196D4794B6F}" dt="2023-04-14T04:08:06.383" v="1504"/>
          <ac:spMkLst>
            <pc:docMk/>
            <pc:sldMk cId="681927899" sldId="332"/>
            <ac:spMk id="9" creationId="{9E0DA053-108B-BBFB-614D-CDCF342B1A00}"/>
          </ac:spMkLst>
        </pc:spChg>
      </pc:sldChg>
      <pc:sldChg chg="modSp mod ord">
        <pc:chgData name="Kim Jaehyun" userId="d89fd85d5f442cdd" providerId="LiveId" clId="{93F0F05E-389A-4042-9B8B-8196D4794B6F}" dt="2023-04-14T04:08:14.349" v="1506"/>
        <pc:sldMkLst>
          <pc:docMk/>
          <pc:sldMk cId="3663998627" sldId="333"/>
        </pc:sldMkLst>
        <pc:spChg chg="mod">
          <ac:chgData name="Kim Jaehyun" userId="d89fd85d5f442cdd" providerId="LiveId" clId="{93F0F05E-389A-4042-9B8B-8196D4794B6F}" dt="2023-04-14T04:05:05.844" v="1474" actId="20577"/>
          <ac:spMkLst>
            <pc:docMk/>
            <pc:sldMk cId="3663998627" sldId="333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07.748" v="1475" actId="20577"/>
        <pc:sldMkLst>
          <pc:docMk/>
          <pc:sldMk cId="1431788766" sldId="334"/>
        </pc:sldMkLst>
        <pc:spChg chg="mod">
          <ac:chgData name="Kim Jaehyun" userId="d89fd85d5f442cdd" providerId="LiveId" clId="{93F0F05E-389A-4042-9B8B-8196D4794B6F}" dt="2023-04-14T04:05:07.748" v="1475" actId="20577"/>
          <ac:spMkLst>
            <pc:docMk/>
            <pc:sldMk cId="1431788766" sldId="334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1.448" v="1476" actId="20577"/>
        <pc:sldMkLst>
          <pc:docMk/>
          <pc:sldMk cId="141465717" sldId="335"/>
        </pc:sldMkLst>
        <pc:spChg chg="mod">
          <ac:chgData name="Kim Jaehyun" userId="d89fd85d5f442cdd" providerId="LiveId" clId="{93F0F05E-389A-4042-9B8B-8196D4794B6F}" dt="2023-04-14T04:05:11.448" v="1476" actId="20577"/>
          <ac:spMkLst>
            <pc:docMk/>
            <pc:sldMk cId="141465717" sldId="335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3.108" v="1477" actId="20577"/>
        <pc:sldMkLst>
          <pc:docMk/>
          <pc:sldMk cId="719799297" sldId="336"/>
        </pc:sldMkLst>
        <pc:spChg chg="mod">
          <ac:chgData name="Kim Jaehyun" userId="d89fd85d5f442cdd" providerId="LiveId" clId="{93F0F05E-389A-4042-9B8B-8196D4794B6F}" dt="2023-04-14T04:05:13.108" v="1477" actId="20577"/>
          <ac:spMkLst>
            <pc:docMk/>
            <pc:sldMk cId="719799297" sldId="336"/>
            <ac:spMk id="8" creationId="{0FE67638-523C-8DD4-51C6-ED5F2223B8FD}"/>
          </ac:spMkLst>
        </pc:spChg>
      </pc:sldChg>
      <pc:sldChg chg="modSp mod ord">
        <pc:chgData name="Kim Jaehyun" userId="d89fd85d5f442cdd" providerId="LiveId" clId="{93F0F05E-389A-4042-9B8B-8196D4794B6F}" dt="2023-04-14T04:08:21.174" v="1508"/>
        <pc:sldMkLst>
          <pc:docMk/>
          <pc:sldMk cId="3055337741" sldId="337"/>
        </pc:sldMkLst>
        <pc:spChg chg="mod">
          <ac:chgData name="Kim Jaehyun" userId="d89fd85d5f442cdd" providerId="LiveId" clId="{93F0F05E-389A-4042-9B8B-8196D4794B6F}" dt="2023-04-14T04:05:15.391" v="1478" actId="20577"/>
          <ac:spMkLst>
            <pc:docMk/>
            <pc:sldMk cId="3055337741" sldId="337"/>
            <ac:spMk id="8" creationId="{0FE67638-523C-8DD4-51C6-ED5F2223B8FD}"/>
          </ac:spMkLst>
        </pc:spChg>
      </pc:sldChg>
      <pc:sldChg chg="addSp delSp modSp add del mod">
        <pc:chgData name="Kim Jaehyun" userId="d89fd85d5f442cdd" providerId="LiveId" clId="{93F0F05E-389A-4042-9B8B-8196D4794B6F}" dt="2023-04-11T12:14:42.880" v="1241" actId="47"/>
        <pc:sldMkLst>
          <pc:docMk/>
          <pc:sldMk cId="2016986968" sldId="338"/>
        </pc:sldMkLst>
        <pc:spChg chg="del">
          <ac:chgData name="Kim Jaehyun" userId="d89fd85d5f442cdd" providerId="LiveId" clId="{93F0F05E-389A-4042-9B8B-8196D4794B6F}" dt="2023-04-11T11:26:37.552" v="184" actId="478"/>
          <ac:spMkLst>
            <pc:docMk/>
            <pc:sldMk cId="2016986968" sldId="338"/>
            <ac:spMk id="2" creationId="{5EC12F86-477F-4DEC-1067-66F1EFD21AF5}"/>
          </ac:spMkLst>
        </pc:spChg>
        <pc:spChg chg="del">
          <ac:chgData name="Kim Jaehyun" userId="d89fd85d5f442cdd" providerId="LiveId" clId="{93F0F05E-389A-4042-9B8B-8196D4794B6F}" dt="2023-04-11T11:29:32.323" v="330" actId="478"/>
          <ac:spMkLst>
            <pc:docMk/>
            <pc:sldMk cId="2016986968" sldId="338"/>
            <ac:spMk id="3" creationId="{458CD815-173D-0CA2-54C0-CD4875256FBD}"/>
          </ac:spMkLst>
        </pc:spChg>
        <pc:spChg chg="mod">
          <ac:chgData name="Kim Jaehyun" userId="d89fd85d5f442cdd" providerId="LiveId" clId="{93F0F05E-389A-4042-9B8B-8196D4794B6F}" dt="2023-04-11T11:57:57.110" v="1137" actId="20577"/>
          <ac:spMkLst>
            <pc:docMk/>
            <pc:sldMk cId="2016986968" sldId="338"/>
            <ac:spMk id="4" creationId="{B570D5F9-E0F8-A880-4904-7A056F7E3B4F}"/>
          </ac:spMkLst>
        </pc:spChg>
        <pc:spChg chg="mod">
          <ac:chgData name="Kim Jaehyun" userId="d89fd85d5f442cdd" providerId="LiveId" clId="{93F0F05E-389A-4042-9B8B-8196D4794B6F}" dt="2023-04-11T11:34:35.387" v="600" actId="1076"/>
          <ac:spMkLst>
            <pc:docMk/>
            <pc:sldMk cId="2016986968" sldId="338"/>
            <ac:spMk id="5" creationId="{6CF2B2E6-0104-331B-A300-790156F449DA}"/>
          </ac:spMkLst>
        </pc:spChg>
        <pc:spChg chg="add del">
          <ac:chgData name="Kim Jaehyun" userId="d89fd85d5f442cdd" providerId="LiveId" clId="{93F0F05E-389A-4042-9B8B-8196D4794B6F}" dt="2023-04-11T11:26:22.960" v="177" actId="478"/>
          <ac:spMkLst>
            <pc:docMk/>
            <pc:sldMk cId="2016986968" sldId="338"/>
            <ac:spMk id="6" creationId="{C6085813-83D7-BDAE-F441-40190B07B94C}"/>
          </ac:spMkLst>
        </pc:spChg>
        <pc:spChg chg="del">
          <ac:chgData name="Kim Jaehyun" userId="d89fd85d5f442cdd" providerId="LiveId" clId="{93F0F05E-389A-4042-9B8B-8196D4794B6F}" dt="2023-04-11T11:26:37.301" v="183" actId="478"/>
          <ac:spMkLst>
            <pc:docMk/>
            <pc:sldMk cId="2016986968" sldId="338"/>
            <ac:spMk id="7" creationId="{0BC94111-49DA-7AE8-11E0-929E9A04080E}"/>
          </ac:spMkLst>
        </pc:spChg>
        <pc:spChg chg="del">
          <ac:chgData name="Kim Jaehyun" userId="d89fd85d5f442cdd" providerId="LiveId" clId="{93F0F05E-389A-4042-9B8B-8196D4794B6F}" dt="2023-04-11T11:26:37.061" v="182" actId="478"/>
          <ac:spMkLst>
            <pc:docMk/>
            <pc:sldMk cId="2016986968" sldId="338"/>
            <ac:spMk id="8" creationId="{E86348A9-E589-4638-38A0-A249A13D4BD3}"/>
          </ac:spMkLst>
        </pc:spChg>
        <pc:spChg chg="del">
          <ac:chgData name="Kim Jaehyun" userId="d89fd85d5f442cdd" providerId="LiveId" clId="{93F0F05E-389A-4042-9B8B-8196D4794B6F}" dt="2023-04-11T11:26:37.917" v="185" actId="478"/>
          <ac:spMkLst>
            <pc:docMk/>
            <pc:sldMk cId="2016986968" sldId="338"/>
            <ac:spMk id="9" creationId="{7BB171CD-1375-EA4C-58D2-3F25FBFCBA3D}"/>
          </ac:spMkLst>
        </pc:spChg>
        <pc:spChg chg="del">
          <ac:chgData name="Kim Jaehyun" userId="d89fd85d5f442cdd" providerId="LiveId" clId="{93F0F05E-389A-4042-9B8B-8196D4794B6F}" dt="2023-04-11T11:26:38.243" v="186" actId="478"/>
          <ac:spMkLst>
            <pc:docMk/>
            <pc:sldMk cId="2016986968" sldId="338"/>
            <ac:spMk id="10" creationId="{044267C4-BD0F-F32E-F791-B369EF2CA117}"/>
          </ac:spMkLst>
        </pc:spChg>
        <pc:spChg chg="del">
          <ac:chgData name="Kim Jaehyun" userId="d89fd85d5f442cdd" providerId="LiveId" clId="{93F0F05E-389A-4042-9B8B-8196D4794B6F}" dt="2023-04-11T11:26:36.566" v="181" actId="478"/>
          <ac:spMkLst>
            <pc:docMk/>
            <pc:sldMk cId="2016986968" sldId="338"/>
            <ac:spMk id="11" creationId="{031E0CE8-8D0E-364C-CC0F-C34FC76AE31B}"/>
          </ac:spMkLst>
        </pc:spChg>
        <pc:spChg chg="add mod">
          <ac:chgData name="Kim Jaehyun" userId="d89fd85d5f442cdd" providerId="LiveId" clId="{93F0F05E-389A-4042-9B8B-8196D4794B6F}" dt="2023-04-11T11:58:23.334" v="1155" actId="20577"/>
          <ac:spMkLst>
            <pc:docMk/>
            <pc:sldMk cId="2016986968" sldId="338"/>
            <ac:spMk id="12" creationId="{B019A448-C28F-4003-C08E-CE912A3B9AB0}"/>
          </ac:spMkLst>
        </pc:spChg>
        <pc:spChg chg="add del mod">
          <ac:chgData name="Kim Jaehyun" userId="d89fd85d5f442cdd" providerId="LiveId" clId="{93F0F05E-389A-4042-9B8B-8196D4794B6F}" dt="2023-04-11T11:29:00.071" v="307"/>
          <ac:spMkLst>
            <pc:docMk/>
            <pc:sldMk cId="2016986968" sldId="338"/>
            <ac:spMk id="13" creationId="{1BC68D7B-B01A-6DA6-AEF0-9012CC9727E2}"/>
          </ac:spMkLst>
        </pc:spChg>
        <pc:spChg chg="add mod">
          <ac:chgData name="Kim Jaehyun" userId="d89fd85d5f442cdd" providerId="LiveId" clId="{93F0F05E-389A-4042-9B8B-8196D4794B6F}" dt="2023-04-11T11:58:22.410" v="1154" actId="20577"/>
          <ac:spMkLst>
            <pc:docMk/>
            <pc:sldMk cId="2016986968" sldId="338"/>
            <ac:spMk id="14" creationId="{A0BEAF7A-485F-4CFB-C469-3F195574D19C}"/>
          </ac:spMkLst>
        </pc:spChg>
        <pc:spChg chg="add mod">
          <ac:chgData name="Kim Jaehyun" userId="d89fd85d5f442cdd" providerId="LiveId" clId="{93F0F05E-389A-4042-9B8B-8196D4794B6F}" dt="2023-04-11T11:58:28.539" v="1162" actId="20577"/>
          <ac:spMkLst>
            <pc:docMk/>
            <pc:sldMk cId="2016986968" sldId="338"/>
            <ac:spMk id="15" creationId="{C8860121-BE41-1F93-C74A-D2470AE6D13A}"/>
          </ac:spMkLst>
        </pc:spChg>
        <pc:spChg chg="add mod">
          <ac:chgData name="Kim Jaehyun" userId="d89fd85d5f442cdd" providerId="LiveId" clId="{93F0F05E-389A-4042-9B8B-8196D4794B6F}" dt="2023-04-11T11:58:02.514" v="1144" actId="20577"/>
          <ac:spMkLst>
            <pc:docMk/>
            <pc:sldMk cId="2016986968" sldId="338"/>
            <ac:spMk id="16" creationId="{AFF95B93-62D4-2E9F-BF7A-840DAAFFEFCA}"/>
          </ac:spMkLst>
        </pc:spChg>
        <pc:spChg chg="add mod">
          <ac:chgData name="Kim Jaehyun" userId="d89fd85d5f442cdd" providerId="LiveId" clId="{93F0F05E-389A-4042-9B8B-8196D4794B6F}" dt="2023-04-11T11:58:03.585" v="1146" actId="20577"/>
          <ac:spMkLst>
            <pc:docMk/>
            <pc:sldMk cId="2016986968" sldId="338"/>
            <ac:spMk id="17" creationId="{7770227C-C73C-7F6B-DEAE-AB892E289F69}"/>
          </ac:spMkLst>
        </pc:spChg>
        <pc:spChg chg="add mod">
          <ac:chgData name="Kim Jaehyun" userId="d89fd85d5f442cdd" providerId="LiveId" clId="{93F0F05E-389A-4042-9B8B-8196D4794B6F}" dt="2023-04-11T11:58:27.774" v="1161" actId="20577"/>
          <ac:spMkLst>
            <pc:docMk/>
            <pc:sldMk cId="2016986968" sldId="338"/>
            <ac:spMk id="18" creationId="{A85D2E8C-FDC4-3EB3-77DB-4A13A2BA0E5B}"/>
          </ac:spMkLst>
        </pc:spChg>
        <pc:spChg chg="add mod">
          <ac:chgData name="Kim Jaehyun" userId="d89fd85d5f442cdd" providerId="LiveId" clId="{93F0F05E-389A-4042-9B8B-8196D4794B6F}" dt="2023-04-11T11:58:05.879" v="1149" actId="20577"/>
          <ac:spMkLst>
            <pc:docMk/>
            <pc:sldMk cId="2016986968" sldId="338"/>
            <ac:spMk id="19" creationId="{ED4A6BED-4730-A82E-DC06-A2C4759117EE}"/>
          </ac:spMkLst>
        </pc:spChg>
        <pc:spChg chg="add mod">
          <ac:chgData name="Kim Jaehyun" userId="d89fd85d5f442cdd" providerId="LiveId" clId="{93F0F05E-389A-4042-9B8B-8196D4794B6F}" dt="2023-04-11T11:58:24.019" v="1156" actId="20577"/>
          <ac:spMkLst>
            <pc:docMk/>
            <pc:sldMk cId="2016986968" sldId="338"/>
            <ac:spMk id="20" creationId="{52822614-AA9E-61F4-3650-84A38712F057}"/>
          </ac:spMkLst>
        </pc:spChg>
        <pc:spChg chg="add mod">
          <ac:chgData name="Kim Jaehyun" userId="d89fd85d5f442cdd" providerId="LiveId" clId="{93F0F05E-389A-4042-9B8B-8196D4794B6F}" dt="2023-04-11T11:58:24.723" v="1157" actId="20577"/>
          <ac:spMkLst>
            <pc:docMk/>
            <pc:sldMk cId="2016986968" sldId="338"/>
            <ac:spMk id="21" creationId="{05BBC952-5303-E7A0-0FF0-4DF7230CC20E}"/>
          </ac:spMkLst>
        </pc:spChg>
        <pc:spChg chg="add mod">
          <ac:chgData name="Kim Jaehyun" userId="d89fd85d5f442cdd" providerId="LiveId" clId="{93F0F05E-389A-4042-9B8B-8196D4794B6F}" dt="2023-04-11T11:58:26.194" v="1158" actId="20577"/>
          <ac:spMkLst>
            <pc:docMk/>
            <pc:sldMk cId="2016986968" sldId="338"/>
            <ac:spMk id="22" creationId="{F15D5424-519F-DA18-E72D-1E8C7491DB37}"/>
          </ac:spMkLst>
        </pc:spChg>
        <pc:spChg chg="add mod">
          <ac:chgData name="Kim Jaehyun" userId="d89fd85d5f442cdd" providerId="LiveId" clId="{93F0F05E-389A-4042-9B8B-8196D4794B6F}" dt="2023-04-11T11:58:16.806" v="1153" actId="255"/>
          <ac:spMkLst>
            <pc:docMk/>
            <pc:sldMk cId="2016986968" sldId="338"/>
            <ac:spMk id="23" creationId="{52ADAE26-6C74-F07C-E32D-EE0148E8D385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4" creationId="{F5F8F568-C536-FA55-C58E-FC56A7109AF6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5" creationId="{EC859AD8-5A82-6F27-3ABC-BF7CB22A2769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6" creationId="{14C6FD3F-7ACF-3491-1269-A013A72F0865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7" creationId="{4608E87D-2414-F9F3-A107-A04F5E057999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8" creationId="{B6B2CC86-ED1E-4794-92F0-5914C3AB93E6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9" creationId="{7AA79DB7-1FC2-A8CA-5493-9287C399A4B0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30" creationId="{C2C3B857-9A72-8977-C168-5AEEA4518055}"/>
          </ac:spMkLst>
        </pc:spChg>
        <pc:grpChg chg="del">
          <ac:chgData name="Kim Jaehyun" userId="d89fd85d5f442cdd" providerId="LiveId" clId="{93F0F05E-389A-4042-9B8B-8196D4794B6F}" dt="2023-04-11T11:26:23.726" v="178" actId="478"/>
          <ac:grpSpMkLst>
            <pc:docMk/>
            <pc:sldMk cId="2016986968" sldId="338"/>
            <ac:grpSpMk id="44" creationId="{0BAACEC2-5A58-F6C9-143A-06553CD4DEF3}"/>
          </ac:grpSpMkLst>
        </pc:grpChg>
        <pc:grpChg chg="del">
          <ac:chgData name="Kim Jaehyun" userId="d89fd85d5f442cdd" providerId="LiveId" clId="{93F0F05E-389A-4042-9B8B-8196D4794B6F}" dt="2023-04-11T11:26:20.378" v="173" actId="478"/>
          <ac:grpSpMkLst>
            <pc:docMk/>
            <pc:sldMk cId="2016986968" sldId="338"/>
            <ac:grpSpMk id="45" creationId="{F20C67E2-A01E-F726-D34F-C7EF6C7EB072}"/>
          </ac:grpSpMkLst>
        </pc:grpChg>
        <pc:inkChg chg="del">
          <ac:chgData name="Kim Jaehyun" userId="d89fd85d5f442cdd" providerId="LiveId" clId="{93F0F05E-389A-4042-9B8B-8196D4794B6F}" dt="2023-04-11T11:26:21.149" v="174" actId="478"/>
          <ac:inkMkLst>
            <pc:docMk/>
            <pc:sldMk cId="2016986968" sldId="338"/>
            <ac:inkMk id="39" creationId="{35D6523B-CB25-97FE-BF6C-595D017562C7}"/>
          </ac:inkMkLst>
        </pc:inkChg>
        <pc:inkChg chg="del">
          <ac:chgData name="Kim Jaehyun" userId="d89fd85d5f442cdd" providerId="LiveId" clId="{93F0F05E-389A-4042-9B8B-8196D4794B6F}" dt="2023-04-11T11:26:21.496" v="175" actId="478"/>
          <ac:inkMkLst>
            <pc:docMk/>
            <pc:sldMk cId="2016986968" sldId="338"/>
            <ac:inkMk id="40" creationId="{2C5C397D-21F1-50CD-5577-69D1C8907A5E}"/>
          </ac:inkMkLst>
        </pc:inkChg>
      </pc:sldChg>
      <pc:sldChg chg="modSp mod">
        <pc:chgData name="Kim Jaehyun" userId="d89fd85d5f442cdd" providerId="LiveId" clId="{93F0F05E-389A-4042-9B8B-8196D4794B6F}" dt="2023-04-14T04:05:29.015" v="1485" actId="20577"/>
        <pc:sldMkLst>
          <pc:docMk/>
          <pc:sldMk cId="1963734263" sldId="339"/>
        </pc:sldMkLst>
        <pc:spChg chg="mod">
          <ac:chgData name="Kim Jaehyun" userId="d89fd85d5f442cdd" providerId="LiveId" clId="{93F0F05E-389A-4042-9B8B-8196D4794B6F}" dt="2023-04-14T04:05:29.015" v="1485" actId="20577"/>
          <ac:spMkLst>
            <pc:docMk/>
            <pc:sldMk cId="1963734263" sldId="339"/>
            <ac:spMk id="3" creationId="{777B3CF6-7860-F61D-A619-394556E34E85}"/>
          </ac:spMkLst>
        </pc:spChg>
      </pc:sldChg>
      <pc:sldChg chg="modSp mod">
        <pc:chgData name="Kim Jaehyun" userId="d89fd85d5f442cdd" providerId="LiveId" clId="{93F0F05E-389A-4042-9B8B-8196D4794B6F}" dt="2023-04-14T04:05:30.480" v="1486" actId="20577"/>
        <pc:sldMkLst>
          <pc:docMk/>
          <pc:sldMk cId="3381897381" sldId="344"/>
        </pc:sldMkLst>
        <pc:spChg chg="mod">
          <ac:chgData name="Kim Jaehyun" userId="d89fd85d5f442cdd" providerId="LiveId" clId="{93F0F05E-389A-4042-9B8B-8196D4794B6F}" dt="2023-04-14T04:05:30.480" v="1486" actId="20577"/>
          <ac:spMkLst>
            <pc:docMk/>
            <pc:sldMk cId="3381897381" sldId="344"/>
            <ac:spMk id="5" creationId="{55C04FBD-2EA1-AE8C-E77B-AC35E21F45BD}"/>
          </ac:spMkLst>
        </pc:spChg>
      </pc:sldChg>
      <pc:sldChg chg="modSp mod">
        <pc:chgData name="Kim Jaehyun" userId="d89fd85d5f442cdd" providerId="LiveId" clId="{93F0F05E-389A-4042-9B8B-8196D4794B6F}" dt="2023-04-14T04:05:25.770" v="1483" actId="20577"/>
        <pc:sldMkLst>
          <pc:docMk/>
          <pc:sldMk cId="84152312" sldId="345"/>
        </pc:sldMkLst>
        <pc:spChg chg="mod">
          <ac:chgData name="Kim Jaehyun" userId="d89fd85d5f442cdd" providerId="LiveId" clId="{93F0F05E-389A-4042-9B8B-8196D4794B6F}" dt="2023-04-14T04:05:25.770" v="1483" actId="20577"/>
          <ac:spMkLst>
            <pc:docMk/>
            <pc:sldMk cId="84152312" sldId="345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27.175" v="1484" actId="20577"/>
        <pc:sldMkLst>
          <pc:docMk/>
          <pc:sldMk cId="3120693847" sldId="346"/>
        </pc:sldMkLst>
        <pc:spChg chg="mod">
          <ac:chgData name="Kim Jaehyun" userId="d89fd85d5f442cdd" providerId="LiveId" clId="{93F0F05E-389A-4042-9B8B-8196D4794B6F}" dt="2023-04-14T04:05:27.175" v="1484" actId="20577"/>
          <ac:spMkLst>
            <pc:docMk/>
            <pc:sldMk cId="3120693847" sldId="346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3.619" v="1488" actId="20577"/>
        <pc:sldMkLst>
          <pc:docMk/>
          <pc:sldMk cId="2945665601" sldId="347"/>
        </pc:sldMkLst>
        <pc:spChg chg="mod">
          <ac:chgData name="Kim Jaehyun" userId="d89fd85d5f442cdd" providerId="LiveId" clId="{93F0F05E-389A-4042-9B8B-8196D4794B6F}" dt="2023-04-14T04:05:33.619" v="1488" actId="20577"/>
          <ac:spMkLst>
            <pc:docMk/>
            <pc:sldMk cId="2945665601" sldId="347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5.185" v="1489" actId="20577"/>
        <pc:sldMkLst>
          <pc:docMk/>
          <pc:sldMk cId="4067227423" sldId="348"/>
        </pc:sldMkLst>
        <pc:spChg chg="mod">
          <ac:chgData name="Kim Jaehyun" userId="d89fd85d5f442cdd" providerId="LiveId" clId="{93F0F05E-389A-4042-9B8B-8196D4794B6F}" dt="2023-04-14T04:05:35.185" v="1489" actId="20577"/>
          <ac:spMkLst>
            <pc:docMk/>
            <pc:sldMk cId="4067227423" sldId="348"/>
            <ac:spMk id="2" creationId="{46F88385-98E5-A2A8-7461-6408F422C163}"/>
          </ac:spMkLst>
        </pc:spChg>
      </pc:sldChg>
      <pc:sldChg chg="modSp mod">
        <pc:chgData name="Kim Jaehyun" userId="d89fd85d5f442cdd" providerId="LiveId" clId="{93F0F05E-389A-4042-9B8B-8196D4794B6F}" dt="2023-04-14T04:05:36.534" v="1490" actId="20577"/>
        <pc:sldMkLst>
          <pc:docMk/>
          <pc:sldMk cId="2375390728" sldId="349"/>
        </pc:sldMkLst>
        <pc:spChg chg="mod">
          <ac:chgData name="Kim Jaehyun" userId="d89fd85d5f442cdd" providerId="LiveId" clId="{93F0F05E-389A-4042-9B8B-8196D4794B6F}" dt="2023-04-14T04:05:36.534" v="1490" actId="20577"/>
          <ac:spMkLst>
            <pc:docMk/>
            <pc:sldMk cId="2375390728" sldId="349"/>
            <ac:spMk id="2" creationId="{FCF4682D-98DA-83A9-6DC6-BA1626C3F598}"/>
          </ac:spMkLst>
        </pc:spChg>
      </pc:sldChg>
      <pc:sldChg chg="modSp mod">
        <pc:chgData name="Kim Jaehyun" userId="d89fd85d5f442cdd" providerId="LiveId" clId="{93F0F05E-389A-4042-9B8B-8196D4794B6F}" dt="2023-04-14T04:05:40.465" v="1492" actId="20577"/>
        <pc:sldMkLst>
          <pc:docMk/>
          <pc:sldMk cId="3637506737" sldId="350"/>
        </pc:sldMkLst>
        <pc:spChg chg="mod">
          <ac:chgData name="Kim Jaehyun" userId="d89fd85d5f442cdd" providerId="LiveId" clId="{93F0F05E-389A-4042-9B8B-8196D4794B6F}" dt="2023-04-14T04:05:40.465" v="1492" actId="20577"/>
          <ac:spMkLst>
            <pc:docMk/>
            <pc:sldMk cId="3637506737" sldId="350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42.226" v="1493" actId="20577"/>
        <pc:sldMkLst>
          <pc:docMk/>
          <pc:sldMk cId="3296854446" sldId="351"/>
        </pc:sldMkLst>
        <pc:spChg chg="mod">
          <ac:chgData name="Kim Jaehyun" userId="d89fd85d5f442cdd" providerId="LiveId" clId="{93F0F05E-389A-4042-9B8B-8196D4794B6F}" dt="2023-04-14T04:05:42.226" v="1493" actId="20577"/>
          <ac:spMkLst>
            <pc:docMk/>
            <pc:sldMk cId="3296854446" sldId="351"/>
            <ac:spMk id="2" creationId="{46F88385-98E5-A2A8-7461-6408F422C163}"/>
          </ac:spMkLst>
        </pc:spChg>
      </pc:sldChg>
      <pc:sldChg chg="modSp mod">
        <pc:chgData name="Kim Jaehyun" userId="d89fd85d5f442cdd" providerId="LiveId" clId="{93F0F05E-389A-4042-9B8B-8196D4794B6F}" dt="2023-04-14T04:05:44.528" v="1494" actId="20577"/>
        <pc:sldMkLst>
          <pc:docMk/>
          <pc:sldMk cId="1711675223" sldId="352"/>
        </pc:sldMkLst>
        <pc:spChg chg="mod">
          <ac:chgData name="Kim Jaehyun" userId="d89fd85d5f442cdd" providerId="LiveId" clId="{93F0F05E-389A-4042-9B8B-8196D4794B6F}" dt="2023-04-14T04:05:44.528" v="1494" actId="20577"/>
          <ac:spMkLst>
            <pc:docMk/>
            <pc:sldMk cId="1711675223" sldId="352"/>
            <ac:spMk id="2" creationId="{FCF4682D-98DA-83A9-6DC6-BA1626C3F598}"/>
          </ac:spMkLst>
        </pc:spChg>
      </pc:sldChg>
      <pc:sldChg chg="modSp mod">
        <pc:chgData name="Kim Jaehyun" userId="d89fd85d5f442cdd" providerId="LiveId" clId="{93F0F05E-389A-4042-9B8B-8196D4794B6F}" dt="2023-04-14T04:05:20.492" v="1480" actId="20577"/>
        <pc:sldMkLst>
          <pc:docMk/>
          <pc:sldMk cId="2243510807" sldId="353"/>
        </pc:sldMkLst>
        <pc:spChg chg="mod">
          <ac:chgData name="Kim Jaehyun" userId="d89fd85d5f442cdd" providerId="LiveId" clId="{93F0F05E-389A-4042-9B8B-8196D4794B6F}" dt="2023-04-14T04:05:20.492" v="1480" actId="20577"/>
          <ac:spMkLst>
            <pc:docMk/>
            <pc:sldMk cId="2243510807" sldId="353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2.271" v="1487" actId="20577"/>
        <pc:sldMkLst>
          <pc:docMk/>
          <pc:sldMk cId="4072232228" sldId="354"/>
        </pc:sldMkLst>
        <pc:spChg chg="mod">
          <ac:chgData name="Kim Jaehyun" userId="d89fd85d5f442cdd" providerId="LiveId" clId="{93F0F05E-389A-4042-9B8B-8196D4794B6F}" dt="2023-04-14T04:05:32.271" v="1487" actId="20577"/>
          <ac:spMkLst>
            <pc:docMk/>
            <pc:sldMk cId="4072232228" sldId="354"/>
            <ac:spMk id="5" creationId="{55C04FBD-2EA1-AE8C-E77B-AC35E21F45BD}"/>
          </ac:spMkLst>
        </pc:spChg>
      </pc:sldChg>
      <pc:sldChg chg="modSp mod">
        <pc:chgData name="Kim Jaehyun" userId="d89fd85d5f442cdd" providerId="LiveId" clId="{93F0F05E-389A-4042-9B8B-8196D4794B6F}" dt="2023-04-14T04:05:22.385" v="1481" actId="20577"/>
        <pc:sldMkLst>
          <pc:docMk/>
          <pc:sldMk cId="3413391102" sldId="355"/>
        </pc:sldMkLst>
        <pc:spChg chg="mod">
          <ac:chgData name="Kim Jaehyun" userId="d89fd85d5f442cdd" providerId="LiveId" clId="{93F0F05E-389A-4042-9B8B-8196D4794B6F}" dt="2023-04-14T04:05:22.385" v="1481" actId="20577"/>
          <ac:spMkLst>
            <pc:docMk/>
            <pc:sldMk cId="3413391102" sldId="355"/>
            <ac:spMk id="4" creationId="{6D00AFD1-15FE-15EC-0925-8FAC63017A59}"/>
          </ac:spMkLst>
        </pc:spChg>
        <pc:spChg chg="mod">
          <ac:chgData name="Kim Jaehyun" userId="d89fd85d5f442cdd" providerId="LiveId" clId="{93F0F05E-389A-4042-9B8B-8196D4794B6F}" dt="2023-04-11T12:18:49.384" v="1279" actId="20577"/>
          <ac:spMkLst>
            <pc:docMk/>
            <pc:sldMk cId="3413391102" sldId="355"/>
            <ac:spMk id="21" creationId="{538A4CC5-DA3F-B78D-2F84-693CCA853EFB}"/>
          </ac:spMkLst>
        </pc:spChg>
      </pc:sldChg>
      <pc:sldChg chg="modSp mod">
        <pc:chgData name="Kim Jaehyun" userId="d89fd85d5f442cdd" providerId="LiveId" clId="{93F0F05E-389A-4042-9B8B-8196D4794B6F}" dt="2023-04-14T04:05:23.902" v="1482" actId="20577"/>
        <pc:sldMkLst>
          <pc:docMk/>
          <pc:sldMk cId="4241799724" sldId="356"/>
        </pc:sldMkLst>
        <pc:spChg chg="mod">
          <ac:chgData name="Kim Jaehyun" userId="d89fd85d5f442cdd" providerId="LiveId" clId="{93F0F05E-389A-4042-9B8B-8196D4794B6F}" dt="2023-04-14T04:05:23.902" v="1482" actId="20577"/>
          <ac:spMkLst>
            <pc:docMk/>
            <pc:sldMk cId="4241799724" sldId="356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8.609" v="1491" actId="20577"/>
        <pc:sldMkLst>
          <pc:docMk/>
          <pc:sldMk cId="3130463370" sldId="360"/>
        </pc:sldMkLst>
        <pc:spChg chg="mod">
          <ac:chgData name="Kim Jaehyun" userId="d89fd85d5f442cdd" providerId="LiveId" clId="{93F0F05E-389A-4042-9B8B-8196D4794B6F}" dt="2023-04-14T04:05:38.609" v="1491" actId="20577"/>
          <ac:spMkLst>
            <pc:docMk/>
            <pc:sldMk cId="3130463370" sldId="360"/>
            <ac:spMk id="4" creationId="{78FCF866-1C71-BFFB-673E-972B4041E4B1}"/>
          </ac:spMkLst>
        </pc:spChg>
      </pc:sldChg>
      <pc:sldChg chg="modSp mod">
        <pc:chgData name="Kim Jaehyun" userId="d89fd85d5f442cdd" providerId="LiveId" clId="{93F0F05E-389A-4042-9B8B-8196D4794B6F}" dt="2023-04-14T04:05:46.343" v="1495" actId="20577"/>
        <pc:sldMkLst>
          <pc:docMk/>
          <pc:sldMk cId="4007927467" sldId="361"/>
        </pc:sldMkLst>
        <pc:spChg chg="mod">
          <ac:chgData name="Kim Jaehyun" userId="d89fd85d5f442cdd" providerId="LiveId" clId="{93F0F05E-389A-4042-9B8B-8196D4794B6F}" dt="2023-04-14T04:05:46.343" v="1495" actId="20577"/>
          <ac:spMkLst>
            <pc:docMk/>
            <pc:sldMk cId="4007927467" sldId="361"/>
            <ac:spMk id="13" creationId="{94617A06-F923-1784-5A9A-C9AE61DD9438}"/>
          </ac:spMkLst>
        </pc:spChg>
      </pc:sldChg>
      <pc:sldChg chg="addSp delSp modSp add del mod">
        <pc:chgData name="Kim Jaehyun" userId="d89fd85d5f442cdd" providerId="LiveId" clId="{93F0F05E-389A-4042-9B8B-8196D4794B6F}" dt="2023-04-14T04:04:55.010" v="1470" actId="20577"/>
        <pc:sldMkLst>
          <pc:docMk/>
          <pc:sldMk cId="1319590182" sldId="362"/>
        </pc:sldMkLst>
        <pc:spChg chg="del">
          <ac:chgData name="Kim Jaehyun" userId="d89fd85d5f442cdd" providerId="LiveId" clId="{93F0F05E-389A-4042-9B8B-8196D4794B6F}" dt="2023-04-11T12:15:21.481" v="1244" actId="478"/>
          <ac:spMkLst>
            <pc:docMk/>
            <pc:sldMk cId="1319590182" sldId="362"/>
            <ac:spMk id="3" creationId="{458CD815-173D-0CA2-54C0-CD4875256FBD}"/>
          </ac:spMkLst>
        </pc:spChg>
        <pc:spChg chg="add mod">
          <ac:chgData name="Kim Jaehyun" userId="d89fd85d5f442cdd" providerId="LiveId" clId="{93F0F05E-389A-4042-9B8B-8196D4794B6F}" dt="2023-04-14T04:04:55.010" v="1470" actId="20577"/>
          <ac:spMkLst>
            <pc:docMk/>
            <pc:sldMk cId="1319590182" sldId="362"/>
            <ac:spMk id="3" creationId="{ECA9D97D-A976-15DD-BC50-4B54EAF02BEB}"/>
          </ac:spMkLst>
        </pc:spChg>
        <pc:spChg chg="del mod">
          <ac:chgData name="Kim Jaehyun" userId="d89fd85d5f442cdd" providerId="LiveId" clId="{93F0F05E-389A-4042-9B8B-8196D4794B6F}" dt="2023-04-14T04:04:53.582" v="1468" actId="478"/>
          <ac:spMkLst>
            <pc:docMk/>
            <pc:sldMk cId="1319590182" sldId="362"/>
            <ac:spMk id="5" creationId="{6CF2B2E6-0104-331B-A300-790156F449DA}"/>
          </ac:spMkLst>
        </pc:spChg>
        <pc:spChg chg="add mod ord">
          <ac:chgData name="Kim Jaehyun" userId="d89fd85d5f442cdd" providerId="LiveId" clId="{93F0F05E-389A-4042-9B8B-8196D4794B6F}" dt="2023-04-11T12:15:33.003" v="1250" actId="167"/>
          <ac:spMkLst>
            <pc:docMk/>
            <pc:sldMk cId="1319590182" sldId="362"/>
            <ac:spMk id="12" creationId="{61B4A722-AB1E-F057-FD82-E097DBF56291}"/>
          </ac:spMkLst>
        </pc:spChg>
        <pc:grpChg chg="add del ord">
          <ac:chgData name="Kim Jaehyun" userId="d89fd85d5f442cdd" providerId="LiveId" clId="{93F0F05E-389A-4042-9B8B-8196D4794B6F}" dt="2023-04-11T12:15:37.204" v="1251" actId="166"/>
          <ac:grpSpMkLst>
            <pc:docMk/>
            <pc:sldMk cId="1319590182" sldId="362"/>
            <ac:grpSpMk id="44" creationId="{0BAACEC2-5A58-F6C9-143A-06553CD4DEF3}"/>
          </ac:grpSpMkLst>
        </pc:grpChg>
      </pc:sldChg>
      <pc:sldChg chg="addSp delSp modSp add mod">
        <pc:chgData name="Kim Jaehyun" userId="d89fd85d5f442cdd" providerId="LiveId" clId="{93F0F05E-389A-4042-9B8B-8196D4794B6F}" dt="2023-04-14T04:04:58.009" v="1471" actId="20577"/>
        <pc:sldMkLst>
          <pc:docMk/>
          <pc:sldMk cId="2460516901" sldId="363"/>
        </pc:sldMkLst>
        <pc:spChg chg="add del mod">
          <ac:chgData name="Kim Jaehyun" userId="d89fd85d5f442cdd" providerId="LiveId" clId="{93F0F05E-389A-4042-9B8B-8196D4794B6F}" dt="2023-04-11T11:47:45.440" v="624"/>
          <ac:spMkLst>
            <pc:docMk/>
            <pc:sldMk cId="2460516901" sldId="363"/>
            <ac:spMk id="2" creationId="{FA919FEB-55C5-EB2B-9A0F-39CB1AFEBFAE}"/>
          </ac:spMkLst>
        </pc:spChg>
        <pc:spChg chg="add mod">
          <ac:chgData name="Kim Jaehyun" userId="d89fd85d5f442cdd" providerId="LiveId" clId="{93F0F05E-389A-4042-9B8B-8196D4794B6F}" dt="2023-04-11T12:16:01.384" v="1256" actId="20577"/>
          <ac:spMkLst>
            <pc:docMk/>
            <pc:sldMk cId="2460516901" sldId="363"/>
            <ac:spMk id="3" creationId="{6CCD57D3-C47C-D64C-B2D3-57ABEFE0C558}"/>
          </ac:spMkLst>
        </pc:spChg>
        <pc:spChg chg="add del">
          <ac:chgData name="Kim Jaehyun" userId="d89fd85d5f442cdd" providerId="LiveId" clId="{93F0F05E-389A-4042-9B8B-8196D4794B6F}" dt="2023-04-11T11:48:41.816" v="831" actId="478"/>
          <ac:spMkLst>
            <pc:docMk/>
            <pc:sldMk cId="2460516901" sldId="363"/>
            <ac:spMk id="6" creationId="{C6085813-83D7-BDAE-F441-40190B07B94C}"/>
          </ac:spMkLst>
        </pc:spChg>
        <pc:spChg chg="mod">
          <ac:chgData name="Kim Jaehyun" userId="d89fd85d5f442cdd" providerId="LiveId" clId="{93F0F05E-389A-4042-9B8B-8196D4794B6F}" dt="2023-04-14T04:04:58.009" v="1471" actId="20577"/>
          <ac:spMkLst>
            <pc:docMk/>
            <pc:sldMk cId="2460516901" sldId="363"/>
            <ac:spMk id="8" creationId="{0FE67638-523C-8DD4-51C6-ED5F2223B8FD}"/>
          </ac:spMkLst>
        </pc:spChg>
        <pc:spChg chg="del mod">
          <ac:chgData name="Kim Jaehyun" userId="d89fd85d5f442cdd" providerId="LiveId" clId="{93F0F05E-389A-4042-9B8B-8196D4794B6F}" dt="2023-04-11T11:48:44.194" v="832" actId="478"/>
          <ac:spMkLst>
            <pc:docMk/>
            <pc:sldMk cId="2460516901" sldId="363"/>
            <ac:spMk id="9" creationId="{9E0DA053-108B-BBFB-614D-CDCF342B1A00}"/>
          </ac:spMkLst>
        </pc:spChg>
        <pc:picChg chg="del">
          <ac:chgData name="Kim Jaehyun" userId="d89fd85d5f442cdd" providerId="LiveId" clId="{93F0F05E-389A-4042-9B8B-8196D4794B6F}" dt="2023-04-11T11:47:41.221" v="619" actId="478"/>
          <ac:picMkLst>
            <pc:docMk/>
            <pc:sldMk cId="2460516901" sldId="363"/>
            <ac:picMk id="4" creationId="{BF179971-43EC-EE75-D674-18C18559A93B}"/>
          </ac:picMkLst>
        </pc:picChg>
      </pc:sldChg>
      <pc:sldChg chg="add del">
        <pc:chgData name="Kim Jaehyun" userId="d89fd85d5f442cdd" providerId="LiveId" clId="{93F0F05E-389A-4042-9B8B-8196D4794B6F}" dt="2023-04-11T12:15:06.878" v="1243" actId="47"/>
        <pc:sldMkLst>
          <pc:docMk/>
          <pc:sldMk cId="112231028" sldId="364"/>
        </pc:sldMkLst>
      </pc:sldChg>
      <pc:sldChg chg="modSp add del mod">
        <pc:chgData name="Kim Jaehyun" userId="d89fd85d5f442cdd" providerId="LiveId" clId="{93F0F05E-389A-4042-9B8B-8196D4794B6F}" dt="2023-04-14T05:43:48.553" v="1514" actId="47"/>
        <pc:sldMkLst>
          <pc:docMk/>
          <pc:sldMk cId="1272052999" sldId="364"/>
        </pc:sldMkLst>
        <pc:spChg chg="mod">
          <ac:chgData name="Kim Jaehyun" userId="d89fd85d5f442cdd" providerId="LiveId" clId="{93F0F05E-389A-4042-9B8B-8196D4794B6F}" dt="2023-04-14T04:40:41.405" v="1513" actId="20577"/>
          <ac:spMkLst>
            <pc:docMk/>
            <pc:sldMk cId="1272052999" sldId="364"/>
            <ac:spMk id="3" creationId="{5414C9FF-E66A-489F-4548-10F127C3AA5F}"/>
          </ac:spMkLst>
        </pc:spChg>
        <pc:spChg chg="mod">
          <ac:chgData name="Kim Jaehyun" userId="d89fd85d5f442cdd" providerId="LiveId" clId="{93F0F05E-389A-4042-9B8B-8196D4794B6F}" dt="2023-04-12T09:28:48.110" v="1343"/>
          <ac:spMkLst>
            <pc:docMk/>
            <pc:sldMk cId="1272052999" sldId="364"/>
            <ac:spMk id="5" creationId="{6CF2B2E6-0104-331B-A300-790156F449DA}"/>
          </ac:spMkLst>
        </pc:spChg>
      </pc:sldChg>
    </pc:docChg>
  </pc:docChgLst>
  <pc:docChgLst>
    <pc:chgData name="Kim Jaehyun" userId="d89fd85d5f442cdd" providerId="LiveId" clId="{A48B8588-09CC-49B1-B549-1689EAB1910D}"/>
    <pc:docChg chg="undo custSel addSld delSld modSld">
      <pc:chgData name="Kim Jaehyun" userId="d89fd85d5f442cdd" providerId="LiveId" clId="{A48B8588-09CC-49B1-B549-1689EAB1910D}" dt="2023-05-12T08:11:58.279" v="124" actId="47"/>
      <pc:docMkLst>
        <pc:docMk/>
      </pc:docMkLst>
      <pc:sldChg chg="modSp mod">
        <pc:chgData name="Kim Jaehyun" userId="d89fd85d5f442cdd" providerId="LiveId" clId="{A48B8588-09CC-49B1-B549-1689EAB1910D}" dt="2023-05-12T07:55:46.546" v="13" actId="20577"/>
        <pc:sldMkLst>
          <pc:docMk/>
          <pc:sldMk cId="4263309501" sldId="257"/>
        </pc:sldMkLst>
        <pc:spChg chg="mod">
          <ac:chgData name="Kim Jaehyun" userId="d89fd85d5f442cdd" providerId="LiveId" clId="{A48B8588-09CC-49B1-B549-1689EAB1910D}" dt="2023-05-12T07:55:46.546" v="13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modSp mod">
        <pc:chgData name="Kim Jaehyun" userId="d89fd85d5f442cdd" providerId="LiveId" clId="{A48B8588-09CC-49B1-B549-1689EAB1910D}" dt="2023-05-12T07:55:57.274" v="17" actId="20577"/>
        <pc:sldMkLst>
          <pc:docMk/>
          <pc:sldMk cId="1562932818" sldId="297"/>
        </pc:sldMkLst>
        <pc:spChg chg="mod">
          <ac:chgData name="Kim Jaehyun" userId="d89fd85d5f442cdd" providerId="LiveId" clId="{A48B8588-09CC-49B1-B549-1689EAB1910D}" dt="2023-05-12T07:55:57.274" v="17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A48B8588-09CC-49B1-B549-1689EAB1910D}" dt="2023-05-12T07:55:51.753" v="14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del">
        <pc:chgData name="Kim Jaehyun" userId="d89fd85d5f442cdd" providerId="LiveId" clId="{A48B8588-09CC-49B1-B549-1689EAB1910D}" dt="2023-05-12T07:57:27.117" v="42" actId="47"/>
        <pc:sldMkLst>
          <pc:docMk/>
          <pc:sldMk cId="3116124444" sldId="308"/>
        </pc:sldMkLst>
      </pc:sldChg>
      <pc:sldChg chg="del">
        <pc:chgData name="Kim Jaehyun" userId="d89fd85d5f442cdd" providerId="LiveId" clId="{A48B8588-09CC-49B1-B549-1689EAB1910D}" dt="2023-05-12T07:54:54.845" v="3" actId="47"/>
        <pc:sldMkLst>
          <pc:docMk/>
          <pc:sldMk cId="2511114683" sldId="315"/>
        </pc:sldMkLst>
      </pc:sldChg>
      <pc:sldChg chg="del">
        <pc:chgData name="Kim Jaehyun" userId="d89fd85d5f442cdd" providerId="LiveId" clId="{A48B8588-09CC-49B1-B549-1689EAB1910D}" dt="2023-05-12T07:54:55.533" v="5" actId="47"/>
        <pc:sldMkLst>
          <pc:docMk/>
          <pc:sldMk cId="2874599013" sldId="318"/>
        </pc:sldMkLst>
      </pc:sldChg>
      <pc:sldChg chg="del">
        <pc:chgData name="Kim Jaehyun" userId="d89fd85d5f442cdd" providerId="LiveId" clId="{A48B8588-09CC-49B1-B549-1689EAB1910D}" dt="2023-05-12T07:54:55.185" v="4" actId="47"/>
        <pc:sldMkLst>
          <pc:docMk/>
          <pc:sldMk cId="2102934806" sldId="319"/>
        </pc:sldMkLst>
      </pc:sldChg>
      <pc:sldChg chg="del">
        <pc:chgData name="Kim Jaehyun" userId="d89fd85d5f442cdd" providerId="LiveId" clId="{A48B8588-09CC-49B1-B549-1689EAB1910D}" dt="2023-05-12T07:54:55.850" v="6" actId="47"/>
        <pc:sldMkLst>
          <pc:docMk/>
          <pc:sldMk cId="3095385118" sldId="321"/>
        </pc:sldMkLst>
      </pc:sldChg>
      <pc:sldChg chg="del">
        <pc:chgData name="Kim Jaehyun" userId="d89fd85d5f442cdd" providerId="LiveId" clId="{A48B8588-09CC-49B1-B549-1689EAB1910D}" dt="2023-05-12T07:57:25.733" v="36" actId="47"/>
        <pc:sldMkLst>
          <pc:docMk/>
          <pc:sldMk cId="681927899" sldId="332"/>
        </pc:sldMkLst>
      </pc:sldChg>
      <pc:sldChg chg="del">
        <pc:chgData name="Kim Jaehyun" userId="d89fd85d5f442cdd" providerId="LiveId" clId="{A48B8588-09CC-49B1-B549-1689EAB1910D}" dt="2023-05-12T07:57:26.937" v="41" actId="47"/>
        <pc:sldMkLst>
          <pc:docMk/>
          <pc:sldMk cId="3663998627" sldId="333"/>
        </pc:sldMkLst>
      </pc:sldChg>
      <pc:sldChg chg="del">
        <pc:chgData name="Kim Jaehyun" userId="d89fd85d5f442cdd" providerId="LiveId" clId="{A48B8588-09CC-49B1-B549-1689EAB1910D}" dt="2023-05-12T07:57:26.265" v="37" actId="47"/>
        <pc:sldMkLst>
          <pc:docMk/>
          <pc:sldMk cId="1431788766" sldId="334"/>
        </pc:sldMkLst>
      </pc:sldChg>
      <pc:sldChg chg="del">
        <pc:chgData name="Kim Jaehyun" userId="d89fd85d5f442cdd" providerId="LiveId" clId="{A48B8588-09CC-49B1-B549-1689EAB1910D}" dt="2023-05-12T07:57:26.433" v="38" actId="47"/>
        <pc:sldMkLst>
          <pc:docMk/>
          <pc:sldMk cId="141465717" sldId="335"/>
        </pc:sldMkLst>
      </pc:sldChg>
      <pc:sldChg chg="del">
        <pc:chgData name="Kim Jaehyun" userId="d89fd85d5f442cdd" providerId="LiveId" clId="{A48B8588-09CC-49B1-B549-1689EAB1910D}" dt="2023-05-12T07:57:26.601" v="39" actId="47"/>
        <pc:sldMkLst>
          <pc:docMk/>
          <pc:sldMk cId="719799297" sldId="336"/>
        </pc:sldMkLst>
      </pc:sldChg>
      <pc:sldChg chg="del">
        <pc:chgData name="Kim Jaehyun" userId="d89fd85d5f442cdd" providerId="LiveId" clId="{A48B8588-09CC-49B1-B549-1689EAB1910D}" dt="2023-05-12T07:57:26.769" v="40" actId="47"/>
        <pc:sldMkLst>
          <pc:docMk/>
          <pc:sldMk cId="3055337741" sldId="337"/>
        </pc:sldMkLst>
      </pc:sldChg>
      <pc:sldChg chg="del">
        <pc:chgData name="Kim Jaehyun" userId="d89fd85d5f442cdd" providerId="LiveId" clId="{A48B8588-09CC-49B1-B549-1689EAB1910D}" dt="2023-05-12T07:57:29.921" v="48" actId="47"/>
        <pc:sldMkLst>
          <pc:docMk/>
          <pc:sldMk cId="1963734263" sldId="339"/>
        </pc:sldMkLst>
      </pc:sldChg>
      <pc:sldChg chg="del">
        <pc:chgData name="Kim Jaehyun" userId="d89fd85d5f442cdd" providerId="LiveId" clId="{A48B8588-09CC-49B1-B549-1689EAB1910D}" dt="2023-05-12T07:57:30.546" v="49" actId="47"/>
        <pc:sldMkLst>
          <pc:docMk/>
          <pc:sldMk cId="3381897381" sldId="344"/>
        </pc:sldMkLst>
      </pc:sldChg>
      <pc:sldChg chg="del">
        <pc:chgData name="Kim Jaehyun" userId="d89fd85d5f442cdd" providerId="LiveId" clId="{A48B8588-09CC-49B1-B549-1689EAB1910D}" dt="2023-05-12T07:57:29.157" v="46" actId="47"/>
        <pc:sldMkLst>
          <pc:docMk/>
          <pc:sldMk cId="84152312" sldId="345"/>
        </pc:sldMkLst>
      </pc:sldChg>
      <pc:sldChg chg="del">
        <pc:chgData name="Kim Jaehyun" userId="d89fd85d5f442cdd" providerId="LiveId" clId="{A48B8588-09CC-49B1-B549-1689EAB1910D}" dt="2023-05-12T07:57:29.517" v="47" actId="47"/>
        <pc:sldMkLst>
          <pc:docMk/>
          <pc:sldMk cId="3120693847" sldId="346"/>
        </pc:sldMkLst>
      </pc:sldChg>
      <pc:sldChg chg="del">
        <pc:chgData name="Kim Jaehyun" userId="d89fd85d5f442cdd" providerId="LiveId" clId="{A48B8588-09CC-49B1-B549-1689EAB1910D}" dt="2023-05-12T08:11:49.382" v="117" actId="47"/>
        <pc:sldMkLst>
          <pc:docMk/>
          <pc:sldMk cId="2945665601" sldId="347"/>
        </pc:sldMkLst>
      </pc:sldChg>
      <pc:sldChg chg="del">
        <pc:chgData name="Kim Jaehyun" userId="d89fd85d5f442cdd" providerId="LiveId" clId="{A48B8588-09CC-49B1-B549-1689EAB1910D}" dt="2023-05-12T08:11:52.963" v="118" actId="47"/>
        <pc:sldMkLst>
          <pc:docMk/>
          <pc:sldMk cId="4067227423" sldId="348"/>
        </pc:sldMkLst>
      </pc:sldChg>
      <pc:sldChg chg="del">
        <pc:chgData name="Kim Jaehyun" userId="d89fd85d5f442cdd" providerId="LiveId" clId="{A48B8588-09CC-49B1-B549-1689EAB1910D}" dt="2023-05-12T08:11:54.114" v="119" actId="47"/>
        <pc:sldMkLst>
          <pc:docMk/>
          <pc:sldMk cId="2375390728" sldId="349"/>
        </pc:sldMkLst>
      </pc:sldChg>
      <pc:sldChg chg="del">
        <pc:chgData name="Kim Jaehyun" userId="d89fd85d5f442cdd" providerId="LiveId" clId="{A48B8588-09CC-49B1-B549-1689EAB1910D}" dt="2023-05-12T08:11:55.331" v="121" actId="47"/>
        <pc:sldMkLst>
          <pc:docMk/>
          <pc:sldMk cId="3637506737" sldId="350"/>
        </pc:sldMkLst>
      </pc:sldChg>
      <pc:sldChg chg="del">
        <pc:chgData name="Kim Jaehyun" userId="d89fd85d5f442cdd" providerId="LiveId" clId="{A48B8588-09CC-49B1-B549-1689EAB1910D}" dt="2023-05-12T08:11:55.882" v="122" actId="47"/>
        <pc:sldMkLst>
          <pc:docMk/>
          <pc:sldMk cId="3296854446" sldId="351"/>
        </pc:sldMkLst>
      </pc:sldChg>
      <pc:sldChg chg="del">
        <pc:chgData name="Kim Jaehyun" userId="d89fd85d5f442cdd" providerId="LiveId" clId="{A48B8588-09CC-49B1-B549-1689EAB1910D}" dt="2023-05-12T08:11:57.262" v="123" actId="47"/>
        <pc:sldMkLst>
          <pc:docMk/>
          <pc:sldMk cId="1711675223" sldId="352"/>
        </pc:sldMkLst>
      </pc:sldChg>
      <pc:sldChg chg="del">
        <pc:chgData name="Kim Jaehyun" userId="d89fd85d5f442cdd" providerId="LiveId" clId="{A48B8588-09CC-49B1-B549-1689EAB1910D}" dt="2023-05-12T07:57:27.297" v="43" actId="47"/>
        <pc:sldMkLst>
          <pc:docMk/>
          <pc:sldMk cId="2243510807" sldId="353"/>
        </pc:sldMkLst>
      </pc:sldChg>
      <pc:sldChg chg="del">
        <pc:chgData name="Kim Jaehyun" userId="d89fd85d5f442cdd" providerId="LiveId" clId="{A48B8588-09CC-49B1-B549-1689EAB1910D}" dt="2023-05-12T07:57:30.929" v="50" actId="47"/>
        <pc:sldMkLst>
          <pc:docMk/>
          <pc:sldMk cId="4072232228" sldId="354"/>
        </pc:sldMkLst>
      </pc:sldChg>
      <pc:sldChg chg="del">
        <pc:chgData name="Kim Jaehyun" userId="d89fd85d5f442cdd" providerId="LiveId" clId="{A48B8588-09CC-49B1-B549-1689EAB1910D}" dt="2023-05-12T07:57:27.949" v="44" actId="47"/>
        <pc:sldMkLst>
          <pc:docMk/>
          <pc:sldMk cId="3413391102" sldId="355"/>
        </pc:sldMkLst>
      </pc:sldChg>
      <pc:sldChg chg="del">
        <pc:chgData name="Kim Jaehyun" userId="d89fd85d5f442cdd" providerId="LiveId" clId="{A48B8588-09CC-49B1-B549-1689EAB1910D}" dt="2023-05-12T07:57:28.589" v="45" actId="47"/>
        <pc:sldMkLst>
          <pc:docMk/>
          <pc:sldMk cId="4241799724" sldId="356"/>
        </pc:sldMkLst>
      </pc:sldChg>
      <pc:sldChg chg="del">
        <pc:chgData name="Kim Jaehyun" userId="d89fd85d5f442cdd" providerId="LiveId" clId="{A48B8588-09CC-49B1-B549-1689EAB1910D}" dt="2023-05-12T08:11:54.858" v="120" actId="47"/>
        <pc:sldMkLst>
          <pc:docMk/>
          <pc:sldMk cId="3130463370" sldId="360"/>
        </pc:sldMkLst>
      </pc:sldChg>
      <pc:sldChg chg="del">
        <pc:chgData name="Kim Jaehyun" userId="d89fd85d5f442cdd" providerId="LiveId" clId="{A48B8588-09CC-49B1-B549-1689EAB1910D}" dt="2023-05-12T08:11:58.279" v="124" actId="47"/>
        <pc:sldMkLst>
          <pc:docMk/>
          <pc:sldMk cId="4007927467" sldId="361"/>
        </pc:sldMkLst>
      </pc:sldChg>
      <pc:sldChg chg="add del">
        <pc:chgData name="Kim Jaehyun" userId="d89fd85d5f442cdd" providerId="LiveId" clId="{A48B8588-09CC-49B1-B549-1689EAB1910D}" dt="2023-05-12T08:11:47.709" v="116" actId="47"/>
        <pc:sldMkLst>
          <pc:docMk/>
          <pc:sldMk cId="1319590182" sldId="362"/>
        </pc:sldMkLst>
      </pc:sldChg>
      <pc:sldChg chg="del">
        <pc:chgData name="Kim Jaehyun" userId="d89fd85d5f442cdd" providerId="LiveId" clId="{A48B8588-09CC-49B1-B549-1689EAB1910D}" dt="2023-05-12T07:57:24.357" v="28" actId="47"/>
        <pc:sldMkLst>
          <pc:docMk/>
          <pc:sldMk cId="1227616962" sldId="364"/>
        </pc:sldMkLst>
      </pc:sldChg>
      <pc:sldChg chg="del">
        <pc:chgData name="Kim Jaehyun" userId="d89fd85d5f442cdd" providerId="LiveId" clId="{A48B8588-09CC-49B1-B549-1689EAB1910D}" dt="2023-05-12T07:57:24.549" v="29" actId="47"/>
        <pc:sldMkLst>
          <pc:docMk/>
          <pc:sldMk cId="3873345821" sldId="365"/>
        </pc:sldMkLst>
      </pc:sldChg>
      <pc:sldChg chg="del">
        <pc:chgData name="Kim Jaehyun" userId="d89fd85d5f442cdd" providerId="LiveId" clId="{A48B8588-09CC-49B1-B549-1689EAB1910D}" dt="2023-05-12T07:57:24.713" v="30" actId="47"/>
        <pc:sldMkLst>
          <pc:docMk/>
          <pc:sldMk cId="2439699836" sldId="366"/>
        </pc:sldMkLst>
      </pc:sldChg>
      <pc:sldChg chg="del">
        <pc:chgData name="Kim Jaehyun" userId="d89fd85d5f442cdd" providerId="LiveId" clId="{A48B8588-09CC-49B1-B549-1689EAB1910D}" dt="2023-05-12T07:57:24.909" v="31" actId="47"/>
        <pc:sldMkLst>
          <pc:docMk/>
          <pc:sldMk cId="1692062360" sldId="367"/>
        </pc:sldMkLst>
      </pc:sldChg>
      <pc:sldChg chg="del">
        <pc:chgData name="Kim Jaehyun" userId="d89fd85d5f442cdd" providerId="LiveId" clId="{A48B8588-09CC-49B1-B549-1689EAB1910D}" dt="2023-05-12T07:57:25.077" v="32" actId="47"/>
        <pc:sldMkLst>
          <pc:docMk/>
          <pc:sldMk cId="3556389732" sldId="368"/>
        </pc:sldMkLst>
      </pc:sldChg>
      <pc:sldChg chg="del">
        <pc:chgData name="Kim Jaehyun" userId="d89fd85d5f442cdd" providerId="LiveId" clId="{A48B8588-09CC-49B1-B549-1689EAB1910D}" dt="2023-05-12T07:57:25.225" v="33" actId="47"/>
        <pc:sldMkLst>
          <pc:docMk/>
          <pc:sldMk cId="1015041925" sldId="370"/>
        </pc:sldMkLst>
      </pc:sldChg>
      <pc:sldChg chg="del">
        <pc:chgData name="Kim Jaehyun" userId="d89fd85d5f442cdd" providerId="LiveId" clId="{A48B8588-09CC-49B1-B549-1689EAB1910D}" dt="2023-05-12T07:57:25.380" v="34" actId="47"/>
        <pc:sldMkLst>
          <pc:docMk/>
          <pc:sldMk cId="2078813825" sldId="371"/>
        </pc:sldMkLst>
      </pc:sldChg>
      <pc:sldChg chg="del">
        <pc:chgData name="Kim Jaehyun" userId="d89fd85d5f442cdd" providerId="LiveId" clId="{A48B8588-09CC-49B1-B549-1689EAB1910D}" dt="2023-05-12T07:57:24.081" v="27" actId="47"/>
        <pc:sldMkLst>
          <pc:docMk/>
          <pc:sldMk cId="2509038376" sldId="372"/>
        </pc:sldMkLst>
      </pc:sldChg>
      <pc:sldChg chg="del">
        <pc:chgData name="Kim Jaehyun" userId="d89fd85d5f442cdd" providerId="LiveId" clId="{A48B8588-09CC-49B1-B549-1689EAB1910D}" dt="2023-05-12T07:54:53.933" v="1" actId="47"/>
        <pc:sldMkLst>
          <pc:docMk/>
          <pc:sldMk cId="1000126648" sldId="373"/>
        </pc:sldMkLst>
      </pc:sldChg>
      <pc:sldChg chg="del">
        <pc:chgData name="Kim Jaehyun" userId="d89fd85d5f442cdd" providerId="LiveId" clId="{A48B8588-09CC-49B1-B549-1689EAB1910D}" dt="2023-05-12T07:54:54.453" v="2" actId="47"/>
        <pc:sldMkLst>
          <pc:docMk/>
          <pc:sldMk cId="1690167782" sldId="374"/>
        </pc:sldMkLst>
      </pc:sldChg>
      <pc:sldChg chg="del">
        <pc:chgData name="Kim Jaehyun" userId="d89fd85d5f442cdd" providerId="LiveId" clId="{A48B8588-09CC-49B1-B549-1689EAB1910D}" dt="2023-05-12T07:54:53.577" v="0" actId="47"/>
        <pc:sldMkLst>
          <pc:docMk/>
          <pc:sldMk cId="847128996" sldId="375"/>
        </pc:sldMkLst>
      </pc:sldChg>
      <pc:sldChg chg="del">
        <pc:chgData name="Kim Jaehyun" userId="d89fd85d5f442cdd" providerId="LiveId" clId="{A48B8588-09CC-49B1-B549-1689EAB1910D}" dt="2023-05-12T07:57:22.185" v="23" actId="47"/>
        <pc:sldMkLst>
          <pc:docMk/>
          <pc:sldMk cId="4077743363" sldId="376"/>
        </pc:sldMkLst>
      </pc:sldChg>
      <pc:sldChg chg="del">
        <pc:chgData name="Kim Jaehyun" userId="d89fd85d5f442cdd" providerId="LiveId" clId="{A48B8588-09CC-49B1-B549-1689EAB1910D}" dt="2023-05-12T07:57:22.510" v="24" actId="47"/>
        <pc:sldMkLst>
          <pc:docMk/>
          <pc:sldMk cId="589067678" sldId="377"/>
        </pc:sldMkLst>
      </pc:sldChg>
      <pc:sldChg chg="del">
        <pc:chgData name="Kim Jaehyun" userId="d89fd85d5f442cdd" providerId="LiveId" clId="{A48B8588-09CC-49B1-B549-1689EAB1910D}" dt="2023-05-12T07:57:23.026" v="25" actId="47"/>
        <pc:sldMkLst>
          <pc:docMk/>
          <pc:sldMk cId="2398320246" sldId="378"/>
        </pc:sldMkLst>
      </pc:sldChg>
      <pc:sldChg chg="del">
        <pc:chgData name="Kim Jaehyun" userId="d89fd85d5f442cdd" providerId="LiveId" clId="{A48B8588-09CC-49B1-B549-1689EAB1910D}" dt="2023-05-12T07:57:23.394" v="26" actId="47"/>
        <pc:sldMkLst>
          <pc:docMk/>
          <pc:sldMk cId="2117058569" sldId="379"/>
        </pc:sldMkLst>
      </pc:sldChg>
      <pc:sldChg chg="del">
        <pc:chgData name="Kim Jaehyun" userId="d89fd85d5f442cdd" providerId="LiveId" clId="{A48B8588-09CC-49B1-B549-1689EAB1910D}" dt="2023-05-12T07:57:25.557" v="35" actId="47"/>
        <pc:sldMkLst>
          <pc:docMk/>
          <pc:sldMk cId="1389207963" sldId="380"/>
        </pc:sldMkLst>
      </pc:sldChg>
      <pc:sldChg chg="addSp delSp modSp mod">
        <pc:chgData name="Kim Jaehyun" userId="d89fd85d5f442cdd" providerId="LiveId" clId="{A48B8588-09CC-49B1-B549-1689EAB1910D}" dt="2023-05-12T08:05:15.661" v="82" actId="478"/>
        <pc:sldMkLst>
          <pc:docMk/>
          <pc:sldMk cId="906910486" sldId="381"/>
        </pc:sldMkLst>
        <pc:spChg chg="add mod">
          <ac:chgData name="Kim Jaehyun" userId="d89fd85d5f442cdd" providerId="LiveId" clId="{A48B8588-09CC-49B1-B549-1689EAB1910D}" dt="2023-05-12T07:59:59.901" v="66" actId="14100"/>
          <ac:spMkLst>
            <pc:docMk/>
            <pc:sldMk cId="906910486" sldId="381"/>
            <ac:spMk id="2" creationId="{582722A0-DE27-71DB-D33A-443225F39A2F}"/>
          </ac:spMkLst>
        </pc:spChg>
        <pc:picChg chg="add del">
          <ac:chgData name="Kim Jaehyun" userId="d89fd85d5f442cdd" providerId="LiveId" clId="{A48B8588-09CC-49B1-B549-1689EAB1910D}" dt="2023-05-12T08:05:15.661" v="82" actId="478"/>
          <ac:picMkLst>
            <pc:docMk/>
            <pc:sldMk cId="906910486" sldId="381"/>
            <ac:picMk id="5" creationId="{A1B407B6-39DA-2FC7-2D18-C4CCE1FBEDB2}"/>
          </ac:picMkLst>
        </pc:picChg>
      </pc:sldChg>
      <pc:sldChg chg="addSp delSp modSp mod">
        <pc:chgData name="Kim Jaehyun" userId="d89fd85d5f442cdd" providerId="LiveId" clId="{A48B8588-09CC-49B1-B549-1689EAB1910D}" dt="2023-05-12T08:00:06.305" v="79" actId="14100"/>
        <pc:sldMkLst>
          <pc:docMk/>
          <pc:sldMk cId="4046721452" sldId="382"/>
        </pc:sldMkLst>
        <pc:spChg chg="add mod">
          <ac:chgData name="Kim Jaehyun" userId="d89fd85d5f442cdd" providerId="LiveId" clId="{A48B8588-09CC-49B1-B549-1689EAB1910D}" dt="2023-05-12T07:56:56.787" v="19"/>
          <ac:spMkLst>
            <pc:docMk/>
            <pc:sldMk cId="4046721452" sldId="382"/>
            <ac:spMk id="2" creationId="{406D1FFA-AFB7-1CCE-6E2B-F6F098633781}"/>
          </ac:spMkLst>
        </pc:spChg>
        <pc:spChg chg="add mod">
          <ac:chgData name="Kim Jaehyun" userId="d89fd85d5f442cdd" providerId="LiveId" clId="{A48B8588-09CC-49B1-B549-1689EAB1910D}" dt="2023-05-12T08:00:06.305" v="79" actId="14100"/>
          <ac:spMkLst>
            <pc:docMk/>
            <pc:sldMk cId="4046721452" sldId="382"/>
            <ac:spMk id="3" creationId="{3DC52AE3-8EC5-F3C8-A820-F047090ADA7C}"/>
          </ac:spMkLst>
        </pc:spChg>
        <pc:spChg chg="del">
          <ac:chgData name="Kim Jaehyun" userId="d89fd85d5f442cdd" providerId="LiveId" clId="{A48B8588-09CC-49B1-B549-1689EAB1910D}" dt="2023-05-12T07:56:56.517" v="18" actId="478"/>
          <ac:spMkLst>
            <pc:docMk/>
            <pc:sldMk cId="4046721452" sldId="382"/>
            <ac:spMk id="8" creationId="{0FE67638-523C-8DD4-51C6-ED5F2223B8FD}"/>
          </ac:spMkLst>
        </pc:spChg>
        <pc:spChg chg="del">
          <ac:chgData name="Kim Jaehyun" userId="d89fd85d5f442cdd" providerId="LiveId" clId="{A48B8588-09CC-49B1-B549-1689EAB1910D}" dt="2023-05-12T07:56:59.121" v="20" actId="478"/>
          <ac:spMkLst>
            <pc:docMk/>
            <pc:sldMk cId="4046721452" sldId="382"/>
            <ac:spMk id="9" creationId="{9E0DA053-108B-BBFB-614D-CDCF342B1A00}"/>
          </ac:spMkLst>
        </pc:spChg>
      </pc:sldChg>
      <pc:sldChg chg="add">
        <pc:chgData name="Kim Jaehyun" userId="d89fd85d5f442cdd" providerId="LiveId" clId="{A48B8588-09CC-49B1-B549-1689EAB1910D}" dt="2023-05-12T07:54:59.622" v="7"/>
        <pc:sldMkLst>
          <pc:docMk/>
          <pc:sldMk cId="4109424716" sldId="383"/>
        </pc:sldMkLst>
      </pc:sldChg>
      <pc:sldChg chg="add">
        <pc:chgData name="Kim Jaehyun" userId="d89fd85d5f442cdd" providerId="LiveId" clId="{A48B8588-09CC-49B1-B549-1689EAB1910D}" dt="2023-05-12T07:54:59.622" v="7"/>
        <pc:sldMkLst>
          <pc:docMk/>
          <pc:sldMk cId="1019147658" sldId="384"/>
        </pc:sldMkLst>
      </pc:sldChg>
      <pc:sldChg chg="add">
        <pc:chgData name="Kim Jaehyun" userId="d89fd85d5f442cdd" providerId="LiveId" clId="{A48B8588-09CC-49B1-B549-1689EAB1910D}" dt="2023-05-12T07:54:59.622" v="7"/>
        <pc:sldMkLst>
          <pc:docMk/>
          <pc:sldMk cId="2821887488" sldId="385"/>
        </pc:sldMkLst>
      </pc:sldChg>
      <pc:sldChg chg="add">
        <pc:chgData name="Kim Jaehyun" userId="d89fd85d5f442cdd" providerId="LiveId" clId="{A48B8588-09CC-49B1-B549-1689EAB1910D}" dt="2023-05-12T07:54:59.622" v="7"/>
        <pc:sldMkLst>
          <pc:docMk/>
          <pc:sldMk cId="1917980502" sldId="387"/>
        </pc:sldMkLst>
      </pc:sldChg>
      <pc:sldChg chg="add">
        <pc:chgData name="Kim Jaehyun" userId="d89fd85d5f442cdd" providerId="LiveId" clId="{A48B8588-09CC-49B1-B549-1689EAB1910D}" dt="2023-05-12T07:54:59.622" v="7"/>
        <pc:sldMkLst>
          <pc:docMk/>
          <pc:sldMk cId="3714398835" sldId="388"/>
        </pc:sldMkLst>
      </pc:sldChg>
      <pc:sldChg chg="addSp delSp modSp add mod">
        <pc:chgData name="Kim Jaehyun" userId="d89fd85d5f442cdd" providerId="LiveId" clId="{A48B8588-09CC-49B1-B549-1689EAB1910D}" dt="2023-05-12T08:06:25.233" v="115" actId="14100"/>
        <pc:sldMkLst>
          <pc:docMk/>
          <pc:sldMk cId="3172468081" sldId="389"/>
        </pc:sldMkLst>
        <pc:spChg chg="mod">
          <ac:chgData name="Kim Jaehyun" userId="d89fd85d5f442cdd" providerId="LiveId" clId="{A48B8588-09CC-49B1-B549-1689EAB1910D}" dt="2023-05-12T08:06:25.233" v="115" actId="14100"/>
          <ac:spMkLst>
            <pc:docMk/>
            <pc:sldMk cId="3172468081" sldId="389"/>
            <ac:spMk id="2" creationId="{582722A0-DE27-71DB-D33A-443225F39A2F}"/>
          </ac:spMkLst>
        </pc:spChg>
        <pc:picChg chg="mod">
          <ac:chgData name="Kim Jaehyun" userId="d89fd85d5f442cdd" providerId="LiveId" clId="{A48B8588-09CC-49B1-B549-1689EAB1910D}" dt="2023-05-12T08:05:50.774" v="93" actId="1076"/>
          <ac:picMkLst>
            <pc:docMk/>
            <pc:sldMk cId="3172468081" sldId="389"/>
            <ac:picMk id="5" creationId="{A1B407B6-39DA-2FC7-2D18-C4CCE1FBEDB2}"/>
          </ac:picMkLst>
        </pc:picChg>
        <pc:picChg chg="del">
          <ac:chgData name="Kim Jaehyun" userId="d89fd85d5f442cdd" providerId="LiveId" clId="{A48B8588-09CC-49B1-B549-1689EAB1910D}" dt="2023-05-12T08:05:17.377" v="83" actId="478"/>
          <ac:picMkLst>
            <pc:docMk/>
            <pc:sldMk cId="3172468081" sldId="389"/>
            <ac:picMk id="7" creationId="{50B171C3-2228-1171-0188-39F98764B82A}"/>
          </ac:picMkLst>
        </pc:picChg>
        <pc:picChg chg="add mod">
          <ac:chgData name="Kim Jaehyun" userId="d89fd85d5f442cdd" providerId="LiveId" clId="{A48B8588-09CC-49B1-B549-1689EAB1910D}" dt="2023-05-12T08:06:07.113" v="98" actId="1076"/>
          <ac:picMkLst>
            <pc:docMk/>
            <pc:sldMk cId="3172468081" sldId="389"/>
            <ac:picMk id="8" creationId="{C821D147-5F74-0838-AA0A-C10A51EA474F}"/>
          </ac:picMkLst>
        </pc:picChg>
      </pc:sldChg>
    </pc:docChg>
  </pc:docChgLst>
  <pc:docChgLst>
    <pc:chgData name="Kim Jaehyun" userId="d89fd85d5f442cdd" providerId="LiveId" clId="{44755EDD-3875-4B10-821C-1FF3905F1530}"/>
    <pc:docChg chg="undo redo custSel addSld delSld modSld sldOrd">
      <pc:chgData name="Kim Jaehyun" userId="d89fd85d5f442cdd" providerId="LiveId" clId="{44755EDD-3875-4B10-821C-1FF3905F1530}" dt="2023-04-08T08:51:16.435" v="6686" actId="47"/>
      <pc:docMkLst>
        <pc:docMk/>
      </pc:docMkLst>
      <pc:sldChg chg="modSp mod">
        <pc:chgData name="Kim Jaehyun" userId="d89fd85d5f442cdd" providerId="LiveId" clId="{44755EDD-3875-4B10-821C-1FF3905F1530}" dt="2023-04-04T14:44:05.408" v="0" actId="20577"/>
        <pc:sldMkLst>
          <pc:docMk/>
          <pc:sldMk cId="1141808292" sldId="256"/>
        </pc:sldMkLst>
        <pc:spChg chg="mod">
          <ac:chgData name="Kim Jaehyun" userId="d89fd85d5f442cdd" providerId="LiveId" clId="{44755EDD-3875-4B10-821C-1FF3905F1530}" dt="2023-04-04T14:44:05.408" v="0" actId="20577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44755EDD-3875-4B10-821C-1FF3905F1530}" dt="2023-04-07T21:42:10.552" v="4270" actId="20577"/>
        <pc:sldMkLst>
          <pc:docMk/>
          <pc:sldMk cId="4263309501" sldId="257"/>
        </pc:sldMkLst>
        <pc:spChg chg="mod">
          <ac:chgData name="Kim Jaehyun" userId="d89fd85d5f442cdd" providerId="LiveId" clId="{44755EDD-3875-4B10-821C-1FF3905F1530}" dt="2023-04-07T21:42:10.552" v="4270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modSp add del mod">
        <pc:chgData name="Kim Jaehyun" userId="d89fd85d5f442cdd" providerId="LiveId" clId="{44755EDD-3875-4B10-821C-1FF3905F1530}" dt="2023-04-07T16:38:04.690" v="3613" actId="47"/>
        <pc:sldMkLst>
          <pc:docMk/>
          <pc:sldMk cId="2900938449" sldId="258"/>
        </pc:sldMkLst>
        <pc:spChg chg="mod">
          <ac:chgData name="Kim Jaehyun" userId="d89fd85d5f442cdd" providerId="LiveId" clId="{44755EDD-3875-4B10-821C-1FF3905F1530}" dt="2023-04-04T14:49:12.048" v="18" actId="20577"/>
          <ac:spMkLst>
            <pc:docMk/>
            <pc:sldMk cId="2900938449" sldId="258"/>
            <ac:spMk id="5" creationId="{6CF2B2E6-0104-331B-A300-790156F449DA}"/>
          </ac:spMkLst>
        </pc:spChg>
      </pc:sldChg>
      <pc:sldChg chg="del">
        <pc:chgData name="Kim Jaehyun" userId="d89fd85d5f442cdd" providerId="LiveId" clId="{44755EDD-3875-4B10-821C-1FF3905F1530}" dt="2023-04-04T14:50:15.518" v="41" actId="47"/>
        <pc:sldMkLst>
          <pc:docMk/>
          <pc:sldMk cId="3363816942" sldId="268"/>
        </pc:sldMkLst>
      </pc:sldChg>
      <pc:sldChg chg="del">
        <pc:chgData name="Kim Jaehyun" userId="d89fd85d5f442cdd" providerId="LiveId" clId="{44755EDD-3875-4B10-821C-1FF3905F1530}" dt="2023-04-04T14:50:16.962" v="45" actId="47"/>
        <pc:sldMkLst>
          <pc:docMk/>
          <pc:sldMk cId="409569571" sldId="269"/>
        </pc:sldMkLst>
      </pc:sldChg>
      <pc:sldChg chg="del">
        <pc:chgData name="Kim Jaehyun" userId="d89fd85d5f442cdd" providerId="LiveId" clId="{44755EDD-3875-4B10-821C-1FF3905F1530}" dt="2023-04-04T14:50:17.674" v="52" actId="47"/>
        <pc:sldMkLst>
          <pc:docMk/>
          <pc:sldMk cId="764221931" sldId="270"/>
        </pc:sldMkLst>
      </pc:sldChg>
      <pc:sldChg chg="modSp add del mod">
        <pc:chgData name="Kim Jaehyun" userId="d89fd85d5f442cdd" providerId="LiveId" clId="{44755EDD-3875-4B10-821C-1FF3905F1530}" dt="2023-04-07T21:42:35.633" v="4273" actId="47"/>
        <pc:sldMkLst>
          <pc:docMk/>
          <pc:sldMk cId="3813910217" sldId="272"/>
        </pc:sldMkLst>
        <pc:spChg chg="mod">
          <ac:chgData name="Kim Jaehyun" userId="d89fd85d5f442cdd" providerId="LiveId" clId="{44755EDD-3875-4B10-821C-1FF3905F1530}" dt="2023-04-07T19:34:24.979" v="4177" actId="20577"/>
          <ac:spMkLst>
            <pc:docMk/>
            <pc:sldMk cId="3813910217" sldId="272"/>
            <ac:spMk id="5" creationId="{6CF2B2E6-0104-331B-A300-790156F449DA}"/>
          </ac:spMkLst>
        </pc:spChg>
        <pc:spChg chg="mod">
          <ac:chgData name="Kim Jaehyun" userId="d89fd85d5f442cdd" providerId="LiveId" clId="{44755EDD-3875-4B10-821C-1FF3905F1530}" dt="2023-04-04T14:50:38.040" v="83" actId="1076"/>
          <ac:spMkLst>
            <pc:docMk/>
            <pc:sldMk cId="3813910217" sldId="272"/>
            <ac:spMk id="6" creationId="{C6085813-83D7-BDAE-F441-40190B07B94C}"/>
          </ac:spMkLst>
        </pc:spChg>
        <pc:spChg chg="mod">
          <ac:chgData name="Kim Jaehyun" userId="d89fd85d5f442cdd" providerId="LiveId" clId="{44755EDD-3875-4B10-821C-1FF3905F1530}" dt="2023-04-04T14:50:48.003" v="86" actId="1076"/>
          <ac:spMkLst>
            <pc:docMk/>
            <pc:sldMk cId="3813910217" sldId="272"/>
            <ac:spMk id="7" creationId="{6ECBE09F-C3F1-E8B1-FAF2-B78D4C5430BF}"/>
          </ac:spMkLst>
        </pc:spChg>
      </pc:sldChg>
      <pc:sldChg chg="del">
        <pc:chgData name="Kim Jaehyun" userId="d89fd85d5f442cdd" providerId="LiveId" clId="{44755EDD-3875-4B10-821C-1FF3905F1530}" dt="2023-04-07T23:28:41.532" v="4763" actId="47"/>
        <pc:sldMkLst>
          <pc:docMk/>
          <pc:sldMk cId="1519119389" sldId="273"/>
        </pc:sldMkLst>
      </pc:sldChg>
      <pc:sldChg chg="del">
        <pc:chgData name="Kim Jaehyun" userId="d89fd85d5f442cdd" providerId="LiveId" clId="{44755EDD-3875-4B10-821C-1FF3905F1530}" dt="2023-04-04T14:50:15.947" v="42" actId="47"/>
        <pc:sldMkLst>
          <pc:docMk/>
          <pc:sldMk cId="1361287004" sldId="274"/>
        </pc:sldMkLst>
      </pc:sldChg>
      <pc:sldChg chg="del">
        <pc:chgData name="Kim Jaehyun" userId="d89fd85d5f442cdd" providerId="LiveId" clId="{44755EDD-3875-4B10-821C-1FF3905F1530}" dt="2023-04-04T14:50:16.546" v="44" actId="47"/>
        <pc:sldMkLst>
          <pc:docMk/>
          <pc:sldMk cId="1491823213" sldId="277"/>
        </pc:sldMkLst>
      </pc:sldChg>
      <pc:sldChg chg="del">
        <pc:chgData name="Kim Jaehyun" userId="d89fd85d5f442cdd" providerId="LiveId" clId="{44755EDD-3875-4B10-821C-1FF3905F1530}" dt="2023-04-04T14:50:17.463" v="46" actId="47"/>
        <pc:sldMkLst>
          <pc:docMk/>
          <pc:sldMk cId="2103560772" sldId="278"/>
        </pc:sldMkLst>
      </pc:sldChg>
      <pc:sldChg chg="del">
        <pc:chgData name="Kim Jaehyun" userId="d89fd85d5f442cdd" providerId="LiveId" clId="{44755EDD-3875-4B10-821C-1FF3905F1530}" dt="2023-04-04T14:50:17.508" v="47" actId="47"/>
        <pc:sldMkLst>
          <pc:docMk/>
          <pc:sldMk cId="2053969169" sldId="279"/>
        </pc:sldMkLst>
      </pc:sldChg>
      <pc:sldChg chg="del">
        <pc:chgData name="Kim Jaehyun" userId="d89fd85d5f442cdd" providerId="LiveId" clId="{44755EDD-3875-4B10-821C-1FF3905F1530}" dt="2023-04-04T14:50:17.538" v="48" actId="47"/>
        <pc:sldMkLst>
          <pc:docMk/>
          <pc:sldMk cId="309085916" sldId="280"/>
        </pc:sldMkLst>
      </pc:sldChg>
      <pc:sldChg chg="del">
        <pc:chgData name="Kim Jaehyun" userId="d89fd85d5f442cdd" providerId="LiveId" clId="{44755EDD-3875-4B10-821C-1FF3905F1530}" dt="2023-04-04T14:50:17.569" v="49" actId="47"/>
        <pc:sldMkLst>
          <pc:docMk/>
          <pc:sldMk cId="1522575778" sldId="281"/>
        </pc:sldMkLst>
      </pc:sldChg>
      <pc:sldChg chg="del">
        <pc:chgData name="Kim Jaehyun" userId="d89fd85d5f442cdd" providerId="LiveId" clId="{44755EDD-3875-4B10-821C-1FF3905F1530}" dt="2023-04-04T14:50:17.600" v="50" actId="47"/>
        <pc:sldMkLst>
          <pc:docMk/>
          <pc:sldMk cId="634533393" sldId="282"/>
        </pc:sldMkLst>
      </pc:sldChg>
      <pc:sldChg chg="del">
        <pc:chgData name="Kim Jaehyun" userId="d89fd85d5f442cdd" providerId="LiveId" clId="{44755EDD-3875-4B10-821C-1FF3905F1530}" dt="2023-04-04T14:50:17.629" v="51" actId="47"/>
        <pc:sldMkLst>
          <pc:docMk/>
          <pc:sldMk cId="959558168" sldId="283"/>
        </pc:sldMkLst>
      </pc:sldChg>
      <pc:sldChg chg="del">
        <pc:chgData name="Kim Jaehyun" userId="d89fd85d5f442cdd" providerId="LiveId" clId="{44755EDD-3875-4B10-821C-1FF3905F1530}" dt="2023-04-04T14:50:16.258" v="43" actId="47"/>
        <pc:sldMkLst>
          <pc:docMk/>
          <pc:sldMk cId="2151948846" sldId="284"/>
        </pc:sldMkLst>
      </pc:sldChg>
      <pc:sldChg chg="del">
        <pc:chgData name="Kim Jaehyun" userId="d89fd85d5f442cdd" providerId="LiveId" clId="{44755EDD-3875-4B10-821C-1FF3905F1530}" dt="2023-04-04T14:50:18.168" v="53" actId="47"/>
        <pc:sldMkLst>
          <pc:docMk/>
          <pc:sldMk cId="551061578" sldId="285"/>
        </pc:sldMkLst>
      </pc:sldChg>
      <pc:sldChg chg="del">
        <pc:chgData name="Kim Jaehyun" userId="d89fd85d5f442cdd" providerId="LiveId" clId="{44755EDD-3875-4B10-821C-1FF3905F1530}" dt="2023-04-04T14:50:18.363" v="54" actId="47"/>
        <pc:sldMkLst>
          <pc:docMk/>
          <pc:sldMk cId="2140182709" sldId="286"/>
        </pc:sldMkLst>
      </pc:sldChg>
      <pc:sldChg chg="del">
        <pc:chgData name="Kim Jaehyun" userId="d89fd85d5f442cdd" providerId="LiveId" clId="{44755EDD-3875-4B10-821C-1FF3905F1530}" dt="2023-04-04T14:50:19.413" v="60" actId="47"/>
        <pc:sldMkLst>
          <pc:docMk/>
          <pc:sldMk cId="4136947768" sldId="287"/>
        </pc:sldMkLst>
      </pc:sldChg>
      <pc:sldChg chg="del">
        <pc:chgData name="Kim Jaehyun" userId="d89fd85d5f442cdd" providerId="LiveId" clId="{44755EDD-3875-4B10-821C-1FF3905F1530}" dt="2023-04-04T14:50:18.699" v="56" actId="47"/>
        <pc:sldMkLst>
          <pc:docMk/>
          <pc:sldMk cId="4041948894" sldId="288"/>
        </pc:sldMkLst>
      </pc:sldChg>
      <pc:sldChg chg="del">
        <pc:chgData name="Kim Jaehyun" userId="d89fd85d5f442cdd" providerId="LiveId" clId="{44755EDD-3875-4B10-821C-1FF3905F1530}" dt="2023-04-04T14:50:18.874" v="57" actId="47"/>
        <pc:sldMkLst>
          <pc:docMk/>
          <pc:sldMk cId="2886376532" sldId="289"/>
        </pc:sldMkLst>
      </pc:sldChg>
      <pc:sldChg chg="del">
        <pc:chgData name="Kim Jaehyun" userId="d89fd85d5f442cdd" providerId="LiveId" clId="{44755EDD-3875-4B10-821C-1FF3905F1530}" dt="2023-04-04T14:50:19.223" v="59" actId="47"/>
        <pc:sldMkLst>
          <pc:docMk/>
          <pc:sldMk cId="717766042" sldId="290"/>
        </pc:sldMkLst>
      </pc:sldChg>
      <pc:sldChg chg="add del">
        <pc:chgData name="Kim Jaehyun" userId="d89fd85d5f442cdd" providerId="LiveId" clId="{44755EDD-3875-4B10-821C-1FF3905F1530}" dt="2023-04-04T14:50:24.398" v="65" actId="47"/>
        <pc:sldMkLst>
          <pc:docMk/>
          <pc:sldMk cId="2217999377" sldId="291"/>
        </pc:sldMkLst>
      </pc:sldChg>
      <pc:sldChg chg="del">
        <pc:chgData name="Kim Jaehyun" userId="d89fd85d5f442cdd" providerId="LiveId" clId="{44755EDD-3875-4B10-821C-1FF3905F1530}" dt="2023-04-04T14:50:19.051" v="58" actId="47"/>
        <pc:sldMkLst>
          <pc:docMk/>
          <pc:sldMk cId="1487526327" sldId="292"/>
        </pc:sldMkLst>
      </pc:sldChg>
      <pc:sldChg chg="del">
        <pc:chgData name="Kim Jaehyun" userId="d89fd85d5f442cdd" providerId="LiveId" clId="{44755EDD-3875-4B10-821C-1FF3905F1530}" dt="2023-04-04T14:50:18.534" v="55" actId="47"/>
        <pc:sldMkLst>
          <pc:docMk/>
          <pc:sldMk cId="744524337" sldId="293"/>
        </pc:sldMkLst>
      </pc:sldChg>
      <pc:sldChg chg="modSp del mod">
        <pc:chgData name="Kim Jaehyun" userId="d89fd85d5f442cdd" providerId="LiveId" clId="{44755EDD-3875-4B10-821C-1FF3905F1530}" dt="2023-04-04T14:49:15.818" v="21" actId="47"/>
        <pc:sldMkLst>
          <pc:docMk/>
          <pc:sldMk cId="4079390291" sldId="294"/>
        </pc:sldMkLst>
        <pc:spChg chg="mod">
          <ac:chgData name="Kim Jaehyun" userId="d89fd85d5f442cdd" providerId="LiveId" clId="{44755EDD-3875-4B10-821C-1FF3905F1530}" dt="2023-04-04T14:49:13.951" v="20" actId="1076"/>
          <ac:spMkLst>
            <pc:docMk/>
            <pc:sldMk cId="4079390291" sldId="294"/>
            <ac:spMk id="5" creationId="{6CF2B2E6-0104-331B-A300-790156F449DA}"/>
          </ac:spMkLst>
        </pc:spChg>
      </pc:sldChg>
      <pc:sldChg chg="modSp del mod ord">
        <pc:chgData name="Kim Jaehyun" userId="d89fd85d5f442cdd" providerId="LiveId" clId="{44755EDD-3875-4B10-821C-1FF3905F1530}" dt="2023-04-08T08:51:16.435" v="6686" actId="47"/>
        <pc:sldMkLst>
          <pc:docMk/>
          <pc:sldMk cId="1779615631" sldId="295"/>
        </pc:sldMkLst>
        <pc:spChg chg="mod">
          <ac:chgData name="Kim Jaehyun" userId="d89fd85d5f442cdd" providerId="LiveId" clId="{44755EDD-3875-4B10-821C-1FF3905F1530}" dt="2023-04-07T23:28:35.617" v="4760" actId="20577"/>
          <ac:spMkLst>
            <pc:docMk/>
            <pc:sldMk cId="1779615631" sldId="295"/>
            <ac:spMk id="5" creationId="{6CF2B2E6-0104-331B-A300-790156F449DA}"/>
          </ac:spMkLst>
        </pc:spChg>
      </pc:sldChg>
      <pc:sldChg chg="modSp mod">
        <pc:chgData name="Kim Jaehyun" userId="d89fd85d5f442cdd" providerId="LiveId" clId="{44755EDD-3875-4B10-821C-1FF3905F1530}" dt="2023-04-08T08:49:35.252" v="6685" actId="20577"/>
        <pc:sldMkLst>
          <pc:docMk/>
          <pc:sldMk cId="1562932818" sldId="297"/>
        </pc:sldMkLst>
        <pc:spChg chg="mod">
          <ac:chgData name="Kim Jaehyun" userId="d89fd85d5f442cdd" providerId="LiveId" clId="{44755EDD-3875-4B10-821C-1FF3905F1530}" dt="2023-04-08T08:49:35.252" v="6685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44755EDD-3875-4B10-821C-1FF3905F1530}" dt="2023-04-07T23:28:39.674" v="4762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addSp delSp modSp mod">
        <pc:chgData name="Kim Jaehyun" userId="d89fd85d5f442cdd" providerId="LiveId" clId="{44755EDD-3875-4B10-821C-1FF3905F1530}" dt="2023-04-08T00:37:52.835" v="4773" actId="1076"/>
        <pc:sldMkLst>
          <pc:docMk/>
          <pc:sldMk cId="3544209958" sldId="298"/>
        </pc:sldMkLst>
        <pc:spChg chg="add del mod">
          <ac:chgData name="Kim Jaehyun" userId="d89fd85d5f442cdd" providerId="LiveId" clId="{44755EDD-3875-4B10-821C-1FF3905F1530}" dt="2023-04-04T14:50:56.673" v="88"/>
          <ac:spMkLst>
            <pc:docMk/>
            <pc:sldMk cId="3544209958" sldId="298"/>
            <ac:spMk id="2" creationId="{0BF1948C-5FCC-A374-763C-87D62B180262}"/>
          </ac:spMkLst>
        </pc:spChg>
        <pc:spChg chg="add del mod">
          <ac:chgData name="Kim Jaehyun" userId="d89fd85d5f442cdd" providerId="LiveId" clId="{44755EDD-3875-4B10-821C-1FF3905F1530}" dt="2023-04-04T14:50:56.673" v="88"/>
          <ac:spMkLst>
            <pc:docMk/>
            <pc:sldMk cId="3544209958" sldId="298"/>
            <ac:spMk id="4" creationId="{68915D5F-E2DA-9965-9E0C-EEB131A8DF7A}"/>
          </ac:spMkLst>
        </pc:spChg>
        <pc:spChg chg="del">
          <ac:chgData name="Kim Jaehyun" userId="d89fd85d5f442cdd" providerId="LiveId" clId="{44755EDD-3875-4B10-821C-1FF3905F1530}" dt="2023-04-04T14:50:58.307" v="89" actId="478"/>
          <ac:spMkLst>
            <pc:docMk/>
            <pc:sldMk cId="3544209958" sldId="298"/>
            <ac:spMk id="5" creationId="{6CF2B2E6-0104-331B-A300-790156F449DA}"/>
          </ac:spMkLst>
        </pc:spChg>
        <pc:spChg chg="del">
          <ac:chgData name="Kim Jaehyun" userId="d89fd85d5f442cdd" providerId="LiveId" clId="{44755EDD-3875-4B10-821C-1FF3905F1530}" dt="2023-04-04T14:50:59.130" v="90" actId="478"/>
          <ac:spMkLst>
            <pc:docMk/>
            <pc:sldMk cId="3544209958" sldId="298"/>
            <ac:spMk id="7" creationId="{6ECBE09F-C3F1-E8B1-FAF2-B78D4C5430BF}"/>
          </ac:spMkLst>
        </pc:spChg>
        <pc:spChg chg="add mod">
          <ac:chgData name="Kim Jaehyun" userId="d89fd85d5f442cdd" providerId="LiveId" clId="{44755EDD-3875-4B10-821C-1FF3905F1530}" dt="2023-04-07T19:34:27.389" v="4178" actId="20577"/>
          <ac:spMkLst>
            <pc:docMk/>
            <pc:sldMk cId="3544209958" sldId="298"/>
            <ac:spMk id="8" creationId="{0FE67638-523C-8DD4-51C6-ED5F2223B8FD}"/>
          </ac:spMkLst>
        </pc:spChg>
        <pc:spChg chg="add mod">
          <ac:chgData name="Kim Jaehyun" userId="d89fd85d5f442cdd" providerId="LiveId" clId="{44755EDD-3875-4B10-821C-1FF3905F1530}" dt="2023-04-04T14:51:04.633" v="102"/>
          <ac:spMkLst>
            <pc:docMk/>
            <pc:sldMk cId="3544209958" sldId="298"/>
            <ac:spMk id="9" creationId="{9E0DA053-108B-BBFB-614D-CDCF342B1A00}"/>
          </ac:spMkLst>
        </pc:spChg>
        <pc:picChg chg="del">
          <ac:chgData name="Kim Jaehyun" userId="d89fd85d5f442cdd" providerId="LiveId" clId="{44755EDD-3875-4B10-821C-1FF3905F1530}" dt="2023-04-07T21:08:38.317" v="4210" actId="478"/>
          <ac:picMkLst>
            <pc:docMk/>
            <pc:sldMk cId="3544209958" sldId="298"/>
            <ac:picMk id="3" creationId="{6D06E2B6-32F0-9083-6B5D-8EF33F877A2C}"/>
          </ac:picMkLst>
        </pc:picChg>
        <pc:picChg chg="add mod modCrop">
          <ac:chgData name="Kim Jaehyun" userId="d89fd85d5f442cdd" providerId="LiveId" clId="{44755EDD-3875-4B10-821C-1FF3905F1530}" dt="2023-04-08T00:37:52.835" v="4773" actId="1076"/>
          <ac:picMkLst>
            <pc:docMk/>
            <pc:sldMk cId="3544209958" sldId="298"/>
            <ac:picMk id="4" creationId="{BF179971-43EC-EE75-D674-18C18559A93B}"/>
          </ac:picMkLst>
        </pc:picChg>
      </pc:sldChg>
      <pc:sldChg chg="del">
        <pc:chgData name="Kim Jaehyun" userId="d89fd85d5f442cdd" providerId="LiveId" clId="{44755EDD-3875-4B10-821C-1FF3905F1530}" dt="2023-04-04T14:51:13.325" v="103" actId="47"/>
        <pc:sldMkLst>
          <pc:docMk/>
          <pc:sldMk cId="3603591111" sldId="299"/>
        </pc:sldMkLst>
      </pc:sldChg>
      <pc:sldChg chg="del">
        <pc:chgData name="Kim Jaehyun" userId="d89fd85d5f442cdd" providerId="LiveId" clId="{44755EDD-3875-4B10-821C-1FF3905F1530}" dt="2023-04-04T14:51:13.988" v="104" actId="47"/>
        <pc:sldMkLst>
          <pc:docMk/>
          <pc:sldMk cId="511075594" sldId="300"/>
        </pc:sldMkLst>
      </pc:sldChg>
      <pc:sldChg chg="del">
        <pc:chgData name="Kim Jaehyun" userId="d89fd85d5f442cdd" providerId="LiveId" clId="{44755EDD-3875-4B10-821C-1FF3905F1530}" dt="2023-04-04T14:51:14.712" v="105" actId="47"/>
        <pc:sldMkLst>
          <pc:docMk/>
          <pc:sldMk cId="48310367" sldId="301"/>
        </pc:sldMkLst>
      </pc:sldChg>
      <pc:sldChg chg="del">
        <pc:chgData name="Kim Jaehyun" userId="d89fd85d5f442cdd" providerId="LiveId" clId="{44755EDD-3875-4B10-821C-1FF3905F1530}" dt="2023-04-04T14:51:15.377" v="106" actId="47"/>
        <pc:sldMkLst>
          <pc:docMk/>
          <pc:sldMk cId="476602614" sldId="302"/>
        </pc:sldMkLst>
      </pc:sldChg>
      <pc:sldChg chg="del">
        <pc:chgData name="Kim Jaehyun" userId="d89fd85d5f442cdd" providerId="LiveId" clId="{44755EDD-3875-4B10-821C-1FF3905F1530}" dt="2023-04-04T14:51:17.280" v="107" actId="47"/>
        <pc:sldMkLst>
          <pc:docMk/>
          <pc:sldMk cId="3356232390" sldId="303"/>
        </pc:sldMkLst>
      </pc:sldChg>
      <pc:sldChg chg="del">
        <pc:chgData name="Kim Jaehyun" userId="d89fd85d5f442cdd" providerId="LiveId" clId="{44755EDD-3875-4B10-821C-1FF3905F1530}" dt="2023-04-07T21:37:08.418" v="4240" actId="47"/>
        <pc:sldMkLst>
          <pc:docMk/>
          <pc:sldMk cId="2794451929" sldId="304"/>
        </pc:sldMkLst>
      </pc:sldChg>
      <pc:sldChg chg="del">
        <pc:chgData name="Kim Jaehyun" userId="d89fd85d5f442cdd" providerId="LiveId" clId="{44755EDD-3875-4B10-821C-1FF3905F1530}" dt="2023-04-07T21:37:07.015" v="4239" actId="47"/>
        <pc:sldMkLst>
          <pc:docMk/>
          <pc:sldMk cId="452813727" sldId="305"/>
        </pc:sldMkLst>
      </pc:sldChg>
      <pc:sldChg chg="modSp del mod ord">
        <pc:chgData name="Kim Jaehyun" userId="d89fd85d5f442cdd" providerId="LiveId" clId="{44755EDD-3875-4B10-821C-1FF3905F1530}" dt="2023-04-08T00:41:26.474" v="4780" actId="47"/>
        <pc:sldMkLst>
          <pc:docMk/>
          <pc:sldMk cId="1997172819" sldId="307"/>
        </pc:sldMkLst>
        <pc:spChg chg="mod">
          <ac:chgData name="Kim Jaehyun" userId="d89fd85d5f442cdd" providerId="LiveId" clId="{44755EDD-3875-4B10-821C-1FF3905F1530}" dt="2023-04-07T19:34:34.394" v="4180" actId="20577"/>
          <ac:spMkLst>
            <pc:docMk/>
            <pc:sldMk cId="1997172819" sldId="307"/>
            <ac:spMk id="5" creationId="{6CF2B2E6-0104-331B-A300-790156F449DA}"/>
          </ac:spMkLst>
        </pc:spChg>
      </pc:sldChg>
      <pc:sldChg chg="addSp delSp modSp mod ord">
        <pc:chgData name="Kim Jaehyun" userId="d89fd85d5f442cdd" providerId="LiveId" clId="{44755EDD-3875-4B10-821C-1FF3905F1530}" dt="2023-04-07T21:39:21.053" v="4244" actId="1076"/>
        <pc:sldMkLst>
          <pc:docMk/>
          <pc:sldMk cId="3116124444" sldId="308"/>
        </pc:sldMkLst>
        <pc:spChg chg="add del mod">
          <ac:chgData name="Kim Jaehyun" userId="d89fd85d5f442cdd" providerId="LiveId" clId="{44755EDD-3875-4B10-821C-1FF3905F1530}" dt="2023-04-04T14:51:40.922" v="109"/>
          <ac:spMkLst>
            <pc:docMk/>
            <pc:sldMk cId="3116124444" sldId="308"/>
            <ac:spMk id="2" creationId="{B3E0702A-4806-2E9D-8140-7A88B04D2AFC}"/>
          </ac:spMkLst>
        </pc:spChg>
        <pc:spChg chg="add del mod">
          <ac:chgData name="Kim Jaehyun" userId="d89fd85d5f442cdd" providerId="LiveId" clId="{44755EDD-3875-4B10-821C-1FF3905F1530}" dt="2023-04-04T14:51:40.922" v="109"/>
          <ac:spMkLst>
            <pc:docMk/>
            <pc:sldMk cId="3116124444" sldId="308"/>
            <ac:spMk id="3" creationId="{82064FEB-1226-D689-0ED3-5F142D851124}"/>
          </ac:spMkLst>
        </pc:spChg>
        <pc:spChg chg="add mod">
          <ac:chgData name="Kim Jaehyun" userId="d89fd85d5f442cdd" providerId="LiveId" clId="{44755EDD-3875-4B10-821C-1FF3905F1530}" dt="2023-04-07T19:34:32.276" v="4179" actId="20577"/>
          <ac:spMkLst>
            <pc:docMk/>
            <pc:sldMk cId="3116124444" sldId="308"/>
            <ac:spMk id="4" creationId="{6D00AFD1-15FE-15EC-0925-8FAC63017A59}"/>
          </ac:spMkLst>
        </pc:spChg>
        <pc:spChg chg="del">
          <ac:chgData name="Kim Jaehyun" userId="d89fd85d5f442cdd" providerId="LiveId" clId="{44755EDD-3875-4B10-821C-1FF3905F1530}" dt="2023-04-04T14:51:45.053" v="111" actId="478"/>
          <ac:spMkLst>
            <pc:docMk/>
            <pc:sldMk cId="3116124444" sldId="308"/>
            <ac:spMk id="5" creationId="{6CF2B2E6-0104-331B-A300-790156F449DA}"/>
          </ac:spMkLst>
        </pc:spChg>
        <pc:spChg chg="del">
          <ac:chgData name="Kim Jaehyun" userId="d89fd85d5f442cdd" providerId="LiveId" clId="{44755EDD-3875-4B10-821C-1FF3905F1530}" dt="2023-04-04T14:51:44.110" v="110" actId="478"/>
          <ac:spMkLst>
            <pc:docMk/>
            <pc:sldMk cId="3116124444" sldId="308"/>
            <ac:spMk id="7" creationId="{6ECBE09F-C3F1-E8B1-FAF2-B78D4C5430BF}"/>
          </ac:spMkLst>
        </pc:spChg>
        <pc:spChg chg="add mod">
          <ac:chgData name="Kim Jaehyun" userId="d89fd85d5f442cdd" providerId="LiveId" clId="{44755EDD-3875-4B10-821C-1FF3905F1530}" dt="2023-04-04T14:51:54.168" v="124" actId="14100"/>
          <ac:spMkLst>
            <pc:docMk/>
            <pc:sldMk cId="3116124444" sldId="308"/>
            <ac:spMk id="8" creationId="{2EDD653D-6181-00DE-C123-BA71272CA000}"/>
          </ac:spMkLst>
        </pc:spChg>
        <pc:spChg chg="del">
          <ac:chgData name="Kim Jaehyun" userId="d89fd85d5f442cdd" providerId="LiveId" clId="{44755EDD-3875-4B10-821C-1FF3905F1530}" dt="2023-04-07T21:34:04.597" v="4235" actId="478"/>
          <ac:spMkLst>
            <pc:docMk/>
            <pc:sldMk cId="3116124444" sldId="308"/>
            <ac:spMk id="9" creationId="{1390CFD2-6EBE-3AAD-C099-F147EB4B2AF3}"/>
          </ac:spMkLst>
        </pc:spChg>
        <pc:picChg chg="add del mod modCrop">
          <ac:chgData name="Kim Jaehyun" userId="d89fd85d5f442cdd" providerId="LiveId" clId="{44755EDD-3875-4B10-821C-1FF3905F1530}" dt="2023-04-07T21:39:15.979" v="4241" actId="478"/>
          <ac:picMkLst>
            <pc:docMk/>
            <pc:sldMk cId="3116124444" sldId="308"/>
            <ac:picMk id="3" creationId="{69D1375A-00C6-A7D2-30F2-45465CBA6F44}"/>
          </ac:picMkLst>
        </pc:picChg>
        <pc:picChg chg="add mod">
          <ac:chgData name="Kim Jaehyun" userId="d89fd85d5f442cdd" providerId="LiveId" clId="{44755EDD-3875-4B10-821C-1FF3905F1530}" dt="2023-04-07T21:39:21.053" v="4244" actId="1076"/>
          <ac:picMkLst>
            <pc:docMk/>
            <pc:sldMk cId="3116124444" sldId="308"/>
            <ac:picMk id="7" creationId="{426C4DF3-04BC-C61D-D604-DBA8296B6EF7}"/>
          </ac:picMkLst>
        </pc:picChg>
        <pc:picChg chg="del">
          <ac:chgData name="Kim Jaehyun" userId="d89fd85d5f442cdd" providerId="LiveId" clId="{44755EDD-3875-4B10-821C-1FF3905F1530}" dt="2023-04-07T21:34:02.947" v="4234" actId="478"/>
          <ac:picMkLst>
            <pc:docMk/>
            <pc:sldMk cId="3116124444" sldId="308"/>
            <ac:picMk id="11" creationId="{83D96F40-56E5-9DAB-5D5D-0B5903B90B7B}"/>
          </ac:picMkLst>
        </pc:picChg>
      </pc:sldChg>
      <pc:sldChg chg="modSp mod">
        <pc:chgData name="Kim Jaehyun" userId="d89fd85d5f442cdd" providerId="LiveId" clId="{44755EDD-3875-4B10-821C-1FF3905F1530}" dt="2023-04-07T23:28:37.650" v="4761" actId="20577"/>
        <pc:sldMkLst>
          <pc:docMk/>
          <pc:sldMk cId="3684520935" sldId="310"/>
        </pc:sldMkLst>
        <pc:spChg chg="mod">
          <ac:chgData name="Kim Jaehyun" userId="d89fd85d5f442cdd" providerId="LiveId" clId="{44755EDD-3875-4B10-821C-1FF3905F1530}" dt="2023-04-07T23:28:37.650" v="4761" actId="20577"/>
          <ac:spMkLst>
            <pc:docMk/>
            <pc:sldMk cId="3684520935" sldId="310"/>
            <ac:spMk id="5" creationId="{6CF2B2E6-0104-331B-A300-790156F449DA}"/>
          </ac:spMkLst>
        </pc:spChg>
      </pc:sldChg>
      <pc:sldChg chg="del">
        <pc:chgData name="Kim Jaehyun" userId="d89fd85d5f442cdd" providerId="LiveId" clId="{44755EDD-3875-4B10-821C-1FF3905F1530}" dt="2023-04-07T23:28:43.128" v="4765" actId="47"/>
        <pc:sldMkLst>
          <pc:docMk/>
          <pc:sldMk cId="1844256425" sldId="311"/>
        </pc:sldMkLst>
      </pc:sldChg>
      <pc:sldChg chg="del">
        <pc:chgData name="Kim Jaehyun" userId="d89fd85d5f442cdd" providerId="LiveId" clId="{44755EDD-3875-4B10-821C-1FF3905F1530}" dt="2023-04-07T23:28:42.794" v="4764" actId="47"/>
        <pc:sldMkLst>
          <pc:docMk/>
          <pc:sldMk cId="2151675203" sldId="312"/>
        </pc:sldMkLst>
      </pc:sldChg>
      <pc:sldChg chg="add del">
        <pc:chgData name="Kim Jaehyun" userId="d89fd85d5f442cdd" providerId="LiveId" clId="{44755EDD-3875-4B10-821C-1FF3905F1530}" dt="2023-04-07T16:38:04.288" v="3612" actId="47"/>
        <pc:sldMkLst>
          <pc:docMk/>
          <pc:sldMk cId="792275993" sldId="313"/>
        </pc:sldMkLst>
      </pc:sldChg>
      <pc:sldChg chg="addSp delSp modSp add del mod">
        <pc:chgData name="Kim Jaehyun" userId="d89fd85d5f442cdd" providerId="LiveId" clId="{44755EDD-3875-4B10-821C-1FF3905F1530}" dt="2023-04-08T00:41:29.177" v="4781" actId="47"/>
        <pc:sldMkLst>
          <pc:docMk/>
          <pc:sldMk cId="1383984948" sldId="314"/>
        </pc:sldMkLst>
        <pc:spChg chg="mod">
          <ac:chgData name="Kim Jaehyun" userId="d89fd85d5f442cdd" providerId="LiveId" clId="{44755EDD-3875-4B10-821C-1FF3905F1530}" dt="2023-04-07T19:34:35.859" v="4181" actId="20577"/>
          <ac:spMkLst>
            <pc:docMk/>
            <pc:sldMk cId="1383984948" sldId="314"/>
            <ac:spMk id="4" creationId="{6D00AFD1-15FE-15EC-0925-8FAC63017A59}"/>
          </ac:spMkLst>
        </pc:spChg>
        <pc:picChg chg="add del">
          <ac:chgData name="Kim Jaehyun" userId="d89fd85d5f442cdd" providerId="LiveId" clId="{44755EDD-3875-4B10-821C-1FF3905F1530}" dt="2023-04-07T22:21:16.806" v="4437" actId="21"/>
          <ac:picMkLst>
            <pc:docMk/>
            <pc:sldMk cId="1383984948" sldId="314"/>
            <ac:picMk id="5" creationId="{BC9A39A3-9C25-A46A-AA81-22D6BFB84391}"/>
          </ac:picMkLst>
        </pc:picChg>
        <pc:picChg chg="add del mod">
          <ac:chgData name="Kim Jaehyun" userId="d89fd85d5f442cdd" providerId="LiveId" clId="{44755EDD-3875-4B10-821C-1FF3905F1530}" dt="2023-04-07T22:21:23.480" v="4440" actId="478"/>
          <ac:picMkLst>
            <pc:docMk/>
            <pc:sldMk cId="1383984948" sldId="314"/>
            <ac:picMk id="7" creationId="{C0B76413-3561-1F0A-C0D2-DBF660DDE4AE}"/>
          </ac:picMkLst>
        </pc:picChg>
        <pc:inkChg chg="add">
          <ac:chgData name="Kim Jaehyun" userId="d89fd85d5f442cdd" providerId="LiveId" clId="{44755EDD-3875-4B10-821C-1FF3905F1530}" dt="2023-04-07T22:20:47.978" v="4434" actId="9405"/>
          <ac:inkMkLst>
            <pc:docMk/>
            <pc:sldMk cId="1383984948" sldId="314"/>
            <ac:inkMk id="2" creationId="{BA228572-ADE7-C920-4CB7-FBD8029FAE45}"/>
          </ac:inkMkLst>
        </pc:inkChg>
      </pc:sldChg>
      <pc:sldChg chg="addSp delSp modSp add mod">
        <pc:chgData name="Kim Jaehyun" userId="d89fd85d5f442cdd" providerId="LiveId" clId="{44755EDD-3875-4B10-821C-1FF3905F1530}" dt="2023-04-04T15:25:49.754" v="1756" actId="20577"/>
        <pc:sldMkLst>
          <pc:docMk/>
          <pc:sldMk cId="2511114683" sldId="315"/>
        </pc:sldMkLst>
        <pc:spChg chg="mod">
          <ac:chgData name="Kim Jaehyun" userId="d89fd85d5f442cdd" providerId="LiveId" clId="{44755EDD-3875-4B10-821C-1FF3905F1530}" dt="2023-04-04T15:25:49.754" v="1756" actId="20577"/>
          <ac:spMkLst>
            <pc:docMk/>
            <pc:sldMk cId="2511114683" sldId="315"/>
            <ac:spMk id="3" creationId="{5414C9FF-E66A-489F-4548-10F127C3AA5F}"/>
          </ac:spMkLst>
        </pc:spChg>
        <pc:spChg chg="add mod">
          <ac:chgData name="Kim Jaehyun" userId="d89fd85d5f442cdd" providerId="LiveId" clId="{44755EDD-3875-4B10-821C-1FF3905F1530}" dt="2023-04-04T14:53:57.582" v="136"/>
          <ac:spMkLst>
            <pc:docMk/>
            <pc:sldMk cId="2511114683" sldId="315"/>
            <ac:spMk id="4" creationId="{F8D16980-D77E-A98A-B8CB-B937178CDC35}"/>
          </ac:spMkLst>
        </pc:spChg>
        <pc:spChg chg="del">
          <ac:chgData name="Kim Jaehyun" userId="d89fd85d5f442cdd" providerId="LiveId" clId="{44755EDD-3875-4B10-821C-1FF3905F1530}" dt="2023-04-04T14:53:57.057" v="135" actId="478"/>
          <ac:spMkLst>
            <pc:docMk/>
            <pc:sldMk cId="2511114683" sldId="315"/>
            <ac:spMk id="5" creationId="{6CF2B2E6-0104-331B-A300-790156F449DA}"/>
          </ac:spMkLst>
        </pc:spChg>
        <pc:picChg chg="mod modCrop">
          <ac:chgData name="Kim Jaehyun" userId="d89fd85d5f442cdd" providerId="LiveId" clId="{44755EDD-3875-4B10-821C-1FF3905F1530}" dt="2023-04-04T15:25:31.126" v="1741" actId="732"/>
          <ac:picMkLst>
            <pc:docMk/>
            <pc:sldMk cId="2511114683" sldId="315"/>
            <ac:picMk id="2" creationId="{8C2148BA-053C-B986-8AA1-70E0FF5B4E00}"/>
          </ac:picMkLst>
        </pc:picChg>
      </pc:sldChg>
      <pc:sldChg chg="addSp delSp modSp add mod">
        <pc:chgData name="Kim Jaehyun" userId="d89fd85d5f442cdd" providerId="LiveId" clId="{44755EDD-3875-4B10-821C-1FF3905F1530}" dt="2023-04-04T15:44:04.428" v="2885" actId="1076"/>
        <pc:sldMkLst>
          <pc:docMk/>
          <pc:sldMk cId="4013709479" sldId="316"/>
        </pc:sldMkLst>
        <pc:spChg chg="add mod">
          <ac:chgData name="Kim Jaehyun" userId="d89fd85d5f442cdd" providerId="LiveId" clId="{44755EDD-3875-4B10-821C-1FF3905F1530}" dt="2023-04-04T14:54:00.743" v="138"/>
          <ac:spMkLst>
            <pc:docMk/>
            <pc:sldMk cId="4013709479" sldId="316"/>
            <ac:spMk id="2" creationId="{D36F28EF-E6AF-956C-7DCD-3376A4306F40}"/>
          </ac:spMkLst>
        </pc:spChg>
        <pc:spChg chg="del">
          <ac:chgData name="Kim Jaehyun" userId="d89fd85d5f442cdd" providerId="LiveId" clId="{44755EDD-3875-4B10-821C-1FF3905F1530}" dt="2023-04-04T14:54:00.553" v="137" actId="478"/>
          <ac:spMkLst>
            <pc:docMk/>
            <pc:sldMk cId="4013709479" sldId="316"/>
            <ac:spMk id="5" creationId="{6CF2B2E6-0104-331B-A300-790156F449DA}"/>
          </ac:spMkLst>
        </pc:spChg>
        <pc:picChg chg="mod">
          <ac:chgData name="Kim Jaehyun" userId="d89fd85d5f442cdd" providerId="LiveId" clId="{44755EDD-3875-4B10-821C-1FF3905F1530}" dt="2023-04-04T15:44:04.428" v="2885" actId="1076"/>
          <ac:picMkLst>
            <pc:docMk/>
            <pc:sldMk cId="4013709479" sldId="316"/>
            <ac:picMk id="9" creationId="{2FD5E36A-48C3-D084-771C-9D69E4B58309}"/>
          </ac:picMkLst>
        </pc:picChg>
        <pc:picChg chg="mod">
          <ac:chgData name="Kim Jaehyun" userId="d89fd85d5f442cdd" providerId="LiveId" clId="{44755EDD-3875-4B10-821C-1FF3905F1530}" dt="2023-04-04T15:44:04.090" v="2884" actId="1076"/>
          <ac:picMkLst>
            <pc:docMk/>
            <pc:sldMk cId="4013709479" sldId="316"/>
            <ac:picMk id="11" creationId="{012595C2-926E-7998-1DDF-BF00C0E56D2B}"/>
          </ac:picMkLst>
        </pc:picChg>
        <pc:picChg chg="add del">
          <ac:chgData name="Kim Jaehyun" userId="d89fd85d5f442cdd" providerId="LiveId" clId="{44755EDD-3875-4B10-821C-1FF3905F1530}" dt="2023-04-04T15:44:02.240" v="2883"/>
          <ac:picMkLst>
            <pc:docMk/>
            <pc:sldMk cId="4013709479" sldId="316"/>
            <ac:picMk id="1026" creationId="{86876238-BEFF-52D0-912A-D108FCBCB870}"/>
          </ac:picMkLst>
        </pc:picChg>
      </pc:sldChg>
      <pc:sldChg chg="addSp delSp modSp add del mod">
        <pc:chgData name="Kim Jaehyun" userId="d89fd85d5f442cdd" providerId="LiveId" clId="{44755EDD-3875-4B10-821C-1FF3905F1530}" dt="2023-04-07T16:38:06.234" v="3614" actId="47"/>
        <pc:sldMkLst>
          <pc:docMk/>
          <pc:sldMk cId="2047342630" sldId="317"/>
        </pc:sldMkLst>
        <pc:spChg chg="add mod">
          <ac:chgData name="Kim Jaehyun" userId="d89fd85d5f442cdd" providerId="LiveId" clId="{44755EDD-3875-4B10-821C-1FF3905F1530}" dt="2023-04-04T14:54:04.286" v="140"/>
          <ac:spMkLst>
            <pc:docMk/>
            <pc:sldMk cId="2047342630" sldId="317"/>
            <ac:spMk id="2" creationId="{F6403631-A447-2005-DB53-3A02FD46BF59}"/>
          </ac:spMkLst>
        </pc:spChg>
        <pc:spChg chg="del">
          <ac:chgData name="Kim Jaehyun" userId="d89fd85d5f442cdd" providerId="LiveId" clId="{44755EDD-3875-4B10-821C-1FF3905F1530}" dt="2023-04-04T14:54:04.081" v="139" actId="478"/>
          <ac:spMkLst>
            <pc:docMk/>
            <pc:sldMk cId="2047342630" sldId="317"/>
            <ac:spMk id="5" creationId="{6CF2B2E6-0104-331B-A300-790156F449DA}"/>
          </ac:spMkLst>
        </pc:spChg>
      </pc:sldChg>
      <pc:sldChg chg="addSp delSp modSp add mod ord">
        <pc:chgData name="Kim Jaehyun" userId="d89fd85d5f442cdd" providerId="LiveId" clId="{44755EDD-3875-4B10-821C-1FF3905F1530}" dt="2023-04-04T15:34:46.542" v="2628"/>
        <pc:sldMkLst>
          <pc:docMk/>
          <pc:sldMk cId="2874599013" sldId="318"/>
        </pc:sldMkLst>
        <pc:spChg chg="mod">
          <ac:chgData name="Kim Jaehyun" userId="d89fd85d5f442cdd" providerId="LiveId" clId="{44755EDD-3875-4B10-821C-1FF3905F1530}" dt="2023-04-04T15:32:23.958" v="2494" actId="1076"/>
          <ac:spMkLst>
            <pc:docMk/>
            <pc:sldMk cId="2874599013" sldId="318"/>
            <ac:spMk id="3" creationId="{5414C9FF-E66A-489F-4548-10F127C3AA5F}"/>
          </ac:spMkLst>
        </pc:spChg>
        <pc:picChg chg="del">
          <ac:chgData name="Kim Jaehyun" userId="d89fd85d5f442cdd" providerId="LiveId" clId="{44755EDD-3875-4B10-821C-1FF3905F1530}" dt="2023-04-04T15:21:46.424" v="1614" actId="478"/>
          <ac:picMkLst>
            <pc:docMk/>
            <pc:sldMk cId="2874599013" sldId="318"/>
            <ac:picMk id="2" creationId="{8C2148BA-053C-B986-8AA1-70E0FF5B4E00}"/>
          </ac:picMkLst>
        </pc:picChg>
        <pc:picChg chg="add del mod">
          <ac:chgData name="Kim Jaehyun" userId="d89fd85d5f442cdd" providerId="LiveId" clId="{44755EDD-3875-4B10-821C-1FF3905F1530}" dt="2023-04-04T15:31:26.019" v="2475" actId="478"/>
          <ac:picMkLst>
            <pc:docMk/>
            <pc:sldMk cId="2874599013" sldId="318"/>
            <ac:picMk id="7" creationId="{17D2ABCA-15F6-1B3B-5AF2-1F2CB93E4A3D}"/>
          </ac:picMkLst>
        </pc:picChg>
      </pc:sldChg>
      <pc:sldChg chg="modSp add mod ord">
        <pc:chgData name="Kim Jaehyun" userId="d89fd85d5f442cdd" providerId="LiveId" clId="{44755EDD-3875-4B10-821C-1FF3905F1530}" dt="2023-04-04T15:37:16.052" v="2796" actId="207"/>
        <pc:sldMkLst>
          <pc:docMk/>
          <pc:sldMk cId="2102934806" sldId="319"/>
        </pc:sldMkLst>
        <pc:spChg chg="mod">
          <ac:chgData name="Kim Jaehyun" userId="d89fd85d5f442cdd" providerId="LiveId" clId="{44755EDD-3875-4B10-821C-1FF3905F1530}" dt="2023-04-04T15:37:16.052" v="2796" actId="207"/>
          <ac:spMkLst>
            <pc:docMk/>
            <pc:sldMk cId="2102934806" sldId="319"/>
            <ac:spMk id="3" creationId="{5414C9FF-E66A-489F-4548-10F127C3AA5F}"/>
          </ac:spMkLst>
        </pc:spChg>
        <pc:picChg chg="mod">
          <ac:chgData name="Kim Jaehyun" userId="d89fd85d5f442cdd" providerId="LiveId" clId="{44755EDD-3875-4B10-821C-1FF3905F1530}" dt="2023-04-04T15:36:09.677" v="2669" actId="1076"/>
          <ac:picMkLst>
            <pc:docMk/>
            <pc:sldMk cId="2102934806" sldId="319"/>
            <ac:picMk id="7" creationId="{17D2ABCA-15F6-1B3B-5AF2-1F2CB93E4A3D}"/>
          </ac:picMkLst>
        </pc:picChg>
      </pc:sldChg>
      <pc:sldChg chg="addSp delSp add mod">
        <pc:chgData name="Kim Jaehyun" userId="d89fd85d5f442cdd" providerId="LiveId" clId="{44755EDD-3875-4B10-821C-1FF3905F1530}" dt="2023-04-04T15:42:06.813" v="2800" actId="478"/>
        <pc:sldMkLst>
          <pc:docMk/>
          <pc:sldMk cId="3858657568" sldId="320"/>
        </pc:sldMkLst>
        <pc:picChg chg="add del">
          <ac:chgData name="Kim Jaehyun" userId="d89fd85d5f442cdd" providerId="LiveId" clId="{44755EDD-3875-4B10-821C-1FF3905F1530}" dt="2023-04-04T15:42:06.813" v="2800" actId="478"/>
          <ac:picMkLst>
            <pc:docMk/>
            <pc:sldMk cId="3858657568" sldId="320"/>
            <ac:picMk id="5" creationId="{2EFC1D2C-0A6C-4D81-C68B-77F57F64CE0A}"/>
          </ac:picMkLst>
        </pc:picChg>
      </pc:sldChg>
      <pc:sldChg chg="modSp add mod">
        <pc:chgData name="Kim Jaehyun" userId="d89fd85d5f442cdd" providerId="LiveId" clId="{44755EDD-3875-4B10-821C-1FF3905F1530}" dt="2023-04-04T15:42:57.321" v="2875" actId="1076"/>
        <pc:sldMkLst>
          <pc:docMk/>
          <pc:sldMk cId="3095385118" sldId="321"/>
        </pc:sldMkLst>
        <pc:spChg chg="mod">
          <ac:chgData name="Kim Jaehyun" userId="d89fd85d5f442cdd" providerId="LiveId" clId="{44755EDD-3875-4B10-821C-1FF3905F1530}" dt="2023-04-04T15:42:53.730" v="2873" actId="1076"/>
          <ac:spMkLst>
            <pc:docMk/>
            <pc:sldMk cId="3095385118" sldId="321"/>
            <ac:spMk id="3" creationId="{5414C9FF-E66A-489F-4548-10F127C3AA5F}"/>
          </ac:spMkLst>
        </pc:spChg>
        <pc:picChg chg="mod">
          <ac:chgData name="Kim Jaehyun" userId="d89fd85d5f442cdd" providerId="LiveId" clId="{44755EDD-3875-4B10-821C-1FF3905F1530}" dt="2023-04-04T15:42:57.321" v="2875" actId="1076"/>
          <ac:picMkLst>
            <pc:docMk/>
            <pc:sldMk cId="3095385118" sldId="321"/>
            <ac:picMk id="5" creationId="{2EFC1D2C-0A6C-4D81-C68B-77F57F64CE0A}"/>
          </ac:picMkLst>
        </pc:picChg>
      </pc:sldChg>
      <pc:sldChg chg="add del">
        <pc:chgData name="Kim Jaehyun" userId="d89fd85d5f442cdd" providerId="LiveId" clId="{44755EDD-3875-4B10-821C-1FF3905F1530}" dt="2023-04-04T15:44:07.683" v="2887"/>
        <pc:sldMkLst>
          <pc:docMk/>
          <pc:sldMk cId="449582071" sldId="322"/>
        </pc:sldMkLst>
      </pc:sldChg>
      <pc:sldChg chg="add del">
        <pc:chgData name="Kim Jaehyun" userId="d89fd85d5f442cdd" providerId="LiveId" clId="{44755EDD-3875-4B10-821C-1FF3905F1530}" dt="2023-04-04T15:44:02.009" v="2882"/>
        <pc:sldMkLst>
          <pc:docMk/>
          <pc:sldMk cId="1964101069" sldId="322"/>
        </pc:sldMkLst>
      </pc:sldChg>
      <pc:sldChg chg="delSp add del">
        <pc:chgData name="Kim Jaehyun" userId="d89fd85d5f442cdd" providerId="LiveId" clId="{44755EDD-3875-4B10-821C-1FF3905F1530}" dt="2023-04-04T15:45:08.983" v="2943" actId="47"/>
        <pc:sldMkLst>
          <pc:docMk/>
          <pc:sldMk cId="2545217906" sldId="322"/>
        </pc:sldMkLst>
        <pc:picChg chg="del">
          <ac:chgData name="Kim Jaehyun" userId="d89fd85d5f442cdd" providerId="LiveId" clId="{44755EDD-3875-4B10-821C-1FF3905F1530}" dt="2023-04-04T15:44:49.732" v="2937" actId="21"/>
          <ac:picMkLst>
            <pc:docMk/>
            <pc:sldMk cId="2545217906" sldId="322"/>
            <ac:picMk id="1026" creationId="{86876238-BEFF-52D0-912A-D108FCBCB870}"/>
          </ac:picMkLst>
        </pc:picChg>
      </pc:sldChg>
      <pc:sldChg chg="addSp delSp modSp add mod">
        <pc:chgData name="Kim Jaehyun" userId="d89fd85d5f442cdd" providerId="LiveId" clId="{44755EDD-3875-4B10-821C-1FF3905F1530}" dt="2023-04-04T15:45:00.295" v="2942" actId="1076"/>
        <pc:sldMkLst>
          <pc:docMk/>
          <pc:sldMk cId="2728699571" sldId="323"/>
        </pc:sldMkLst>
        <pc:spChg chg="mod">
          <ac:chgData name="Kim Jaehyun" userId="d89fd85d5f442cdd" providerId="LiveId" clId="{44755EDD-3875-4B10-821C-1FF3905F1530}" dt="2023-04-04T15:44:48.823" v="2936"/>
          <ac:spMkLst>
            <pc:docMk/>
            <pc:sldMk cId="2728699571" sldId="323"/>
            <ac:spMk id="12" creationId="{FCEB42E6-3182-D86A-F1C4-44A290B2CE2D}"/>
          </ac:spMkLst>
        </pc:spChg>
        <pc:picChg chg="add mod">
          <ac:chgData name="Kim Jaehyun" userId="d89fd85d5f442cdd" providerId="LiveId" clId="{44755EDD-3875-4B10-821C-1FF3905F1530}" dt="2023-04-04T15:45:00.295" v="2942" actId="1076"/>
          <ac:picMkLst>
            <pc:docMk/>
            <pc:sldMk cId="2728699571" sldId="323"/>
            <ac:picMk id="3" creationId="{B53A0476-AFFA-1090-1337-ECCF280E1D29}"/>
          </ac:picMkLst>
        </pc:picChg>
        <pc:picChg chg="del">
          <ac:chgData name="Kim Jaehyun" userId="d89fd85d5f442cdd" providerId="LiveId" clId="{44755EDD-3875-4B10-821C-1FF3905F1530}" dt="2023-04-04T15:44:36.282" v="2890" actId="478"/>
          <ac:picMkLst>
            <pc:docMk/>
            <pc:sldMk cId="2728699571" sldId="323"/>
            <ac:picMk id="9" creationId="{2FD5E36A-48C3-D084-771C-9D69E4B58309}"/>
          </ac:picMkLst>
        </pc:picChg>
        <pc:picChg chg="del">
          <ac:chgData name="Kim Jaehyun" userId="d89fd85d5f442cdd" providerId="LiveId" clId="{44755EDD-3875-4B10-821C-1FF3905F1530}" dt="2023-04-04T15:44:36.535" v="2891" actId="478"/>
          <ac:picMkLst>
            <pc:docMk/>
            <pc:sldMk cId="2728699571" sldId="323"/>
            <ac:picMk id="11" creationId="{012595C2-926E-7998-1DDF-BF00C0E56D2B}"/>
          </ac:picMkLst>
        </pc:picChg>
      </pc:sldChg>
      <pc:sldChg chg="addSp delSp modSp add mod">
        <pc:chgData name="Kim Jaehyun" userId="d89fd85d5f442cdd" providerId="LiveId" clId="{44755EDD-3875-4B10-821C-1FF3905F1530}" dt="2023-04-04T15:48:05.633" v="3168" actId="732"/>
        <pc:sldMkLst>
          <pc:docMk/>
          <pc:sldMk cId="170373172" sldId="324"/>
        </pc:sldMkLst>
        <pc:spChg chg="add del mod">
          <ac:chgData name="Kim Jaehyun" userId="d89fd85d5f442cdd" providerId="LiveId" clId="{44755EDD-3875-4B10-821C-1FF3905F1530}" dt="2023-04-04T15:45:36.825" v="2954"/>
          <ac:spMkLst>
            <pc:docMk/>
            <pc:sldMk cId="170373172" sldId="324"/>
            <ac:spMk id="5" creationId="{20DEBF5E-20DE-39A3-4E69-D28053F34566}"/>
          </ac:spMkLst>
        </pc:spChg>
        <pc:spChg chg="add mod">
          <ac:chgData name="Kim Jaehyun" userId="d89fd85d5f442cdd" providerId="LiveId" clId="{44755EDD-3875-4B10-821C-1FF3905F1530}" dt="2023-04-04T15:45:57.925" v="3008" actId="1076"/>
          <ac:spMkLst>
            <pc:docMk/>
            <pc:sldMk cId="170373172" sldId="324"/>
            <ac:spMk id="7" creationId="{CE17AF66-AE0B-B4FF-F01A-3AF02B7BC200}"/>
          </ac:spMkLst>
        </pc:spChg>
        <pc:spChg chg="del">
          <ac:chgData name="Kim Jaehyun" userId="d89fd85d5f442cdd" providerId="LiveId" clId="{44755EDD-3875-4B10-821C-1FF3905F1530}" dt="2023-04-04T15:45:20.804" v="2948" actId="478"/>
          <ac:spMkLst>
            <pc:docMk/>
            <pc:sldMk cId="170373172" sldId="324"/>
            <ac:spMk id="12" creationId="{FCEB42E6-3182-D86A-F1C4-44A290B2CE2D}"/>
          </ac:spMkLst>
        </pc:spChg>
        <pc:picChg chg="del">
          <ac:chgData name="Kim Jaehyun" userId="d89fd85d5f442cdd" providerId="LiveId" clId="{44755EDD-3875-4B10-821C-1FF3905F1530}" dt="2023-04-04T15:45:16.504" v="2945" actId="478"/>
          <ac:picMkLst>
            <pc:docMk/>
            <pc:sldMk cId="170373172" sldId="324"/>
            <ac:picMk id="3" creationId="{B53A0476-AFFA-1090-1337-ECCF280E1D29}"/>
          </ac:picMkLst>
        </pc:picChg>
        <pc:picChg chg="add mod modCrop">
          <ac:chgData name="Kim Jaehyun" userId="d89fd85d5f442cdd" providerId="LiveId" clId="{44755EDD-3875-4B10-821C-1FF3905F1530}" dt="2023-04-04T15:48:05.633" v="3168" actId="732"/>
          <ac:picMkLst>
            <pc:docMk/>
            <pc:sldMk cId="170373172" sldId="324"/>
            <ac:picMk id="4" creationId="{32632A0F-7883-8409-AE32-40BE9C4DBAA5}"/>
          </ac:picMkLst>
        </pc:picChg>
      </pc:sldChg>
      <pc:sldChg chg="modSp add mod">
        <pc:chgData name="Kim Jaehyun" userId="d89fd85d5f442cdd" providerId="LiveId" clId="{44755EDD-3875-4B10-821C-1FF3905F1530}" dt="2023-04-07T16:38:08.867" v="3617" actId="20577"/>
        <pc:sldMkLst>
          <pc:docMk/>
          <pc:sldMk cId="3078971959" sldId="325"/>
        </pc:sldMkLst>
        <pc:spChg chg="mod">
          <ac:chgData name="Kim Jaehyun" userId="d89fd85d5f442cdd" providerId="LiveId" clId="{44755EDD-3875-4B10-821C-1FF3905F1530}" dt="2023-04-07T16:38:08.867" v="3617" actId="20577"/>
          <ac:spMkLst>
            <pc:docMk/>
            <pc:sldMk cId="3078971959" sldId="325"/>
            <ac:spMk id="7" creationId="{CE17AF66-AE0B-B4FF-F01A-3AF02B7BC200}"/>
          </ac:spMkLst>
        </pc:spChg>
        <pc:picChg chg="mod modCrop">
          <ac:chgData name="Kim Jaehyun" userId="d89fd85d5f442cdd" providerId="LiveId" clId="{44755EDD-3875-4B10-821C-1FF3905F1530}" dt="2023-04-04T15:48:15.176" v="3171" actId="1076"/>
          <ac:picMkLst>
            <pc:docMk/>
            <pc:sldMk cId="3078971959" sldId="325"/>
            <ac:picMk id="4" creationId="{32632A0F-7883-8409-AE32-40BE9C4DBAA5}"/>
          </ac:picMkLst>
        </pc:picChg>
      </pc:sldChg>
      <pc:sldChg chg="modSp add del mod">
        <pc:chgData name="Kim Jaehyun" userId="d89fd85d5f442cdd" providerId="LiveId" clId="{44755EDD-3875-4B10-821C-1FF3905F1530}" dt="2023-04-07T21:42:25.294" v="4272" actId="47"/>
        <pc:sldMkLst>
          <pc:docMk/>
          <pc:sldMk cId="903966720" sldId="326"/>
        </pc:sldMkLst>
        <pc:spChg chg="mod">
          <ac:chgData name="Kim Jaehyun" userId="d89fd85d5f442cdd" providerId="LiveId" clId="{44755EDD-3875-4B10-821C-1FF3905F1530}" dt="2023-04-07T21:42:20.221" v="4271" actId="20577"/>
          <ac:spMkLst>
            <pc:docMk/>
            <pc:sldMk cId="903966720" sldId="326"/>
            <ac:spMk id="5" creationId="{6CF2B2E6-0104-331B-A300-790156F449DA}"/>
          </ac:spMkLst>
        </pc:spChg>
      </pc:sldChg>
      <pc:sldChg chg="addSp delSp modSp add del mod">
        <pc:chgData name="Kim Jaehyun" userId="d89fd85d5f442cdd" providerId="LiveId" clId="{44755EDD-3875-4B10-821C-1FF3905F1530}" dt="2023-04-07T18:12:43.269" v="3990" actId="47"/>
        <pc:sldMkLst>
          <pc:docMk/>
          <pc:sldMk cId="3341706329" sldId="327"/>
        </pc:sldMkLst>
        <pc:spChg chg="add del">
          <ac:chgData name="Kim Jaehyun" userId="d89fd85d5f442cdd" providerId="LiveId" clId="{44755EDD-3875-4B10-821C-1FF3905F1530}" dt="2023-04-07T17:15:02.352" v="3750" actId="478"/>
          <ac:spMkLst>
            <pc:docMk/>
            <pc:sldMk cId="3341706329" sldId="327"/>
            <ac:spMk id="2" creationId="{47DC5E67-C76D-A50D-EB1C-C51EC8A6AA15}"/>
          </ac:spMkLst>
        </pc:spChg>
        <pc:spChg chg="del">
          <ac:chgData name="Kim Jaehyun" userId="d89fd85d5f442cdd" providerId="LiveId" clId="{44755EDD-3875-4B10-821C-1FF3905F1530}" dt="2023-04-07T16:50:53.792" v="3747" actId="478"/>
          <ac:spMkLst>
            <pc:docMk/>
            <pc:sldMk cId="3341706329" sldId="327"/>
            <ac:spMk id="3" creationId="{1C5195C6-7295-B996-2FC9-2DAD04471F8E}"/>
          </ac:spMkLst>
        </pc:spChg>
        <pc:spChg chg="add mod">
          <ac:chgData name="Kim Jaehyun" userId="d89fd85d5f442cdd" providerId="LiveId" clId="{44755EDD-3875-4B10-821C-1FF3905F1530}" dt="2023-04-07T17:48:37.541" v="3961"/>
          <ac:spMkLst>
            <pc:docMk/>
            <pc:sldMk cId="3341706329" sldId="327"/>
            <ac:spMk id="4" creationId="{B570D5F9-E0F8-A880-4904-7A056F7E3B4F}"/>
          </ac:spMkLst>
        </pc:spChg>
        <pc:spChg chg="add mod">
          <ac:chgData name="Kim Jaehyun" userId="d89fd85d5f442cdd" providerId="LiveId" clId="{44755EDD-3875-4B10-821C-1FF3905F1530}" dt="2023-04-07T17:48:40.971" v="3976"/>
          <ac:spMkLst>
            <pc:docMk/>
            <pc:sldMk cId="3341706329" sldId="327"/>
            <ac:spMk id="7" creationId="{633F66FA-15CC-BA26-2A22-F2BEFB45A397}"/>
          </ac:spMkLst>
        </pc:spChg>
        <pc:spChg chg="del">
          <ac:chgData name="Kim Jaehyun" userId="d89fd85d5f442cdd" providerId="LiveId" clId="{44755EDD-3875-4B10-821C-1FF3905F1530}" dt="2023-04-07T16:50:55.066" v="3748" actId="478"/>
          <ac:spMkLst>
            <pc:docMk/>
            <pc:sldMk cId="3341706329" sldId="327"/>
            <ac:spMk id="8" creationId="{85DB5081-182F-7D7E-631D-3FF644D87D4A}"/>
          </ac:spMkLst>
        </pc:spChg>
      </pc:sldChg>
      <pc:sldChg chg="add del">
        <pc:chgData name="Kim Jaehyun" userId="d89fd85d5f442cdd" providerId="LiveId" clId="{44755EDD-3875-4B10-821C-1FF3905F1530}" dt="2023-04-07T18:19:33.379" v="3991" actId="47"/>
        <pc:sldMkLst>
          <pc:docMk/>
          <pc:sldMk cId="3306651323" sldId="328"/>
        </pc:sldMkLst>
      </pc:sldChg>
      <pc:sldChg chg="modSp add del mod ord">
        <pc:chgData name="Kim Jaehyun" userId="d89fd85d5f442cdd" providerId="LiveId" clId="{44755EDD-3875-4B10-821C-1FF3905F1530}" dt="2023-04-07T18:58:11.605" v="4176" actId="47"/>
        <pc:sldMkLst>
          <pc:docMk/>
          <pc:sldMk cId="3091627262" sldId="329"/>
        </pc:sldMkLst>
        <pc:spChg chg="mod">
          <ac:chgData name="Kim Jaehyun" userId="d89fd85d5f442cdd" providerId="LiveId" clId="{44755EDD-3875-4B10-821C-1FF3905F1530}" dt="2023-04-07T18:32:59.916" v="4026" actId="20577"/>
          <ac:spMkLst>
            <pc:docMk/>
            <pc:sldMk cId="3091627262" sldId="329"/>
            <ac:spMk id="4" creationId="{B570D5F9-E0F8-A880-4904-7A056F7E3B4F}"/>
          </ac:spMkLst>
        </pc:spChg>
        <pc:spChg chg="mod">
          <ac:chgData name="Kim Jaehyun" userId="d89fd85d5f442cdd" providerId="LiveId" clId="{44755EDD-3875-4B10-821C-1FF3905F1530}" dt="2023-04-07T18:33:07.681" v="4049" actId="20577"/>
          <ac:spMkLst>
            <pc:docMk/>
            <pc:sldMk cId="3091627262" sldId="329"/>
            <ac:spMk id="7" creationId="{633F66FA-15CC-BA26-2A22-F2BEFB45A397}"/>
          </ac:spMkLst>
        </pc:spChg>
      </pc:sldChg>
      <pc:sldChg chg="add del">
        <pc:chgData name="Kim Jaehyun" userId="d89fd85d5f442cdd" providerId="LiveId" clId="{44755EDD-3875-4B10-821C-1FF3905F1530}" dt="2023-04-07T18:33:11.150" v="4051" actId="47"/>
        <pc:sldMkLst>
          <pc:docMk/>
          <pc:sldMk cId="1023210908" sldId="330"/>
        </pc:sldMkLst>
      </pc:sldChg>
      <pc:sldChg chg="addSp delSp modSp add mod">
        <pc:chgData name="Kim Jaehyun" userId="d89fd85d5f442cdd" providerId="LiveId" clId="{44755EDD-3875-4B10-821C-1FF3905F1530}" dt="2023-04-07T18:57:49.351" v="4175" actId="20577"/>
        <pc:sldMkLst>
          <pc:docMk/>
          <pc:sldMk cId="1824172242" sldId="331"/>
        </pc:sldMkLst>
        <pc:spChg chg="add mod">
          <ac:chgData name="Kim Jaehyun" userId="d89fd85d5f442cdd" providerId="LiveId" clId="{44755EDD-3875-4B10-821C-1FF3905F1530}" dt="2023-04-07T18:57:46.557" v="4170" actId="20577"/>
          <ac:spMkLst>
            <pc:docMk/>
            <pc:sldMk cId="1824172242" sldId="331"/>
            <ac:spMk id="2" creationId="{5EC12F86-477F-4DEC-1067-66F1EFD21AF5}"/>
          </ac:spMkLst>
        </pc:spChg>
        <pc:spChg chg="add mod">
          <ac:chgData name="Kim Jaehyun" userId="d89fd85d5f442cdd" providerId="LiveId" clId="{44755EDD-3875-4B10-821C-1FF3905F1530}" dt="2023-04-07T18:57:46.321" v="4169" actId="20577"/>
          <ac:spMkLst>
            <pc:docMk/>
            <pc:sldMk cId="1824172242" sldId="331"/>
            <ac:spMk id="3" creationId="{458CD815-173D-0CA2-54C0-CD4875256FBD}"/>
          </ac:spMkLst>
        </pc:spChg>
        <pc:spChg chg="mod">
          <ac:chgData name="Kim Jaehyun" userId="d89fd85d5f442cdd" providerId="LiveId" clId="{44755EDD-3875-4B10-821C-1FF3905F1530}" dt="2023-04-07T18:57:49.351" v="4175" actId="20577"/>
          <ac:spMkLst>
            <pc:docMk/>
            <pc:sldMk cId="1824172242" sldId="331"/>
            <ac:spMk id="4" creationId="{B570D5F9-E0F8-A880-4904-7A056F7E3B4F}"/>
          </ac:spMkLst>
        </pc:spChg>
        <pc:spChg chg="del mod">
          <ac:chgData name="Kim Jaehyun" userId="d89fd85d5f442cdd" providerId="LiveId" clId="{44755EDD-3875-4B10-821C-1FF3905F1530}" dt="2023-04-07T18:33:39.951" v="4070" actId="478"/>
          <ac:spMkLst>
            <pc:docMk/>
            <pc:sldMk cId="1824172242" sldId="331"/>
            <ac:spMk id="7" creationId="{633F66FA-15CC-BA26-2A22-F2BEFB45A397}"/>
          </ac:spMkLst>
        </pc:spChg>
      </pc:sldChg>
      <pc:sldChg chg="addSp delSp modSp add mod">
        <pc:chgData name="Kim Jaehyun" userId="d89fd85d5f442cdd" providerId="LiveId" clId="{44755EDD-3875-4B10-821C-1FF3905F1530}" dt="2023-04-08T00:38:14.998" v="4774" actId="1076"/>
        <pc:sldMkLst>
          <pc:docMk/>
          <pc:sldMk cId="681927899" sldId="332"/>
        </pc:sldMkLst>
        <pc:picChg chg="add mod">
          <ac:chgData name="Kim Jaehyun" userId="d89fd85d5f442cdd" providerId="LiveId" clId="{44755EDD-3875-4B10-821C-1FF3905F1530}" dt="2023-04-08T00:38:14.998" v="4774" actId="1076"/>
          <ac:picMkLst>
            <pc:docMk/>
            <pc:sldMk cId="681927899" sldId="332"/>
            <ac:picMk id="3" creationId="{2F75B758-6191-1E71-952A-74A3096DC349}"/>
          </ac:picMkLst>
        </pc:picChg>
        <pc:picChg chg="del">
          <ac:chgData name="Kim Jaehyun" userId="d89fd85d5f442cdd" providerId="LiveId" clId="{44755EDD-3875-4B10-821C-1FF3905F1530}" dt="2023-04-07T21:09:05.401" v="4213" actId="478"/>
          <ac:picMkLst>
            <pc:docMk/>
            <pc:sldMk cId="681927899" sldId="332"/>
            <ac:picMk id="4" creationId="{BF179971-43EC-EE75-D674-18C18559A93B}"/>
          </ac:picMkLst>
        </pc:picChg>
      </pc:sldChg>
      <pc:sldChg chg="addSp delSp modSp add mod">
        <pc:chgData name="Kim Jaehyun" userId="d89fd85d5f442cdd" providerId="LiveId" clId="{44755EDD-3875-4B10-821C-1FF3905F1530}" dt="2023-04-08T00:39:14.071" v="4777" actId="1076"/>
        <pc:sldMkLst>
          <pc:docMk/>
          <pc:sldMk cId="3663998627" sldId="333"/>
        </pc:sldMkLst>
        <pc:picChg chg="add mod">
          <ac:chgData name="Kim Jaehyun" userId="d89fd85d5f442cdd" providerId="LiveId" clId="{44755EDD-3875-4B10-821C-1FF3905F1530}" dt="2023-04-08T00:39:14.071" v="4777" actId="1076"/>
          <ac:picMkLst>
            <pc:docMk/>
            <pc:sldMk cId="3663998627" sldId="333"/>
            <ac:picMk id="3" creationId="{10480777-2D30-F331-B12F-C4B268BD5461}"/>
          </ac:picMkLst>
        </pc:picChg>
        <pc:picChg chg="del">
          <ac:chgData name="Kim Jaehyun" userId="d89fd85d5f442cdd" providerId="LiveId" clId="{44755EDD-3875-4B10-821C-1FF3905F1530}" dt="2023-04-07T21:09:24.391" v="4215" actId="478"/>
          <ac:picMkLst>
            <pc:docMk/>
            <pc:sldMk cId="3663998627" sldId="333"/>
            <ac:picMk id="4" creationId="{BF179971-43EC-EE75-D674-18C18559A93B}"/>
          </ac:picMkLst>
        </pc:picChg>
      </pc:sldChg>
      <pc:sldChg chg="addSp delSp add mod">
        <pc:chgData name="Kim Jaehyun" userId="d89fd85d5f442cdd" providerId="LiveId" clId="{44755EDD-3875-4B10-821C-1FF3905F1530}" dt="2023-04-07T21:09:59.639" v="4220" actId="22"/>
        <pc:sldMkLst>
          <pc:docMk/>
          <pc:sldMk cId="1431788766" sldId="334"/>
        </pc:sldMkLst>
        <pc:picChg chg="del">
          <ac:chgData name="Kim Jaehyun" userId="d89fd85d5f442cdd" providerId="LiveId" clId="{44755EDD-3875-4B10-821C-1FF3905F1530}" dt="2023-04-07T21:09:59.408" v="4219" actId="478"/>
          <ac:picMkLst>
            <pc:docMk/>
            <pc:sldMk cId="1431788766" sldId="334"/>
            <ac:picMk id="3" creationId="{10480777-2D30-F331-B12F-C4B268BD5461}"/>
          </ac:picMkLst>
        </pc:picChg>
        <pc:picChg chg="add">
          <ac:chgData name="Kim Jaehyun" userId="d89fd85d5f442cdd" providerId="LiveId" clId="{44755EDD-3875-4B10-821C-1FF3905F1530}" dt="2023-04-07T21:09:59.639" v="4220" actId="22"/>
          <ac:picMkLst>
            <pc:docMk/>
            <pc:sldMk cId="1431788766" sldId="334"/>
            <ac:picMk id="4" creationId="{4DB64828-2B9E-AB59-E784-E6FC92327D79}"/>
          </ac:picMkLst>
        </pc:picChg>
      </pc:sldChg>
      <pc:sldChg chg="addSp delSp add mod">
        <pc:chgData name="Kim Jaehyun" userId="d89fd85d5f442cdd" providerId="LiveId" clId="{44755EDD-3875-4B10-821C-1FF3905F1530}" dt="2023-04-07T21:10:37.545" v="4225" actId="22"/>
        <pc:sldMkLst>
          <pc:docMk/>
          <pc:sldMk cId="141465717" sldId="335"/>
        </pc:sldMkLst>
        <pc:picChg chg="del">
          <ac:chgData name="Kim Jaehyun" userId="d89fd85d5f442cdd" providerId="LiveId" clId="{44755EDD-3875-4B10-821C-1FF3905F1530}" dt="2023-04-07T21:10:15.126" v="4221" actId="478"/>
          <ac:picMkLst>
            <pc:docMk/>
            <pc:sldMk cId="141465717" sldId="335"/>
            <ac:picMk id="3" creationId="{10480777-2D30-F331-B12F-C4B268BD5461}"/>
          </ac:picMkLst>
        </pc:picChg>
        <pc:picChg chg="add del">
          <ac:chgData name="Kim Jaehyun" userId="d89fd85d5f442cdd" providerId="LiveId" clId="{44755EDD-3875-4B10-821C-1FF3905F1530}" dt="2023-04-07T21:10:37.270" v="4224" actId="478"/>
          <ac:picMkLst>
            <pc:docMk/>
            <pc:sldMk cId="141465717" sldId="335"/>
            <ac:picMk id="4" creationId="{55BBE4FA-D457-ACEC-643E-41426CBCE939}"/>
          </ac:picMkLst>
        </pc:picChg>
        <pc:picChg chg="add">
          <ac:chgData name="Kim Jaehyun" userId="d89fd85d5f442cdd" providerId="LiveId" clId="{44755EDD-3875-4B10-821C-1FF3905F1530}" dt="2023-04-07T21:10:37.545" v="4225" actId="22"/>
          <ac:picMkLst>
            <pc:docMk/>
            <pc:sldMk cId="141465717" sldId="335"/>
            <ac:picMk id="7" creationId="{F5B0DE92-DB3D-59F1-F8D4-D3C64A2681AD}"/>
          </ac:picMkLst>
        </pc:picChg>
      </pc:sldChg>
      <pc:sldChg chg="addSp delSp add mod">
        <pc:chgData name="Kim Jaehyun" userId="d89fd85d5f442cdd" providerId="LiveId" clId="{44755EDD-3875-4B10-821C-1FF3905F1530}" dt="2023-04-07T21:11:10.226" v="4230" actId="22"/>
        <pc:sldMkLst>
          <pc:docMk/>
          <pc:sldMk cId="719799297" sldId="336"/>
        </pc:sldMkLst>
        <pc:picChg chg="add del">
          <ac:chgData name="Kim Jaehyun" userId="d89fd85d5f442cdd" providerId="LiveId" clId="{44755EDD-3875-4B10-821C-1FF3905F1530}" dt="2023-04-07T21:11:10.070" v="4229" actId="478"/>
          <ac:picMkLst>
            <pc:docMk/>
            <pc:sldMk cId="719799297" sldId="336"/>
            <ac:picMk id="3" creationId="{81ADBCDC-BF1F-D92F-5DF5-1494DF88996F}"/>
          </ac:picMkLst>
        </pc:picChg>
        <pc:picChg chg="del">
          <ac:chgData name="Kim Jaehyun" userId="d89fd85d5f442cdd" providerId="LiveId" clId="{44755EDD-3875-4B10-821C-1FF3905F1530}" dt="2023-04-07T21:10:55.121" v="4226" actId="478"/>
          <ac:picMkLst>
            <pc:docMk/>
            <pc:sldMk cId="719799297" sldId="336"/>
            <ac:picMk id="4" creationId="{55BBE4FA-D457-ACEC-643E-41426CBCE939}"/>
          </ac:picMkLst>
        </pc:picChg>
        <pc:picChg chg="add">
          <ac:chgData name="Kim Jaehyun" userId="d89fd85d5f442cdd" providerId="LiveId" clId="{44755EDD-3875-4B10-821C-1FF3905F1530}" dt="2023-04-07T21:11:10.226" v="4230" actId="22"/>
          <ac:picMkLst>
            <pc:docMk/>
            <pc:sldMk cId="719799297" sldId="336"/>
            <ac:picMk id="7" creationId="{07D8FC27-62DE-5173-A542-7E35C0460091}"/>
          </ac:picMkLst>
        </pc:picChg>
      </pc:sldChg>
      <pc:sldChg chg="addSp delSp modSp add mod">
        <pc:chgData name="Kim Jaehyun" userId="d89fd85d5f442cdd" providerId="LiveId" clId="{44755EDD-3875-4B10-821C-1FF3905F1530}" dt="2023-04-08T00:41:16.697" v="4779" actId="1076"/>
        <pc:sldMkLst>
          <pc:docMk/>
          <pc:sldMk cId="3055337741" sldId="337"/>
        </pc:sldMkLst>
        <pc:picChg chg="del">
          <ac:chgData name="Kim Jaehyun" userId="d89fd85d5f442cdd" providerId="LiveId" clId="{44755EDD-3875-4B10-821C-1FF3905F1530}" dt="2023-04-07T21:11:25.363" v="4231" actId="478"/>
          <ac:picMkLst>
            <pc:docMk/>
            <pc:sldMk cId="3055337741" sldId="337"/>
            <ac:picMk id="3" creationId="{81ADBCDC-BF1F-D92F-5DF5-1494DF88996F}"/>
          </ac:picMkLst>
        </pc:picChg>
        <pc:picChg chg="add mod">
          <ac:chgData name="Kim Jaehyun" userId="d89fd85d5f442cdd" providerId="LiveId" clId="{44755EDD-3875-4B10-821C-1FF3905F1530}" dt="2023-04-08T00:41:16.697" v="4779" actId="1076"/>
          <ac:picMkLst>
            <pc:docMk/>
            <pc:sldMk cId="3055337741" sldId="337"/>
            <ac:picMk id="4" creationId="{05109D1F-E5FC-024E-4CA2-802A8509BADE}"/>
          </ac:picMkLst>
        </pc:picChg>
      </pc:sldChg>
      <pc:sldChg chg="addSp delSp modSp add mod">
        <pc:chgData name="Kim Jaehyun" userId="d89fd85d5f442cdd" providerId="LiveId" clId="{44755EDD-3875-4B10-821C-1FF3905F1530}" dt="2023-04-07T22:10:00.591" v="4433"/>
        <pc:sldMkLst>
          <pc:docMk/>
          <pc:sldMk cId="2016986968" sldId="338"/>
        </pc:sldMkLst>
        <pc:spChg chg="mod">
          <ac:chgData name="Kim Jaehyun" userId="d89fd85d5f442cdd" providerId="LiveId" clId="{44755EDD-3875-4B10-821C-1FF3905F1530}" dt="2023-04-07T22:08:34.996" v="4362" actId="1076"/>
          <ac:spMkLst>
            <pc:docMk/>
            <pc:sldMk cId="2016986968" sldId="338"/>
            <ac:spMk id="2" creationId="{5EC12F86-477F-4DEC-1067-66F1EFD21AF5}"/>
          </ac:spMkLst>
        </pc:spChg>
        <pc:spChg chg="mod">
          <ac:chgData name="Kim Jaehyun" userId="d89fd85d5f442cdd" providerId="LiveId" clId="{44755EDD-3875-4B10-821C-1FF3905F1530}" dt="2023-04-07T22:08:31.755" v="4359" actId="1076"/>
          <ac:spMkLst>
            <pc:docMk/>
            <pc:sldMk cId="2016986968" sldId="338"/>
            <ac:spMk id="3" creationId="{458CD815-173D-0CA2-54C0-CD4875256FBD}"/>
          </ac:spMkLst>
        </pc:spChg>
        <pc:spChg chg="mod">
          <ac:chgData name="Kim Jaehyun" userId="d89fd85d5f442cdd" providerId="LiveId" clId="{44755EDD-3875-4B10-821C-1FF3905F1530}" dt="2023-04-07T22:08:58.102" v="4375" actId="1076"/>
          <ac:spMkLst>
            <pc:docMk/>
            <pc:sldMk cId="2016986968" sldId="338"/>
            <ac:spMk id="4" creationId="{B570D5F9-E0F8-A880-4904-7A056F7E3B4F}"/>
          </ac:spMkLst>
        </pc:spChg>
        <pc:spChg chg="mod">
          <ac:chgData name="Kim Jaehyun" userId="d89fd85d5f442cdd" providerId="LiveId" clId="{44755EDD-3875-4B10-821C-1FF3905F1530}" dt="2023-04-07T22:08:36.327" v="4364" actId="1076"/>
          <ac:spMkLst>
            <pc:docMk/>
            <pc:sldMk cId="2016986968" sldId="338"/>
            <ac:spMk id="6" creationId="{C6085813-83D7-BDAE-F441-40190B07B94C}"/>
          </ac:spMkLst>
        </pc:spChg>
        <pc:spChg chg="add mod">
          <ac:chgData name="Kim Jaehyun" userId="d89fd85d5f442cdd" providerId="LiveId" clId="{44755EDD-3875-4B10-821C-1FF3905F1530}" dt="2023-04-07T22:08:45.063" v="4370" actId="1076"/>
          <ac:spMkLst>
            <pc:docMk/>
            <pc:sldMk cId="2016986968" sldId="338"/>
            <ac:spMk id="7" creationId="{0BC94111-49DA-7AE8-11E0-929E9A04080E}"/>
          </ac:spMkLst>
        </pc:spChg>
        <pc:spChg chg="add mod">
          <ac:chgData name="Kim Jaehyun" userId="d89fd85d5f442cdd" providerId="LiveId" clId="{44755EDD-3875-4B10-821C-1FF3905F1530}" dt="2023-04-07T22:09:37.259" v="4411" actId="1076"/>
          <ac:spMkLst>
            <pc:docMk/>
            <pc:sldMk cId="2016986968" sldId="338"/>
            <ac:spMk id="8" creationId="{E86348A9-E589-4638-38A0-A249A13D4BD3}"/>
          </ac:spMkLst>
        </pc:spChg>
        <pc:spChg chg="add mod">
          <ac:chgData name="Kim Jaehyun" userId="d89fd85d5f442cdd" providerId="LiveId" clId="{44755EDD-3875-4B10-821C-1FF3905F1530}" dt="2023-04-07T22:08:33.999" v="4361" actId="1076"/>
          <ac:spMkLst>
            <pc:docMk/>
            <pc:sldMk cId="2016986968" sldId="338"/>
            <ac:spMk id="9" creationId="{7BB171CD-1375-EA4C-58D2-3F25FBFCBA3D}"/>
          </ac:spMkLst>
        </pc:spChg>
        <pc:spChg chg="add mod">
          <ac:chgData name="Kim Jaehyun" userId="d89fd85d5f442cdd" providerId="LiveId" clId="{44755EDD-3875-4B10-821C-1FF3905F1530}" dt="2023-04-07T22:08:32.739" v="4360" actId="1076"/>
          <ac:spMkLst>
            <pc:docMk/>
            <pc:sldMk cId="2016986968" sldId="338"/>
            <ac:spMk id="10" creationId="{044267C4-BD0F-F32E-F791-B369EF2CA117}"/>
          </ac:spMkLst>
        </pc:spChg>
        <pc:spChg chg="add mod">
          <ac:chgData name="Kim Jaehyun" userId="d89fd85d5f442cdd" providerId="LiveId" clId="{44755EDD-3875-4B10-821C-1FF3905F1530}" dt="2023-04-07T22:08:43.890" v="4369" actId="1076"/>
          <ac:spMkLst>
            <pc:docMk/>
            <pc:sldMk cId="2016986968" sldId="338"/>
            <ac:spMk id="11" creationId="{031E0CE8-8D0E-364C-CC0F-C34FC76AE31B}"/>
          </ac:spMkLst>
        </pc:spChg>
        <pc:grpChg chg="add del mod">
          <ac:chgData name="Kim Jaehyun" userId="d89fd85d5f442cdd" providerId="LiveId" clId="{44755EDD-3875-4B10-821C-1FF3905F1530}" dt="2023-04-07T22:09:34.469" v="4402"/>
          <ac:grpSpMkLst>
            <pc:docMk/>
            <pc:sldMk cId="2016986968" sldId="338"/>
            <ac:grpSpMk id="22" creationId="{305E968F-472E-BC1A-E869-B3F79E984646}"/>
          </ac:grpSpMkLst>
        </pc:grpChg>
        <pc:grpChg chg="add del mod">
          <ac:chgData name="Kim Jaehyun" userId="d89fd85d5f442cdd" providerId="LiveId" clId="{44755EDD-3875-4B10-821C-1FF3905F1530}" dt="2023-04-07T22:09:34.058" v="4399"/>
          <ac:grpSpMkLst>
            <pc:docMk/>
            <pc:sldMk cId="2016986968" sldId="338"/>
            <ac:grpSpMk id="25" creationId="{92E0588F-11C8-492E-584A-D92F2733DC7F}"/>
          </ac:grpSpMkLst>
        </pc:grpChg>
        <pc:grpChg chg="mod">
          <ac:chgData name="Kim Jaehyun" userId="d89fd85d5f442cdd" providerId="LiveId" clId="{44755EDD-3875-4B10-821C-1FF3905F1530}" dt="2023-04-07T22:09:33.163" v="4395"/>
          <ac:grpSpMkLst>
            <pc:docMk/>
            <pc:sldMk cId="2016986968" sldId="338"/>
            <ac:grpSpMk id="29" creationId="{EA83626C-FA37-72F5-9FFF-65BD2F0B73B4}"/>
          </ac:grpSpMkLst>
        </pc:grpChg>
        <pc:grpChg chg="mod">
          <ac:chgData name="Kim Jaehyun" userId="d89fd85d5f442cdd" providerId="LiveId" clId="{44755EDD-3875-4B10-821C-1FF3905F1530}" dt="2023-04-07T22:10:00.591" v="4433"/>
          <ac:grpSpMkLst>
            <pc:docMk/>
            <pc:sldMk cId="2016986968" sldId="338"/>
            <ac:grpSpMk id="44" creationId="{0BAACEC2-5A58-F6C9-143A-06553CD4DEF3}"/>
          </ac:grpSpMkLst>
        </pc:grpChg>
        <pc:grpChg chg="mod">
          <ac:chgData name="Kim Jaehyun" userId="d89fd85d5f442cdd" providerId="LiveId" clId="{44755EDD-3875-4B10-821C-1FF3905F1530}" dt="2023-04-07T22:10:00.591" v="4433"/>
          <ac:grpSpMkLst>
            <pc:docMk/>
            <pc:sldMk cId="2016986968" sldId="338"/>
            <ac:grpSpMk id="45" creationId="{F20C67E2-A01E-F726-D34F-C7EF6C7EB072}"/>
          </ac:grpSpMkLst>
        </pc:grpChg>
        <pc:inkChg chg="add del">
          <ac:chgData name="Kim Jaehyun" userId="d89fd85d5f442cdd" providerId="LiveId" clId="{44755EDD-3875-4B10-821C-1FF3905F1530}" dt="2023-04-07T22:08:52.025" v="4373" actId="9405"/>
          <ac:inkMkLst>
            <pc:docMk/>
            <pc:sldMk cId="2016986968" sldId="338"/>
            <ac:inkMk id="12" creationId="{257645E8-768F-307B-5914-67D88C8B103E}"/>
          </ac:inkMkLst>
        </pc:inkChg>
        <pc:inkChg chg="add del">
          <ac:chgData name="Kim Jaehyun" userId="d89fd85d5f442cdd" providerId="LiveId" clId="{44755EDD-3875-4B10-821C-1FF3905F1530}" dt="2023-04-07T22:09:02.286" v="4377" actId="9405"/>
          <ac:inkMkLst>
            <pc:docMk/>
            <pc:sldMk cId="2016986968" sldId="338"/>
            <ac:inkMk id="13" creationId="{A056796B-B9B9-C673-4712-51A27B22461D}"/>
          </ac:inkMkLst>
        </pc:inkChg>
        <pc:inkChg chg="add del mod">
          <ac:chgData name="Kim Jaehyun" userId="d89fd85d5f442cdd" providerId="LiveId" clId="{44755EDD-3875-4B10-821C-1FF3905F1530}" dt="2023-04-07T22:09:35.805" v="4409" actId="9405"/>
          <ac:inkMkLst>
            <pc:docMk/>
            <pc:sldMk cId="2016986968" sldId="338"/>
            <ac:inkMk id="14" creationId="{91DC7659-0E70-275B-C53E-B6B2F3A49FB0}"/>
          </ac:inkMkLst>
        </pc:inkChg>
        <pc:inkChg chg="add del mod">
          <ac:chgData name="Kim Jaehyun" userId="d89fd85d5f442cdd" providerId="LiveId" clId="{44755EDD-3875-4B10-821C-1FF3905F1530}" dt="2023-04-07T22:09:35.630" v="4408" actId="9405"/>
          <ac:inkMkLst>
            <pc:docMk/>
            <pc:sldMk cId="2016986968" sldId="338"/>
            <ac:inkMk id="15" creationId="{E68C2328-54D0-7797-B1EF-AC44511479B9}"/>
          </ac:inkMkLst>
        </pc:inkChg>
        <pc:inkChg chg="add del mod">
          <ac:chgData name="Kim Jaehyun" userId="d89fd85d5f442cdd" providerId="LiveId" clId="{44755EDD-3875-4B10-821C-1FF3905F1530}" dt="2023-04-07T22:09:35.465" v="4407" actId="9405"/>
          <ac:inkMkLst>
            <pc:docMk/>
            <pc:sldMk cId="2016986968" sldId="338"/>
            <ac:inkMk id="16" creationId="{D48ACCFF-A53E-E105-3AFD-8638D202CE8A}"/>
          </ac:inkMkLst>
        </pc:inkChg>
        <pc:inkChg chg="add del mod">
          <ac:chgData name="Kim Jaehyun" userId="d89fd85d5f442cdd" providerId="LiveId" clId="{44755EDD-3875-4B10-821C-1FF3905F1530}" dt="2023-04-07T22:09:35.283" v="4406" actId="9405"/>
          <ac:inkMkLst>
            <pc:docMk/>
            <pc:sldMk cId="2016986968" sldId="338"/>
            <ac:inkMk id="17" creationId="{B95EABBD-0845-15D7-729A-D97F9AA80D4A}"/>
          </ac:inkMkLst>
        </pc:inkChg>
        <pc:inkChg chg="add del mod">
          <ac:chgData name="Kim Jaehyun" userId="d89fd85d5f442cdd" providerId="LiveId" clId="{44755EDD-3875-4B10-821C-1FF3905F1530}" dt="2023-04-07T22:09:35.075" v="4405" actId="9405"/>
          <ac:inkMkLst>
            <pc:docMk/>
            <pc:sldMk cId="2016986968" sldId="338"/>
            <ac:inkMk id="18" creationId="{3C5292A0-AABA-AE44-BC28-74C911CAF49B}"/>
          </ac:inkMkLst>
        </pc:inkChg>
        <pc:inkChg chg="add del mod">
          <ac:chgData name="Kim Jaehyun" userId="d89fd85d5f442cdd" providerId="LiveId" clId="{44755EDD-3875-4B10-821C-1FF3905F1530}" dt="2023-04-07T22:09:34.850" v="4404" actId="9405"/>
          <ac:inkMkLst>
            <pc:docMk/>
            <pc:sldMk cId="2016986968" sldId="338"/>
            <ac:inkMk id="19" creationId="{40047073-CA67-3B22-0440-A6B1C783C21C}"/>
          </ac:inkMkLst>
        </pc:inkChg>
        <pc:inkChg chg="add del mod">
          <ac:chgData name="Kim Jaehyun" userId="d89fd85d5f442cdd" providerId="LiveId" clId="{44755EDD-3875-4B10-821C-1FF3905F1530}" dt="2023-04-07T22:09:34.650" v="4403" actId="9405"/>
          <ac:inkMkLst>
            <pc:docMk/>
            <pc:sldMk cId="2016986968" sldId="338"/>
            <ac:inkMk id="20" creationId="{A4B02363-51EF-0FD7-2AE8-6D5FDDA7A90D}"/>
          </ac:inkMkLst>
        </pc:inkChg>
        <pc:inkChg chg="add del mod">
          <ac:chgData name="Kim Jaehyun" userId="d89fd85d5f442cdd" providerId="LiveId" clId="{44755EDD-3875-4B10-821C-1FF3905F1530}" dt="2023-04-07T22:09:34.469" v="4402"/>
          <ac:inkMkLst>
            <pc:docMk/>
            <pc:sldMk cId="2016986968" sldId="338"/>
            <ac:inkMk id="21" creationId="{58FCFB7F-4C9D-DE3C-B8A1-7ADB454B16F9}"/>
          </ac:inkMkLst>
        </pc:inkChg>
        <pc:inkChg chg="add del mod">
          <ac:chgData name="Kim Jaehyun" userId="d89fd85d5f442cdd" providerId="LiveId" clId="{44755EDD-3875-4B10-821C-1FF3905F1530}" dt="2023-04-07T22:09:34.282" v="4400" actId="9405"/>
          <ac:inkMkLst>
            <pc:docMk/>
            <pc:sldMk cId="2016986968" sldId="338"/>
            <ac:inkMk id="23" creationId="{517CFBDF-4537-2EA5-CB9F-7C3246634270}"/>
          </ac:inkMkLst>
        </pc:inkChg>
        <pc:inkChg chg="add del mod">
          <ac:chgData name="Kim Jaehyun" userId="d89fd85d5f442cdd" providerId="LiveId" clId="{44755EDD-3875-4B10-821C-1FF3905F1530}" dt="2023-04-07T22:09:34.058" v="4399"/>
          <ac:inkMkLst>
            <pc:docMk/>
            <pc:sldMk cId="2016986968" sldId="338"/>
            <ac:inkMk id="24" creationId="{5BFD24AD-FD7D-E505-01EF-4221EB317F24}"/>
          </ac:inkMkLst>
        </pc:inkChg>
        <pc:inkChg chg="add del mod">
          <ac:chgData name="Kim Jaehyun" userId="d89fd85d5f442cdd" providerId="LiveId" clId="{44755EDD-3875-4B10-821C-1FF3905F1530}" dt="2023-04-07T22:09:33.792" v="4397" actId="9405"/>
          <ac:inkMkLst>
            <pc:docMk/>
            <pc:sldMk cId="2016986968" sldId="338"/>
            <ac:inkMk id="26" creationId="{78DBC92A-5E5F-C98C-FE31-86E6E88F3DE5}"/>
          </ac:inkMkLst>
        </pc:inkChg>
        <pc:inkChg chg="add del mod">
          <ac:chgData name="Kim Jaehyun" userId="d89fd85d5f442cdd" providerId="LiveId" clId="{44755EDD-3875-4B10-821C-1FF3905F1530}" dt="2023-04-07T22:09:33.508" v="4396" actId="9405"/>
          <ac:inkMkLst>
            <pc:docMk/>
            <pc:sldMk cId="2016986968" sldId="338"/>
            <ac:inkMk id="27" creationId="{C94767B5-A2B8-492D-D131-04736EE5D42B}"/>
          </ac:inkMkLst>
        </pc:inkChg>
        <pc:inkChg chg="add del">
          <ac:chgData name="Kim Jaehyun" userId="d89fd85d5f442cdd" providerId="LiveId" clId="{44755EDD-3875-4B10-821C-1FF3905F1530}" dt="2023-04-07T22:09:33.163" v="4395"/>
          <ac:inkMkLst>
            <pc:docMk/>
            <pc:sldMk cId="2016986968" sldId="338"/>
            <ac:inkMk id="28" creationId="{0DBB8E28-562F-6A7A-2DFC-83CC8950C3A6}"/>
          </ac:inkMkLst>
        </pc:inkChg>
        <pc:inkChg chg="add del">
          <ac:chgData name="Kim Jaehyun" userId="d89fd85d5f442cdd" providerId="LiveId" clId="{44755EDD-3875-4B10-821C-1FF3905F1530}" dt="2023-04-07T22:09:42.194" v="4415" actId="9405"/>
          <ac:inkMkLst>
            <pc:docMk/>
            <pc:sldMk cId="2016986968" sldId="338"/>
            <ac:inkMk id="30" creationId="{C1D72B16-70B9-0630-ABA9-3A96B21377FD}"/>
          </ac:inkMkLst>
        </pc:inkChg>
        <pc:inkChg chg="add del">
          <ac:chgData name="Kim Jaehyun" userId="d89fd85d5f442cdd" providerId="LiveId" clId="{44755EDD-3875-4B10-821C-1FF3905F1530}" dt="2023-04-07T22:09:41.992" v="4414" actId="9405"/>
          <ac:inkMkLst>
            <pc:docMk/>
            <pc:sldMk cId="2016986968" sldId="338"/>
            <ac:inkMk id="31" creationId="{0989E02F-C4F2-194C-EAF3-2B0AEACFD5B9}"/>
          </ac:inkMkLst>
        </pc:inkChg>
        <pc:inkChg chg="add del">
          <ac:chgData name="Kim Jaehyun" userId="d89fd85d5f442cdd" providerId="LiveId" clId="{44755EDD-3875-4B10-821C-1FF3905F1530}" dt="2023-04-07T22:09:44.780" v="4417" actId="9405"/>
          <ac:inkMkLst>
            <pc:docMk/>
            <pc:sldMk cId="2016986968" sldId="338"/>
            <ac:inkMk id="32" creationId="{3B1F0C53-C7F0-23D7-1927-ECEA93972ED3}"/>
          </ac:inkMkLst>
        </pc:inkChg>
        <pc:inkChg chg="add del">
          <ac:chgData name="Kim Jaehyun" userId="d89fd85d5f442cdd" providerId="LiveId" clId="{44755EDD-3875-4B10-821C-1FF3905F1530}" dt="2023-04-07T22:09:46.676" v="4419" actId="9405"/>
          <ac:inkMkLst>
            <pc:docMk/>
            <pc:sldMk cId="2016986968" sldId="338"/>
            <ac:inkMk id="33" creationId="{E5A0D929-B59C-CE4F-9B92-FE6581693242}"/>
          </ac:inkMkLst>
        </pc:inkChg>
        <pc:inkChg chg="add del">
          <ac:chgData name="Kim Jaehyun" userId="d89fd85d5f442cdd" providerId="LiveId" clId="{44755EDD-3875-4B10-821C-1FF3905F1530}" dt="2023-04-07T22:09:51.560" v="4421" actId="9405"/>
          <ac:inkMkLst>
            <pc:docMk/>
            <pc:sldMk cId="2016986968" sldId="338"/>
            <ac:inkMk id="34" creationId="{1D3408F7-0715-9715-C811-818C4BB2F5BE}"/>
          </ac:inkMkLst>
        </pc:inkChg>
        <pc:inkChg chg="add del">
          <ac:chgData name="Kim Jaehyun" userId="d89fd85d5f442cdd" providerId="LiveId" clId="{44755EDD-3875-4B10-821C-1FF3905F1530}" dt="2023-04-07T22:09:53.968" v="4425" actId="9405"/>
          <ac:inkMkLst>
            <pc:docMk/>
            <pc:sldMk cId="2016986968" sldId="338"/>
            <ac:inkMk id="35" creationId="{EEFA898B-17AC-57D5-0653-745E2AFB8DCA}"/>
          </ac:inkMkLst>
        </pc:inkChg>
        <pc:inkChg chg="add del">
          <ac:chgData name="Kim Jaehyun" userId="d89fd85d5f442cdd" providerId="LiveId" clId="{44755EDD-3875-4B10-821C-1FF3905F1530}" dt="2023-04-07T22:09:53.773" v="4424" actId="9405"/>
          <ac:inkMkLst>
            <pc:docMk/>
            <pc:sldMk cId="2016986968" sldId="338"/>
            <ac:inkMk id="36" creationId="{1B97B77D-662E-CDAE-3988-E99CC5B45107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37" creationId="{210F460D-C8B3-76DA-25E8-5B78FADC15B7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38" creationId="{C3F06342-9FE4-285A-5D79-C646AD2DACB3}"/>
          </ac:inkMkLst>
        </pc:inkChg>
        <pc:inkChg chg="add">
          <ac:chgData name="Kim Jaehyun" userId="d89fd85d5f442cdd" providerId="LiveId" clId="{44755EDD-3875-4B10-821C-1FF3905F1530}" dt="2023-04-07T22:09:56.901" v="4428" actId="9405"/>
          <ac:inkMkLst>
            <pc:docMk/>
            <pc:sldMk cId="2016986968" sldId="338"/>
            <ac:inkMk id="39" creationId="{35D6523B-CB25-97FE-BF6C-595D017562C7}"/>
          </ac:inkMkLst>
        </pc:inkChg>
        <pc:inkChg chg="add">
          <ac:chgData name="Kim Jaehyun" userId="d89fd85d5f442cdd" providerId="LiveId" clId="{44755EDD-3875-4B10-821C-1FF3905F1530}" dt="2023-04-07T22:09:57.740" v="4429" actId="9405"/>
          <ac:inkMkLst>
            <pc:docMk/>
            <pc:sldMk cId="2016986968" sldId="338"/>
            <ac:inkMk id="40" creationId="{2C5C397D-21F1-50CD-5577-69D1C8907A5E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1" creationId="{D184C82D-6D54-47C0-2FC5-B3BE69C3515C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2" creationId="{93CB215E-EF46-0108-7BC5-F715B2156F60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3" creationId="{2578E943-CB43-F1A4-A806-E58D984C3DE5}"/>
          </ac:inkMkLst>
        </pc:inkChg>
      </pc:sldChg>
      <pc:sldChg chg="addSp delSp modSp add mod">
        <pc:chgData name="Kim Jaehyun" userId="d89fd85d5f442cdd" providerId="LiveId" clId="{44755EDD-3875-4B10-821C-1FF3905F1530}" dt="2023-04-07T22:22:50.227" v="4467" actId="1076"/>
        <pc:sldMkLst>
          <pc:docMk/>
          <pc:sldMk cId="1963734263" sldId="339"/>
        </pc:sldMkLst>
        <pc:spChg chg="add del mod">
          <ac:chgData name="Kim Jaehyun" userId="d89fd85d5f442cdd" providerId="LiveId" clId="{44755EDD-3875-4B10-821C-1FF3905F1530}" dt="2023-04-07T22:22:20.773" v="4460"/>
          <ac:spMkLst>
            <pc:docMk/>
            <pc:sldMk cId="1963734263" sldId="339"/>
            <ac:spMk id="2" creationId="{5ED3857B-345C-2258-19DE-579D25947415}"/>
          </ac:spMkLst>
        </pc:spChg>
        <pc:spChg chg="add mod">
          <ac:chgData name="Kim Jaehyun" userId="d89fd85d5f442cdd" providerId="LiveId" clId="{44755EDD-3875-4B10-821C-1FF3905F1530}" dt="2023-04-07T22:22:23.585" v="4462"/>
          <ac:spMkLst>
            <pc:docMk/>
            <pc:sldMk cId="1963734263" sldId="339"/>
            <ac:spMk id="3" creationId="{777B3CF6-7860-F61D-A619-394556E34E85}"/>
          </ac:spMkLst>
        </pc:spChg>
        <pc:spChg chg="del">
          <ac:chgData name="Kim Jaehyun" userId="d89fd85d5f442cdd" providerId="LiveId" clId="{44755EDD-3875-4B10-821C-1FF3905F1530}" dt="2023-04-07T22:22:23.365" v="4461" actId="478"/>
          <ac:spMkLst>
            <pc:docMk/>
            <pc:sldMk cId="1963734263" sldId="339"/>
            <ac:spMk id="8" creationId="{0FE67638-523C-8DD4-51C6-ED5F2223B8FD}"/>
          </ac:spMkLst>
        </pc:spChg>
        <pc:spChg chg="mod">
          <ac:chgData name="Kim Jaehyun" userId="d89fd85d5f442cdd" providerId="LiveId" clId="{44755EDD-3875-4B10-821C-1FF3905F1530}" dt="2023-04-07T22:22:27.782" v="4463" actId="1076"/>
          <ac:spMkLst>
            <pc:docMk/>
            <pc:sldMk cId="1963734263" sldId="339"/>
            <ac:spMk id="9" creationId="{9E0DA053-108B-BBFB-614D-CDCF342B1A00}"/>
          </ac:spMkLst>
        </pc:spChg>
        <pc:picChg chg="del">
          <ac:chgData name="Kim Jaehyun" userId="d89fd85d5f442cdd" providerId="LiveId" clId="{44755EDD-3875-4B10-821C-1FF3905F1530}" dt="2023-04-07T22:22:45.581" v="4464" actId="478"/>
          <ac:picMkLst>
            <pc:docMk/>
            <pc:sldMk cId="1963734263" sldId="339"/>
            <ac:picMk id="4" creationId="{BF179971-43EC-EE75-D674-18C18559A93B}"/>
          </ac:picMkLst>
        </pc:picChg>
        <pc:picChg chg="add mod">
          <ac:chgData name="Kim Jaehyun" userId="d89fd85d5f442cdd" providerId="LiveId" clId="{44755EDD-3875-4B10-821C-1FF3905F1530}" dt="2023-04-07T22:22:50.227" v="4467" actId="1076"/>
          <ac:picMkLst>
            <pc:docMk/>
            <pc:sldMk cId="1963734263" sldId="339"/>
            <ac:picMk id="7" creationId="{0D5B61B2-DAEE-9E82-71A0-07245522608E}"/>
          </ac:picMkLst>
        </pc:picChg>
      </pc:sldChg>
      <pc:sldChg chg="add del">
        <pc:chgData name="Kim Jaehyun" userId="d89fd85d5f442cdd" providerId="LiveId" clId="{44755EDD-3875-4B10-821C-1FF3905F1530}" dt="2023-04-07T22:24:12.646" v="4474" actId="47"/>
        <pc:sldMkLst>
          <pc:docMk/>
          <pc:sldMk cId="2861875911" sldId="340"/>
        </pc:sldMkLst>
      </pc:sldChg>
      <pc:sldChg chg="add del">
        <pc:chgData name="Kim Jaehyun" userId="d89fd85d5f442cdd" providerId="LiveId" clId="{44755EDD-3875-4B10-821C-1FF3905F1530}" dt="2023-04-07T22:24:13.976" v="4475" actId="47"/>
        <pc:sldMkLst>
          <pc:docMk/>
          <pc:sldMk cId="4160396284" sldId="341"/>
        </pc:sldMkLst>
      </pc:sldChg>
      <pc:sldChg chg="add del">
        <pc:chgData name="Kim Jaehyun" userId="d89fd85d5f442cdd" providerId="LiveId" clId="{44755EDD-3875-4B10-821C-1FF3905F1530}" dt="2023-04-07T22:24:14.551" v="4476" actId="47"/>
        <pc:sldMkLst>
          <pc:docMk/>
          <pc:sldMk cId="2450100765" sldId="342"/>
        </pc:sldMkLst>
      </pc:sldChg>
      <pc:sldChg chg="add del">
        <pc:chgData name="Kim Jaehyun" userId="d89fd85d5f442cdd" providerId="LiveId" clId="{44755EDD-3875-4B10-821C-1FF3905F1530}" dt="2023-04-07T22:24:10.498" v="4473" actId="47"/>
        <pc:sldMkLst>
          <pc:docMk/>
          <pc:sldMk cId="1698599519" sldId="343"/>
        </pc:sldMkLst>
      </pc:sldChg>
      <pc:sldChg chg="addSp delSp modSp add mod">
        <pc:chgData name="Kim Jaehyun" userId="d89fd85d5f442cdd" providerId="LiveId" clId="{44755EDD-3875-4B10-821C-1FF3905F1530}" dt="2023-04-07T22:27:50.145" v="4660" actId="14100"/>
        <pc:sldMkLst>
          <pc:docMk/>
          <pc:sldMk cId="3381897381" sldId="344"/>
        </pc:sldMkLst>
        <pc:spChg chg="del mod">
          <ac:chgData name="Kim Jaehyun" userId="d89fd85d5f442cdd" providerId="LiveId" clId="{44755EDD-3875-4B10-821C-1FF3905F1530}" dt="2023-04-07T22:27:38.206" v="4647" actId="478"/>
          <ac:spMkLst>
            <pc:docMk/>
            <pc:sldMk cId="3381897381" sldId="344"/>
            <ac:spMk id="4" creationId="{6D00AFD1-15FE-15EC-0925-8FAC63017A59}"/>
          </ac:spMkLst>
        </pc:spChg>
        <pc:spChg chg="add mod">
          <ac:chgData name="Kim Jaehyun" userId="d89fd85d5f442cdd" providerId="LiveId" clId="{44755EDD-3875-4B10-821C-1FF3905F1530}" dt="2023-04-07T22:27:38.379" v="4648"/>
          <ac:spMkLst>
            <pc:docMk/>
            <pc:sldMk cId="3381897381" sldId="344"/>
            <ac:spMk id="5" creationId="{55C04FBD-2EA1-AE8C-E77B-AC35E21F45BD}"/>
          </ac:spMkLst>
        </pc:spChg>
        <pc:spChg chg="add del">
          <ac:chgData name="Kim Jaehyun" userId="d89fd85d5f442cdd" providerId="LiveId" clId="{44755EDD-3875-4B10-821C-1FF3905F1530}" dt="2023-04-07T22:27:33.704" v="4645" actId="478"/>
          <ac:spMkLst>
            <pc:docMk/>
            <pc:sldMk cId="3381897381" sldId="344"/>
            <ac:spMk id="6" creationId="{C6085813-83D7-BDAE-F441-40190B07B94C}"/>
          </ac:spMkLst>
        </pc:spChg>
        <pc:spChg chg="mod">
          <ac:chgData name="Kim Jaehyun" userId="d89fd85d5f442cdd" providerId="LiveId" clId="{44755EDD-3875-4B10-821C-1FF3905F1530}" dt="2023-04-07T22:27:50.145" v="4660" actId="14100"/>
          <ac:spMkLst>
            <pc:docMk/>
            <pc:sldMk cId="3381897381" sldId="344"/>
            <ac:spMk id="8" creationId="{2EDD653D-6181-00DE-C123-BA71272CA000}"/>
          </ac:spMkLst>
        </pc:spChg>
        <pc:picChg chg="add mod">
          <ac:chgData name="Kim Jaehyun" userId="d89fd85d5f442cdd" providerId="LiveId" clId="{44755EDD-3875-4B10-821C-1FF3905F1530}" dt="2023-04-07T22:24:06.429" v="4472" actId="1076"/>
          <ac:picMkLst>
            <pc:docMk/>
            <pc:sldMk cId="3381897381" sldId="344"/>
            <ac:picMk id="3" creationId="{2C754E6E-E70B-7921-1094-9BB80A7BDAFA}"/>
          </ac:picMkLst>
        </pc:picChg>
        <pc:picChg chg="del">
          <ac:chgData name="Kim Jaehyun" userId="d89fd85d5f442cdd" providerId="LiveId" clId="{44755EDD-3875-4B10-821C-1FF3905F1530}" dt="2023-04-07T22:23:59.743" v="4468" actId="478"/>
          <ac:picMkLst>
            <pc:docMk/>
            <pc:sldMk cId="3381897381" sldId="344"/>
            <ac:picMk id="7" creationId="{426C4DF3-04BC-C61D-D604-DBA8296B6EF7}"/>
          </ac:picMkLst>
        </pc:picChg>
      </pc:sldChg>
      <pc:sldChg chg="addSp delSp modSp add mod">
        <pc:chgData name="Kim Jaehyun" userId="d89fd85d5f442cdd" providerId="LiveId" clId="{44755EDD-3875-4B10-821C-1FF3905F1530}" dt="2023-04-07T22:26:56.298" v="4643" actId="1076"/>
        <pc:sldMkLst>
          <pc:docMk/>
          <pc:sldMk cId="84152312" sldId="345"/>
        </pc:sldMkLst>
        <pc:spChg chg="add del mod">
          <ac:chgData name="Kim Jaehyun" userId="d89fd85d5f442cdd" providerId="LiveId" clId="{44755EDD-3875-4B10-821C-1FF3905F1530}" dt="2023-04-07T22:22:19.483" v="4458"/>
          <ac:spMkLst>
            <pc:docMk/>
            <pc:sldMk cId="84152312" sldId="345"/>
            <ac:spMk id="3" creationId="{E0F2AC2E-0F09-6A92-8071-B01D2A4959D1}"/>
          </ac:spMkLst>
        </pc:spChg>
        <pc:spChg chg="mod">
          <ac:chgData name="Kim Jaehyun" userId="d89fd85d5f442cdd" providerId="LiveId" clId="{44755EDD-3875-4B10-821C-1FF3905F1530}" dt="2023-04-07T22:21:54.435" v="4454" actId="20577"/>
          <ac:spMkLst>
            <pc:docMk/>
            <pc:sldMk cId="84152312" sldId="345"/>
            <ac:spMk id="4" creationId="{6D00AFD1-15FE-15EC-0925-8FAC63017A59}"/>
          </ac:spMkLst>
        </pc:spChg>
        <pc:spChg chg="add mod">
          <ac:chgData name="Kim Jaehyun" userId="d89fd85d5f442cdd" providerId="LiveId" clId="{44755EDD-3875-4B10-821C-1FF3905F1530}" dt="2023-04-07T22:26:56.298" v="4643" actId="1076"/>
          <ac:spMkLst>
            <pc:docMk/>
            <pc:sldMk cId="84152312" sldId="345"/>
            <ac:spMk id="5" creationId="{F85513B8-4F10-1BD4-C057-DDC55EE3F53A}"/>
          </ac:spMkLst>
        </pc:spChg>
        <pc:spChg chg="del">
          <ac:chgData name="Kim Jaehyun" userId="d89fd85d5f442cdd" providerId="LiveId" clId="{44755EDD-3875-4B10-821C-1FF3905F1530}" dt="2023-04-07T22:21:52.770" v="4453" actId="478"/>
          <ac:spMkLst>
            <pc:docMk/>
            <pc:sldMk cId="84152312" sldId="345"/>
            <ac:spMk id="8" creationId="{2EDD653D-6181-00DE-C123-BA71272CA000}"/>
          </ac:spMkLst>
        </pc:spChg>
        <pc:spChg chg="del mod">
          <ac:chgData name="Kim Jaehyun" userId="d89fd85d5f442cdd" providerId="LiveId" clId="{44755EDD-3875-4B10-821C-1FF3905F1530}" dt="2023-04-07T22:21:29.611" v="4444" actId="478"/>
          <ac:spMkLst>
            <pc:docMk/>
            <pc:sldMk cId="84152312" sldId="345"/>
            <ac:spMk id="9" creationId="{1390CFD2-6EBE-3AAD-C099-F147EB4B2AF3}"/>
          </ac:spMkLst>
        </pc:spChg>
        <pc:picChg chg="del mod">
          <ac:chgData name="Kim Jaehyun" userId="d89fd85d5f442cdd" providerId="LiveId" clId="{44755EDD-3875-4B10-821C-1FF3905F1530}" dt="2023-04-07T22:25:23.948" v="4478" actId="478"/>
          <ac:picMkLst>
            <pc:docMk/>
            <pc:sldMk cId="84152312" sldId="345"/>
            <ac:picMk id="7" creationId="{C0B76413-3561-1F0A-C0D2-DBF660DDE4AE}"/>
          </ac:picMkLst>
        </pc:picChg>
        <pc:picChg chg="del">
          <ac:chgData name="Kim Jaehyun" userId="d89fd85d5f442cdd" providerId="LiveId" clId="{44755EDD-3875-4B10-821C-1FF3905F1530}" dt="2023-04-07T22:21:24.712" v="4441" actId="478"/>
          <ac:picMkLst>
            <pc:docMk/>
            <pc:sldMk cId="84152312" sldId="345"/>
            <ac:picMk id="11" creationId="{83D96F40-56E5-9DAB-5D5D-0B5903B90B7B}"/>
          </ac:picMkLst>
        </pc:picChg>
      </pc:sldChg>
      <pc:sldChg chg="add">
        <pc:chgData name="Kim Jaehyun" userId="d89fd85d5f442cdd" providerId="LiveId" clId="{44755EDD-3875-4B10-821C-1FF3905F1530}" dt="2023-04-07T22:25:22.224" v="4477"/>
        <pc:sldMkLst>
          <pc:docMk/>
          <pc:sldMk cId="3120693847" sldId="346"/>
        </pc:sldMkLst>
      </pc:sldChg>
      <pc:sldChg chg="addSp delSp modSp add mod">
        <pc:chgData name="Kim Jaehyun" userId="d89fd85d5f442cdd" providerId="LiveId" clId="{44755EDD-3875-4B10-821C-1FF3905F1530}" dt="2023-04-07T22:52:33.108" v="4746" actId="1076"/>
        <pc:sldMkLst>
          <pc:docMk/>
          <pc:sldMk cId="2945665601" sldId="347"/>
        </pc:sldMkLst>
        <pc:spChg chg="mod">
          <ac:chgData name="Kim Jaehyun" userId="d89fd85d5f442cdd" providerId="LiveId" clId="{44755EDD-3875-4B10-821C-1FF3905F1530}" dt="2023-04-07T22:28:39.852" v="4675" actId="14100"/>
          <ac:spMkLst>
            <pc:docMk/>
            <pc:sldMk cId="2945665601" sldId="347"/>
            <ac:spMk id="4" creationId="{6D00AFD1-15FE-15EC-0925-8FAC63017A59}"/>
          </ac:spMkLst>
        </pc:spChg>
        <pc:picChg chg="add mod">
          <ac:chgData name="Kim Jaehyun" userId="d89fd85d5f442cdd" providerId="LiveId" clId="{44755EDD-3875-4B10-821C-1FF3905F1530}" dt="2023-04-07T22:52:33.108" v="4746" actId="1076"/>
          <ac:picMkLst>
            <pc:docMk/>
            <pc:sldMk cId="2945665601" sldId="347"/>
            <ac:picMk id="5" creationId="{96E1F5E2-21CE-A9EC-A06A-705A2415BE0A}"/>
          </ac:picMkLst>
        </pc:picChg>
        <pc:picChg chg="del">
          <ac:chgData name="Kim Jaehyun" userId="d89fd85d5f442cdd" providerId="LiveId" clId="{44755EDD-3875-4B10-821C-1FF3905F1530}" dt="2023-04-07T22:52:26.186" v="4743" actId="478"/>
          <ac:picMkLst>
            <pc:docMk/>
            <pc:sldMk cId="2945665601" sldId="347"/>
            <ac:picMk id="7" creationId="{C0B76413-3561-1F0A-C0D2-DBF660DDE4AE}"/>
          </ac:picMkLst>
        </pc:picChg>
      </pc:sldChg>
      <pc:sldChg chg="addSp delSp modSp add mod">
        <pc:chgData name="Kim Jaehyun" userId="d89fd85d5f442cdd" providerId="LiveId" clId="{44755EDD-3875-4B10-821C-1FF3905F1530}" dt="2023-04-07T23:10:39.424" v="4759" actId="478"/>
        <pc:sldMkLst>
          <pc:docMk/>
          <pc:sldMk cId="4067227423" sldId="348"/>
        </pc:sldMkLst>
        <pc:spChg chg="add mod">
          <ac:chgData name="Kim Jaehyun" userId="d89fd85d5f442cdd" providerId="LiveId" clId="{44755EDD-3875-4B10-821C-1FF3905F1530}" dt="2023-04-07T22:28:43.674" v="4677"/>
          <ac:spMkLst>
            <pc:docMk/>
            <pc:sldMk cId="4067227423" sldId="348"/>
            <ac:spMk id="2" creationId="{46F88385-98E5-A2A8-7461-6408F422C163}"/>
          </ac:spMkLst>
        </pc:spChg>
        <pc:spChg chg="del">
          <ac:chgData name="Kim Jaehyun" userId="d89fd85d5f442cdd" providerId="LiveId" clId="{44755EDD-3875-4B10-821C-1FF3905F1530}" dt="2023-04-07T22:28:43.404" v="4676" actId="478"/>
          <ac:spMkLst>
            <pc:docMk/>
            <pc:sldMk cId="4067227423" sldId="348"/>
            <ac:spMk id="3" creationId="{777B3CF6-7860-F61D-A619-394556E34E85}"/>
          </ac:spMkLst>
        </pc:spChg>
        <pc:spChg chg="mod">
          <ac:chgData name="Kim Jaehyun" userId="d89fd85d5f442cdd" providerId="LiveId" clId="{44755EDD-3875-4B10-821C-1FF3905F1530}" dt="2023-04-07T22:28:49.961" v="4680" actId="1076"/>
          <ac:spMkLst>
            <pc:docMk/>
            <pc:sldMk cId="4067227423" sldId="348"/>
            <ac:spMk id="9" creationId="{9E0DA053-108B-BBFB-614D-CDCF342B1A00}"/>
          </ac:spMkLst>
        </pc:spChg>
        <pc:picChg chg="add del">
          <ac:chgData name="Kim Jaehyun" userId="d89fd85d5f442cdd" providerId="LiveId" clId="{44755EDD-3875-4B10-821C-1FF3905F1530}" dt="2023-04-07T23:10:39.424" v="4759" actId="478"/>
          <ac:picMkLst>
            <pc:docMk/>
            <pc:sldMk cId="4067227423" sldId="348"/>
            <ac:picMk id="5" creationId="{308EB6A3-67B9-E371-B53B-777591DFDD82}"/>
          </ac:picMkLst>
        </pc:picChg>
        <pc:picChg chg="del">
          <ac:chgData name="Kim Jaehyun" userId="d89fd85d5f442cdd" providerId="LiveId" clId="{44755EDD-3875-4B10-821C-1FF3905F1530}" dt="2023-04-07T22:52:47.973" v="4747" actId="478"/>
          <ac:picMkLst>
            <pc:docMk/>
            <pc:sldMk cId="4067227423" sldId="348"/>
            <ac:picMk id="7" creationId="{0D5B61B2-DAEE-9E82-71A0-07245522608E}"/>
          </ac:picMkLst>
        </pc:picChg>
        <pc:picChg chg="add del mod">
          <ac:chgData name="Kim Jaehyun" userId="d89fd85d5f442cdd" providerId="LiveId" clId="{44755EDD-3875-4B10-821C-1FF3905F1530}" dt="2023-04-07T23:10:39.038" v="4758"/>
          <ac:picMkLst>
            <pc:docMk/>
            <pc:sldMk cId="4067227423" sldId="348"/>
            <ac:picMk id="8" creationId="{1D3C87E8-8A41-056B-67C8-5579C6300FA8}"/>
          </ac:picMkLst>
        </pc:picChg>
      </pc:sldChg>
      <pc:sldChg chg="addSp delSp modSp add mod">
        <pc:chgData name="Kim Jaehyun" userId="d89fd85d5f442cdd" providerId="LiveId" clId="{44755EDD-3875-4B10-821C-1FF3905F1530}" dt="2023-04-07T22:34:03.091" v="4699" actId="1076"/>
        <pc:sldMkLst>
          <pc:docMk/>
          <pc:sldMk cId="2375390728" sldId="349"/>
        </pc:sldMkLst>
        <pc:spChg chg="add mod">
          <ac:chgData name="Kim Jaehyun" userId="d89fd85d5f442cdd" providerId="LiveId" clId="{44755EDD-3875-4B10-821C-1FF3905F1530}" dt="2023-04-07T22:28:46.531" v="4679"/>
          <ac:spMkLst>
            <pc:docMk/>
            <pc:sldMk cId="2375390728" sldId="349"/>
            <ac:spMk id="2" creationId="{FCF4682D-98DA-83A9-6DC6-BA1626C3F598}"/>
          </ac:spMkLst>
        </pc:spChg>
        <pc:spChg chg="del">
          <ac:chgData name="Kim Jaehyun" userId="d89fd85d5f442cdd" providerId="LiveId" clId="{44755EDD-3875-4B10-821C-1FF3905F1530}" dt="2023-04-07T22:28:46.309" v="4678" actId="478"/>
          <ac:spMkLst>
            <pc:docMk/>
            <pc:sldMk cId="2375390728" sldId="349"/>
            <ac:spMk id="5" creationId="{55C04FBD-2EA1-AE8C-E77B-AC35E21F45BD}"/>
          </ac:spMkLst>
        </pc:spChg>
        <pc:spChg chg="mod">
          <ac:chgData name="Kim Jaehyun" userId="d89fd85d5f442cdd" providerId="LiveId" clId="{44755EDD-3875-4B10-821C-1FF3905F1530}" dt="2023-04-07T22:29:00.935" v="4695" actId="14100"/>
          <ac:spMkLst>
            <pc:docMk/>
            <pc:sldMk cId="2375390728" sldId="349"/>
            <ac:spMk id="8" creationId="{2EDD653D-6181-00DE-C123-BA71272CA000}"/>
          </ac:spMkLst>
        </pc:spChg>
        <pc:picChg chg="del">
          <ac:chgData name="Kim Jaehyun" userId="d89fd85d5f442cdd" providerId="LiveId" clId="{44755EDD-3875-4B10-821C-1FF3905F1530}" dt="2023-04-07T22:33:57.536" v="4696" actId="478"/>
          <ac:picMkLst>
            <pc:docMk/>
            <pc:sldMk cId="2375390728" sldId="349"/>
            <ac:picMk id="3" creationId="{2C754E6E-E70B-7921-1094-9BB80A7BDAFA}"/>
          </ac:picMkLst>
        </pc:picChg>
        <pc:picChg chg="add mod">
          <ac:chgData name="Kim Jaehyun" userId="d89fd85d5f442cdd" providerId="LiveId" clId="{44755EDD-3875-4B10-821C-1FF3905F1530}" dt="2023-04-07T22:34:03.091" v="4699" actId="1076"/>
          <ac:picMkLst>
            <pc:docMk/>
            <pc:sldMk cId="2375390728" sldId="349"/>
            <ac:picMk id="7" creationId="{68B76C36-BFF6-B21B-E34E-AD8911BAFD30}"/>
          </ac:picMkLst>
        </pc:picChg>
      </pc:sldChg>
      <pc:sldChg chg="addSp delSp modSp add mod">
        <pc:chgData name="Kim Jaehyun" userId="d89fd85d5f442cdd" providerId="LiveId" clId="{44755EDD-3875-4B10-821C-1FF3905F1530}" dt="2023-04-07T23:10:04.481" v="4753" actId="1076"/>
        <pc:sldMkLst>
          <pc:docMk/>
          <pc:sldMk cId="3637506737" sldId="350"/>
        </pc:sldMkLst>
        <pc:spChg chg="mod">
          <ac:chgData name="Kim Jaehyun" userId="d89fd85d5f442cdd" providerId="LiveId" clId="{44755EDD-3875-4B10-821C-1FF3905F1530}" dt="2023-04-07T22:49:38.153" v="4730" actId="20577"/>
          <ac:spMkLst>
            <pc:docMk/>
            <pc:sldMk cId="3637506737" sldId="350"/>
            <ac:spMk id="4" creationId="{6D00AFD1-15FE-15EC-0925-8FAC63017A59}"/>
          </ac:spMkLst>
        </pc:spChg>
        <pc:picChg chg="add mod">
          <ac:chgData name="Kim Jaehyun" userId="d89fd85d5f442cdd" providerId="LiveId" clId="{44755EDD-3875-4B10-821C-1FF3905F1530}" dt="2023-04-07T23:10:04.481" v="4753" actId="1076"/>
          <ac:picMkLst>
            <pc:docMk/>
            <pc:sldMk cId="3637506737" sldId="350"/>
            <ac:picMk id="5" creationId="{58ABA0A0-D329-714C-DF1A-27F69773D278}"/>
          </ac:picMkLst>
        </pc:picChg>
        <pc:picChg chg="del">
          <ac:chgData name="Kim Jaehyun" userId="d89fd85d5f442cdd" providerId="LiveId" clId="{44755EDD-3875-4B10-821C-1FF3905F1530}" dt="2023-04-07T22:54:37.652" v="4749" actId="478"/>
          <ac:picMkLst>
            <pc:docMk/>
            <pc:sldMk cId="3637506737" sldId="350"/>
            <ac:picMk id="7" creationId="{C0B76413-3561-1F0A-C0D2-DBF660DDE4AE}"/>
          </ac:picMkLst>
        </pc:picChg>
      </pc:sldChg>
      <pc:sldChg chg="addSp delSp modSp add mod">
        <pc:chgData name="Kim Jaehyun" userId="d89fd85d5f442cdd" providerId="LiveId" clId="{44755EDD-3875-4B10-821C-1FF3905F1530}" dt="2023-04-07T23:10:10.458" v="4755" actId="21"/>
        <pc:sldMkLst>
          <pc:docMk/>
          <pc:sldMk cId="3296854446" sldId="351"/>
        </pc:sldMkLst>
        <pc:spChg chg="mod">
          <ac:chgData name="Kim Jaehyun" userId="d89fd85d5f442cdd" providerId="LiveId" clId="{44755EDD-3875-4B10-821C-1FF3905F1530}" dt="2023-04-07T22:49:39.370" v="4731" actId="20577"/>
          <ac:spMkLst>
            <pc:docMk/>
            <pc:sldMk cId="3296854446" sldId="351"/>
            <ac:spMk id="2" creationId="{46F88385-98E5-A2A8-7461-6408F422C163}"/>
          </ac:spMkLst>
        </pc:spChg>
        <pc:picChg chg="add mod">
          <ac:chgData name="Kim Jaehyun" userId="d89fd85d5f442cdd" providerId="LiveId" clId="{44755EDD-3875-4B10-821C-1FF3905F1530}" dt="2023-04-07T23:10:08.861" v="4754"/>
          <ac:picMkLst>
            <pc:docMk/>
            <pc:sldMk cId="3296854446" sldId="351"/>
            <ac:picMk id="3" creationId="{5D149161-854C-3F49-6AC9-494E8F599210}"/>
          </ac:picMkLst>
        </pc:picChg>
        <pc:picChg chg="del">
          <ac:chgData name="Kim Jaehyun" userId="d89fd85d5f442cdd" providerId="LiveId" clId="{44755EDD-3875-4B10-821C-1FF3905F1530}" dt="2023-04-07T23:10:10.458" v="4755" actId="21"/>
          <ac:picMkLst>
            <pc:docMk/>
            <pc:sldMk cId="3296854446" sldId="351"/>
            <ac:picMk id="7" creationId="{0D5B61B2-DAEE-9E82-71A0-07245522608E}"/>
          </ac:picMkLst>
        </pc:picChg>
      </pc:sldChg>
      <pc:sldChg chg="addSp delSp modSp add mod">
        <pc:chgData name="Kim Jaehyun" userId="d89fd85d5f442cdd" providerId="LiveId" clId="{44755EDD-3875-4B10-821C-1FF3905F1530}" dt="2023-04-07T22:51:20.434" v="4742" actId="14100"/>
        <pc:sldMkLst>
          <pc:docMk/>
          <pc:sldMk cId="1711675223" sldId="352"/>
        </pc:sldMkLst>
        <pc:spChg chg="mod">
          <ac:chgData name="Kim Jaehyun" userId="d89fd85d5f442cdd" providerId="LiveId" clId="{44755EDD-3875-4B10-821C-1FF3905F1530}" dt="2023-04-07T22:49:40.518" v="4732" actId="20577"/>
          <ac:spMkLst>
            <pc:docMk/>
            <pc:sldMk cId="1711675223" sldId="352"/>
            <ac:spMk id="2" creationId="{FCF4682D-98DA-83A9-6DC6-BA1626C3F598}"/>
          </ac:spMkLst>
        </pc:spChg>
        <pc:spChg chg="mod">
          <ac:chgData name="Kim Jaehyun" userId="d89fd85d5f442cdd" providerId="LiveId" clId="{44755EDD-3875-4B10-821C-1FF3905F1530}" dt="2023-04-07T22:49:30.573" v="4729" actId="20577"/>
          <ac:spMkLst>
            <pc:docMk/>
            <pc:sldMk cId="1711675223" sldId="352"/>
            <ac:spMk id="8" creationId="{2EDD653D-6181-00DE-C123-BA71272CA000}"/>
          </ac:spMkLst>
        </pc:spChg>
        <pc:picChg chg="add mod">
          <ac:chgData name="Kim Jaehyun" userId="d89fd85d5f442cdd" providerId="LiveId" clId="{44755EDD-3875-4B10-821C-1FF3905F1530}" dt="2023-04-07T22:51:20.434" v="4742" actId="14100"/>
          <ac:picMkLst>
            <pc:docMk/>
            <pc:sldMk cId="1711675223" sldId="352"/>
            <ac:picMk id="4" creationId="{E2241F9F-9E22-87F2-C22E-6496C40FC4BF}"/>
          </ac:picMkLst>
        </pc:picChg>
        <pc:picChg chg="del">
          <ac:chgData name="Kim Jaehyun" userId="d89fd85d5f442cdd" providerId="LiveId" clId="{44755EDD-3875-4B10-821C-1FF3905F1530}" dt="2023-04-07T22:50:48.832" v="4733" actId="478"/>
          <ac:picMkLst>
            <pc:docMk/>
            <pc:sldMk cId="1711675223" sldId="352"/>
            <ac:picMk id="7" creationId="{68B76C36-BFF6-B21B-E34E-AD8911BAFD30}"/>
          </ac:picMkLst>
        </pc:picChg>
        <pc:picChg chg="add mod">
          <ac:chgData name="Kim Jaehyun" userId="d89fd85d5f442cdd" providerId="LiveId" clId="{44755EDD-3875-4B10-821C-1FF3905F1530}" dt="2023-04-07T22:51:17.328" v="4741" actId="1076"/>
          <ac:picMkLst>
            <pc:docMk/>
            <pc:sldMk cId="1711675223" sldId="352"/>
            <ac:picMk id="9" creationId="{73F4291F-6A99-5D06-DC72-E189F96D16F1}"/>
          </ac:picMkLst>
        </pc:picChg>
      </pc:sldChg>
      <pc:sldChg chg="addSp delSp modSp add mod">
        <pc:chgData name="Kim Jaehyun" userId="d89fd85d5f442cdd" providerId="LiveId" clId="{44755EDD-3875-4B10-821C-1FF3905F1530}" dt="2023-04-08T06:32:10.755" v="6431" actId="1076"/>
        <pc:sldMkLst>
          <pc:docMk/>
          <pc:sldMk cId="2243510807" sldId="353"/>
        </pc:sldMkLst>
        <pc:spChg chg="add mod">
          <ac:chgData name="Kim Jaehyun" userId="d89fd85d5f442cdd" providerId="LiveId" clId="{44755EDD-3875-4B10-821C-1FF3905F1530}" dt="2023-04-08T05:04:47.466" v="5680" actId="1076"/>
          <ac:spMkLst>
            <pc:docMk/>
            <pc:sldMk cId="2243510807" sldId="353"/>
            <ac:spMk id="2" creationId="{28389D56-ADA8-5D58-CA3C-D2E7A6EB2A2A}"/>
          </ac:spMkLst>
        </pc:spChg>
        <pc:spChg chg="add mod">
          <ac:chgData name="Kim Jaehyun" userId="d89fd85d5f442cdd" providerId="LiveId" clId="{44755EDD-3875-4B10-821C-1FF3905F1530}" dt="2023-04-08T06:32:01.898" v="6430" actId="20577"/>
          <ac:spMkLst>
            <pc:docMk/>
            <pc:sldMk cId="2243510807" sldId="353"/>
            <ac:spMk id="3" creationId="{4F046F76-052A-D7A9-3639-D7D2D106D10F}"/>
          </ac:spMkLst>
        </pc:spChg>
        <pc:spChg chg="add del mod">
          <ac:chgData name="Kim Jaehyun" userId="d89fd85d5f442cdd" providerId="LiveId" clId="{44755EDD-3875-4B10-821C-1FF3905F1530}" dt="2023-04-08T06:31:43.922" v="6423" actId="478"/>
          <ac:spMkLst>
            <pc:docMk/>
            <pc:sldMk cId="2243510807" sldId="353"/>
            <ac:spMk id="21" creationId="{538A4CC5-DA3F-B78D-2F84-693CCA853EFB}"/>
          </ac:spMkLst>
        </pc:spChg>
        <pc:picChg chg="del">
          <ac:chgData name="Kim Jaehyun" userId="d89fd85d5f442cdd" providerId="LiveId" clId="{44755EDD-3875-4B10-821C-1FF3905F1530}" dt="2023-04-08T03:23:43.890" v="4783" actId="478"/>
          <ac:picMkLst>
            <pc:docMk/>
            <pc:sldMk cId="2243510807" sldId="353"/>
            <ac:picMk id="7" creationId="{426C4DF3-04BC-C61D-D604-DBA8296B6EF7}"/>
          </ac:picMkLst>
        </pc:picChg>
        <pc:picChg chg="add mod">
          <ac:chgData name="Kim Jaehyun" userId="d89fd85d5f442cdd" providerId="LiveId" clId="{44755EDD-3875-4B10-821C-1FF3905F1530}" dt="2023-04-08T06:32:10.755" v="6431" actId="1076"/>
          <ac:picMkLst>
            <pc:docMk/>
            <pc:sldMk cId="2243510807" sldId="353"/>
            <ac:picMk id="9" creationId="{42E86985-143C-5865-6B40-A4C9E37D243E}"/>
          </ac:picMkLst>
        </pc:picChg>
        <pc:inkChg chg="add del">
          <ac:chgData name="Kim Jaehyun" userId="d89fd85d5f442cdd" providerId="LiveId" clId="{44755EDD-3875-4B10-821C-1FF3905F1530}" dt="2023-04-08T04:43:21.822" v="5168" actId="9405"/>
          <ac:inkMkLst>
            <pc:docMk/>
            <pc:sldMk cId="2243510807" sldId="353"/>
            <ac:inkMk id="10" creationId="{BD542FB4-FBCB-1119-ABC4-B8FB46B41946}"/>
          </ac:inkMkLst>
        </pc:inkChg>
        <pc:inkChg chg="add del">
          <ac:chgData name="Kim Jaehyun" userId="d89fd85d5f442cdd" providerId="LiveId" clId="{44755EDD-3875-4B10-821C-1FF3905F1530}" dt="2023-04-08T04:43:25.293" v="5170" actId="9405"/>
          <ac:inkMkLst>
            <pc:docMk/>
            <pc:sldMk cId="2243510807" sldId="353"/>
            <ac:inkMk id="11" creationId="{4B92A6C8-6B6D-A257-793D-634C27959A56}"/>
          </ac:inkMkLst>
        </pc:inkChg>
        <pc:inkChg chg="add del">
          <ac:chgData name="Kim Jaehyun" userId="d89fd85d5f442cdd" providerId="LiveId" clId="{44755EDD-3875-4B10-821C-1FF3905F1530}" dt="2023-04-08T04:43:46.125" v="5174" actId="9405"/>
          <ac:inkMkLst>
            <pc:docMk/>
            <pc:sldMk cId="2243510807" sldId="353"/>
            <ac:inkMk id="12" creationId="{F2A7775F-C260-74FD-796D-D248D12537E6}"/>
          </ac:inkMkLst>
        </pc:inkChg>
        <pc:inkChg chg="add del">
          <ac:chgData name="Kim Jaehyun" userId="d89fd85d5f442cdd" providerId="LiveId" clId="{44755EDD-3875-4B10-821C-1FF3905F1530}" dt="2023-04-08T04:43:45.850" v="5173" actId="9405"/>
          <ac:inkMkLst>
            <pc:docMk/>
            <pc:sldMk cId="2243510807" sldId="353"/>
            <ac:inkMk id="13" creationId="{E9FE7AB6-C9F6-CFAE-1F7B-A091DE788661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4" creationId="{3E3E8F05-A61B-0CB8-0757-31B3F1D77F31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5" creationId="{3F202115-6326-9305-DA18-9ABC559020D0}"/>
          </ac:inkMkLst>
        </pc:inkChg>
        <pc:inkChg chg="add del">
          <ac:chgData name="Kim Jaehyun" userId="d89fd85d5f442cdd" providerId="LiveId" clId="{44755EDD-3875-4B10-821C-1FF3905F1530}" dt="2023-04-08T04:44:14.027" v="5178" actId="9405"/>
          <ac:inkMkLst>
            <pc:docMk/>
            <pc:sldMk cId="2243510807" sldId="353"/>
            <ac:inkMk id="16" creationId="{2AA4ED08-0A50-BEFE-1204-C870207272DB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7" creationId="{8EBC6E69-4C4D-8A11-737A-74C62D47F98A}"/>
          </ac:inkMkLst>
        </pc:inkChg>
        <pc:inkChg chg="add del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8" creationId="{D66E2B0D-5C11-7173-BCF6-C2A67E8E8BAB}"/>
          </ac:inkMkLst>
        </pc:inkChg>
        <pc:inkChg chg="add del">
          <ac:chgData name="Kim Jaehyun" userId="d89fd85d5f442cdd" providerId="LiveId" clId="{44755EDD-3875-4B10-821C-1FF3905F1530}" dt="2023-04-08T04:45:10.788" v="5184" actId="9405"/>
          <ac:inkMkLst>
            <pc:docMk/>
            <pc:sldMk cId="2243510807" sldId="353"/>
            <ac:inkMk id="19" creationId="{3B059EB3-22E1-7535-8139-8D5D0EBDA440}"/>
          </ac:inkMkLst>
        </pc:inkChg>
        <pc:inkChg chg="add del">
          <ac:chgData name="Kim Jaehyun" userId="d89fd85d5f442cdd" providerId="LiveId" clId="{44755EDD-3875-4B10-821C-1FF3905F1530}" dt="2023-04-08T04:45:10.550" v="5183" actId="9405"/>
          <ac:inkMkLst>
            <pc:docMk/>
            <pc:sldMk cId="2243510807" sldId="353"/>
            <ac:inkMk id="20" creationId="{CBEBE7A3-97C9-C3F9-A044-68CE1AFB05C9}"/>
          </ac:inkMkLst>
        </pc:inkChg>
      </pc:sldChg>
      <pc:sldChg chg="addSp delSp modSp add mod">
        <pc:chgData name="Kim Jaehyun" userId="d89fd85d5f442cdd" providerId="LiveId" clId="{44755EDD-3875-4B10-821C-1FF3905F1530}" dt="2023-04-08T07:20:33.107" v="6623" actId="1076"/>
        <pc:sldMkLst>
          <pc:docMk/>
          <pc:sldMk cId="4072232228" sldId="354"/>
        </pc:sldMkLst>
        <pc:spChg chg="add mod">
          <ac:chgData name="Kim Jaehyun" userId="d89fd85d5f442cdd" providerId="LiveId" clId="{44755EDD-3875-4B10-821C-1FF3905F1530}" dt="2023-04-08T07:06:40.901" v="6610" actId="1076"/>
          <ac:spMkLst>
            <pc:docMk/>
            <pc:sldMk cId="4072232228" sldId="354"/>
            <ac:spMk id="2" creationId="{9EC0A4F9-BCA4-E430-BCAE-5BF1BED50614}"/>
          </ac:spMkLst>
        </pc:spChg>
        <pc:picChg chg="del">
          <ac:chgData name="Kim Jaehyun" userId="d89fd85d5f442cdd" providerId="LiveId" clId="{44755EDD-3875-4B10-821C-1FF3905F1530}" dt="2023-04-08T04:22:16.189" v="4801" actId="478"/>
          <ac:picMkLst>
            <pc:docMk/>
            <pc:sldMk cId="4072232228" sldId="354"/>
            <ac:picMk id="3" creationId="{2C754E6E-E70B-7921-1094-9BB80A7BDAFA}"/>
          </ac:picMkLst>
        </pc:picChg>
        <pc:picChg chg="add mod">
          <ac:chgData name="Kim Jaehyun" userId="d89fd85d5f442cdd" providerId="LiveId" clId="{44755EDD-3875-4B10-821C-1FF3905F1530}" dt="2023-04-08T07:20:33.107" v="6623" actId="1076"/>
          <ac:picMkLst>
            <pc:docMk/>
            <pc:sldMk cId="4072232228" sldId="354"/>
            <ac:picMk id="7" creationId="{1625D48E-9D8F-7CDB-3886-7718D1199F04}"/>
          </ac:picMkLst>
        </pc:picChg>
        <pc:picChg chg="add mod">
          <ac:chgData name="Kim Jaehyun" userId="d89fd85d5f442cdd" providerId="LiveId" clId="{44755EDD-3875-4B10-821C-1FF3905F1530}" dt="2023-04-08T07:20:33.107" v="6623" actId="1076"/>
          <ac:picMkLst>
            <pc:docMk/>
            <pc:sldMk cId="4072232228" sldId="354"/>
            <ac:picMk id="10" creationId="{C10F8CAC-80E8-7F94-55E7-CC9414D7D07C}"/>
          </ac:picMkLst>
        </pc:picChg>
      </pc:sldChg>
      <pc:sldChg chg="delSp modSp add mod">
        <pc:chgData name="Kim Jaehyun" userId="d89fd85d5f442cdd" providerId="LiveId" clId="{44755EDD-3875-4B10-821C-1FF3905F1530}" dt="2023-04-08T06:35:27.302" v="6587" actId="20577"/>
        <pc:sldMkLst>
          <pc:docMk/>
          <pc:sldMk cId="3413391102" sldId="355"/>
        </pc:sldMkLst>
        <pc:spChg chg="del">
          <ac:chgData name="Kim Jaehyun" userId="d89fd85d5f442cdd" providerId="LiveId" clId="{44755EDD-3875-4B10-821C-1FF3905F1530}" dt="2023-04-08T06:32:19.221" v="6432" actId="478"/>
          <ac:spMkLst>
            <pc:docMk/>
            <pc:sldMk cId="3413391102" sldId="355"/>
            <ac:spMk id="3" creationId="{4F046F76-052A-D7A9-3639-D7D2D106D10F}"/>
          </ac:spMkLst>
        </pc:spChg>
        <pc:spChg chg="mod">
          <ac:chgData name="Kim Jaehyun" userId="d89fd85d5f442cdd" providerId="LiveId" clId="{44755EDD-3875-4B10-821C-1FF3905F1530}" dt="2023-04-08T06:35:27.302" v="6587" actId="20577"/>
          <ac:spMkLst>
            <pc:docMk/>
            <pc:sldMk cId="3413391102" sldId="355"/>
            <ac:spMk id="21" creationId="{538A4CC5-DA3F-B78D-2F84-693CCA853EFB}"/>
          </ac:spMkLst>
        </pc:spChg>
        <pc:picChg chg="del">
          <ac:chgData name="Kim Jaehyun" userId="d89fd85d5f442cdd" providerId="LiveId" clId="{44755EDD-3875-4B10-821C-1FF3905F1530}" dt="2023-04-08T06:32:19.221" v="6432" actId="478"/>
          <ac:picMkLst>
            <pc:docMk/>
            <pc:sldMk cId="3413391102" sldId="355"/>
            <ac:picMk id="9" creationId="{42E86985-143C-5865-6B40-A4C9E37D243E}"/>
          </ac:picMkLst>
        </pc:pic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4" creationId="{3E3E8F05-A61B-0CB8-0757-31B3F1D77F31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5" creationId="{3F202115-6326-9305-DA18-9ABC559020D0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7" creationId="{8EBC6E69-4C4D-8A11-737A-74C62D47F98A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8" creationId="{D66E2B0D-5C11-7173-BCF6-C2A67E8E8BAB}"/>
          </ac:inkMkLst>
        </pc:inkChg>
      </pc:sldChg>
      <pc:sldChg chg="addSp delSp modSp add mod">
        <pc:chgData name="Kim Jaehyun" userId="d89fd85d5f442cdd" providerId="LiveId" clId="{44755EDD-3875-4B10-821C-1FF3905F1530}" dt="2023-04-08T06:52:18.978" v="6607" actId="1076"/>
        <pc:sldMkLst>
          <pc:docMk/>
          <pc:sldMk cId="4241799724" sldId="356"/>
        </pc:sldMkLst>
        <pc:spChg chg="del">
          <ac:chgData name="Kim Jaehyun" userId="d89fd85d5f442cdd" providerId="LiveId" clId="{44755EDD-3875-4B10-821C-1FF3905F1530}" dt="2023-04-08T06:50:19.668" v="6589" actId="478"/>
          <ac:spMkLst>
            <pc:docMk/>
            <pc:sldMk cId="4241799724" sldId="356"/>
            <ac:spMk id="21" creationId="{538A4CC5-DA3F-B78D-2F84-693CCA853EFB}"/>
          </ac:spMkLst>
        </pc:sp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5" creationId="{62A14D63-2EDF-3B9E-81BF-4233A5505619}"/>
          </ac:picMkLst>
        </pc:pic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9" creationId="{F35C1B54-5F9C-357C-566D-E28565FCA66A}"/>
          </ac:picMkLst>
        </pc:pic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11" creationId="{23ADB6F7-FA0E-8A13-F23B-543B83D889B0}"/>
          </ac:picMkLst>
        </pc:picChg>
      </pc:sldChg>
      <pc:sldChg chg="add del">
        <pc:chgData name="Kim Jaehyun" userId="d89fd85d5f442cdd" providerId="LiveId" clId="{44755EDD-3875-4B10-821C-1FF3905F1530}" dt="2023-04-08T07:52:20.294" v="6664" actId="47"/>
        <pc:sldMkLst>
          <pc:docMk/>
          <pc:sldMk cId="1813691296" sldId="357"/>
        </pc:sldMkLst>
      </pc:sldChg>
      <pc:sldChg chg="add del">
        <pc:chgData name="Kim Jaehyun" userId="d89fd85d5f442cdd" providerId="LiveId" clId="{44755EDD-3875-4B10-821C-1FF3905F1530}" dt="2023-04-08T07:52:20.952" v="6665" actId="47"/>
        <pc:sldMkLst>
          <pc:docMk/>
          <pc:sldMk cId="3959583630" sldId="358"/>
        </pc:sldMkLst>
      </pc:sldChg>
      <pc:sldChg chg="add del">
        <pc:chgData name="Kim Jaehyun" userId="d89fd85d5f442cdd" providerId="LiveId" clId="{44755EDD-3875-4B10-821C-1FF3905F1530}" dt="2023-04-08T07:52:22.819" v="6666" actId="47"/>
        <pc:sldMkLst>
          <pc:docMk/>
          <pc:sldMk cId="2343002068" sldId="359"/>
        </pc:sldMkLst>
      </pc:sldChg>
      <pc:sldChg chg="addSp delSp modSp add mod">
        <pc:chgData name="Kim Jaehyun" userId="d89fd85d5f442cdd" providerId="LiveId" clId="{44755EDD-3875-4B10-821C-1FF3905F1530}" dt="2023-04-08T07:35:31.685" v="6638" actId="14100"/>
        <pc:sldMkLst>
          <pc:docMk/>
          <pc:sldMk cId="3130463370" sldId="360"/>
        </pc:sldMkLst>
        <pc:spChg chg="mod">
          <ac:chgData name="Kim Jaehyun" userId="d89fd85d5f442cdd" providerId="LiveId" clId="{44755EDD-3875-4B10-821C-1FF3905F1530}" dt="2023-04-08T07:33:36.941" v="6633" actId="20577"/>
          <ac:spMkLst>
            <pc:docMk/>
            <pc:sldMk cId="3130463370" sldId="360"/>
            <ac:spMk id="2" creationId="{9EC0A4F9-BCA4-E430-BCAE-5BF1BED50614}"/>
          </ac:spMkLst>
        </pc:spChg>
        <pc:spChg chg="add mod">
          <ac:chgData name="Kim Jaehyun" userId="d89fd85d5f442cdd" providerId="LiveId" clId="{44755EDD-3875-4B10-821C-1FF3905F1530}" dt="2023-04-08T07:33:31.607" v="6629"/>
          <ac:spMkLst>
            <pc:docMk/>
            <pc:sldMk cId="3130463370" sldId="360"/>
            <ac:spMk id="3" creationId="{5BD8D451-DC29-B6D2-6EF2-70969E620A53}"/>
          </ac:spMkLst>
        </pc:spChg>
        <pc:spChg chg="add mod">
          <ac:chgData name="Kim Jaehyun" userId="d89fd85d5f442cdd" providerId="LiveId" clId="{44755EDD-3875-4B10-821C-1FF3905F1530}" dt="2023-04-08T07:33:31.607" v="6629"/>
          <ac:spMkLst>
            <pc:docMk/>
            <pc:sldMk cId="3130463370" sldId="360"/>
            <ac:spMk id="4" creationId="{78FCF866-1C71-BFFB-673E-972B4041E4B1}"/>
          </ac:spMkLst>
        </pc:spChg>
        <pc:spChg chg="del">
          <ac:chgData name="Kim Jaehyun" userId="d89fd85d5f442cdd" providerId="LiveId" clId="{44755EDD-3875-4B10-821C-1FF3905F1530}" dt="2023-04-08T07:33:30.024" v="6627" actId="478"/>
          <ac:spMkLst>
            <pc:docMk/>
            <pc:sldMk cId="3130463370" sldId="360"/>
            <ac:spMk id="5" creationId="{55C04FBD-2EA1-AE8C-E77B-AC35E21F45BD}"/>
          </ac:spMkLst>
        </pc:spChg>
        <pc:spChg chg="add del">
          <ac:chgData name="Kim Jaehyun" userId="d89fd85d5f442cdd" providerId="LiveId" clId="{44755EDD-3875-4B10-821C-1FF3905F1530}" dt="2023-04-08T07:33:28.426" v="6626" actId="478"/>
          <ac:spMkLst>
            <pc:docMk/>
            <pc:sldMk cId="3130463370" sldId="360"/>
            <ac:spMk id="6" creationId="{C6085813-83D7-BDAE-F441-40190B07B94C}"/>
          </ac:spMkLst>
        </pc:spChg>
        <pc:spChg chg="del">
          <ac:chgData name="Kim Jaehyun" userId="d89fd85d5f442cdd" providerId="LiveId" clId="{44755EDD-3875-4B10-821C-1FF3905F1530}" dt="2023-04-08T07:33:30.929" v="6628" actId="478"/>
          <ac:spMkLst>
            <pc:docMk/>
            <pc:sldMk cId="3130463370" sldId="360"/>
            <ac:spMk id="8" creationId="{2EDD653D-6181-00DE-C123-BA71272CA000}"/>
          </ac:spMkLst>
        </pc:spChg>
        <pc:picChg chg="mod">
          <ac:chgData name="Kim Jaehyun" userId="d89fd85d5f442cdd" providerId="LiveId" clId="{44755EDD-3875-4B10-821C-1FF3905F1530}" dt="2023-04-08T07:35:26.058" v="6636" actId="14100"/>
          <ac:picMkLst>
            <pc:docMk/>
            <pc:sldMk cId="3130463370" sldId="360"/>
            <ac:picMk id="7" creationId="{1625D48E-9D8F-7CDB-3886-7718D1199F04}"/>
          </ac:picMkLst>
        </pc:picChg>
        <pc:picChg chg="mod">
          <ac:chgData name="Kim Jaehyun" userId="d89fd85d5f442cdd" providerId="LiveId" clId="{44755EDD-3875-4B10-821C-1FF3905F1530}" dt="2023-04-08T07:35:31.685" v="6638" actId="14100"/>
          <ac:picMkLst>
            <pc:docMk/>
            <pc:sldMk cId="3130463370" sldId="360"/>
            <ac:picMk id="10" creationId="{C10F8CAC-80E8-7F94-55E7-CC9414D7D07C}"/>
          </ac:picMkLst>
        </pc:picChg>
      </pc:sldChg>
      <pc:sldChg chg="add del">
        <pc:chgData name="Kim Jaehyun" userId="d89fd85d5f442cdd" providerId="LiveId" clId="{44755EDD-3875-4B10-821C-1FF3905F1530}" dt="2023-04-08T07:35:37.730" v="6640"/>
        <pc:sldMkLst>
          <pc:docMk/>
          <pc:sldMk cId="1530606743" sldId="361"/>
        </pc:sldMkLst>
      </pc:sldChg>
      <pc:sldChg chg="addSp delSp modSp add mod">
        <pc:chgData name="Kim Jaehyun" userId="d89fd85d5f442cdd" providerId="LiveId" clId="{44755EDD-3875-4B10-821C-1FF3905F1530}" dt="2023-04-08T07:49:18.052" v="6663"/>
        <pc:sldMkLst>
          <pc:docMk/>
          <pc:sldMk cId="4007927467" sldId="361"/>
        </pc:sldMkLst>
        <pc:spChg chg="mod">
          <ac:chgData name="Kim Jaehyun" userId="d89fd85d5f442cdd" providerId="LiveId" clId="{44755EDD-3875-4B10-821C-1FF3905F1530}" dt="2023-04-08T07:48:50.526" v="6660" actId="20577"/>
          <ac:spMkLst>
            <pc:docMk/>
            <pc:sldMk cId="4007927467" sldId="361"/>
            <ac:spMk id="2" creationId="{9EC0A4F9-BCA4-E430-BCAE-5BF1BED50614}"/>
          </ac:spMkLst>
        </pc:spChg>
        <pc:spChg chg="del">
          <ac:chgData name="Kim Jaehyun" userId="d89fd85d5f442cdd" providerId="LiveId" clId="{44755EDD-3875-4B10-821C-1FF3905F1530}" dt="2023-04-08T07:49:17.340" v="6662" actId="478"/>
          <ac:spMkLst>
            <pc:docMk/>
            <pc:sldMk cId="4007927467" sldId="361"/>
            <ac:spMk id="3" creationId="{5BD8D451-DC29-B6D2-6EF2-70969E620A53}"/>
          </ac:spMkLst>
        </pc:spChg>
        <pc:spChg chg="del">
          <ac:chgData name="Kim Jaehyun" userId="d89fd85d5f442cdd" providerId="LiveId" clId="{44755EDD-3875-4B10-821C-1FF3905F1530}" dt="2023-04-08T07:49:16.610" v="6661" actId="478"/>
          <ac:spMkLst>
            <pc:docMk/>
            <pc:sldMk cId="4007927467" sldId="361"/>
            <ac:spMk id="4" creationId="{78FCF866-1C71-BFFB-673E-972B4041E4B1}"/>
          </ac:spMkLst>
        </pc:spChg>
        <pc:spChg chg="add mod">
          <ac:chgData name="Kim Jaehyun" userId="d89fd85d5f442cdd" providerId="LiveId" clId="{44755EDD-3875-4B10-821C-1FF3905F1530}" dt="2023-04-08T07:49:18.052" v="6663"/>
          <ac:spMkLst>
            <pc:docMk/>
            <pc:sldMk cId="4007927467" sldId="361"/>
            <ac:spMk id="12" creationId="{ADECE6A1-473F-090D-D7D8-67C2D1023451}"/>
          </ac:spMkLst>
        </pc:spChg>
        <pc:spChg chg="add mod">
          <ac:chgData name="Kim Jaehyun" userId="d89fd85d5f442cdd" providerId="LiveId" clId="{44755EDD-3875-4B10-821C-1FF3905F1530}" dt="2023-04-08T07:49:18.052" v="6663"/>
          <ac:spMkLst>
            <pc:docMk/>
            <pc:sldMk cId="4007927467" sldId="361"/>
            <ac:spMk id="13" creationId="{94617A06-F923-1784-5A9A-C9AE61DD9438}"/>
          </ac:spMkLst>
        </pc:spChg>
        <pc:picChg chg="del">
          <ac:chgData name="Kim Jaehyun" userId="d89fd85d5f442cdd" providerId="LiveId" clId="{44755EDD-3875-4B10-821C-1FF3905F1530}" dt="2023-04-08T07:48:15.790" v="6647" actId="478"/>
          <ac:picMkLst>
            <pc:docMk/>
            <pc:sldMk cId="4007927467" sldId="361"/>
            <ac:picMk id="7" creationId="{1625D48E-9D8F-7CDB-3886-7718D1199F04}"/>
          </ac:picMkLst>
        </pc:picChg>
        <pc:picChg chg="add mod">
          <ac:chgData name="Kim Jaehyun" userId="d89fd85d5f442cdd" providerId="LiveId" clId="{44755EDD-3875-4B10-821C-1FF3905F1530}" dt="2023-04-08T07:48:40.127" v="6656" actId="14100"/>
          <ac:picMkLst>
            <pc:docMk/>
            <pc:sldMk cId="4007927467" sldId="361"/>
            <ac:picMk id="8" creationId="{126831FA-7A80-EAE8-9793-0E52CB5EF397}"/>
          </ac:picMkLst>
        </pc:picChg>
        <pc:picChg chg="del">
          <ac:chgData name="Kim Jaehyun" userId="d89fd85d5f442cdd" providerId="LiveId" clId="{44755EDD-3875-4B10-821C-1FF3905F1530}" dt="2023-04-08T07:42:23.161" v="6645" actId="478"/>
          <ac:picMkLst>
            <pc:docMk/>
            <pc:sldMk cId="4007927467" sldId="361"/>
            <ac:picMk id="10" creationId="{C10F8CAC-80E8-7F94-55E7-CC9414D7D07C}"/>
          </ac:picMkLst>
        </pc:picChg>
        <pc:picChg chg="add mod">
          <ac:chgData name="Kim Jaehyun" userId="d89fd85d5f442cdd" providerId="LiveId" clId="{44755EDD-3875-4B10-821C-1FF3905F1530}" dt="2023-04-08T07:48:24.044" v="6651" actId="1076"/>
          <ac:picMkLst>
            <pc:docMk/>
            <pc:sldMk cId="4007927467" sldId="361"/>
            <ac:picMk id="11" creationId="{7D62D2AA-2478-C861-FD38-E8B00A7189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6E83-522A-4805-9220-01F043296297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CE7E-C8F4-4538-BD67-4F4A98C49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0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70B1-E5FA-F309-F8FE-C58B0DA09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BAE80-E2ED-15CA-5959-D40E15FA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AF112-C59B-7D35-ED86-CA275C80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31D9A-2EB8-7577-FDFD-454469EE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BCE51-37F3-D086-2495-CB6B52AE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2900-ECF7-59E9-9510-B94C0389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D811A-8DB2-3AAB-5FB9-36C9F213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77078-590D-C636-7BC3-71FE44D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24EF3-6856-5DDA-3E22-1587065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07990-0986-BEF7-52AF-906FC1C7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5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9D83A4-454B-4C66-3DE0-06703703E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BE540-CBDB-B6C8-1462-568B5577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EDD9-80CF-3BF0-6064-99E9A0CB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AED1C-20BB-A283-E599-6AAB3939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1BABA-F163-7D1E-3665-B4FE3B8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5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77BB-21E4-47D0-5CF0-C021BB0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46DB-7EBC-B4A1-E074-A3CF48B7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8CF34-380B-3782-3842-9450CE0E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A4568-7551-FEC5-6AA7-F2934C12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1C6E2-1392-348D-A1EB-198C3EA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84BF-3606-6DF8-CBDF-60722FBB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02EC0-174C-28D1-EAEF-A6EBBFE3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F82E6-E0E7-8337-7D47-7D21F35A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A575A-2C68-781D-CA40-F4D64C2D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9E12-9144-5A1A-2F1A-FFE8CF16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F23EE-5EC4-38E4-264F-C3837353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12A3-10E3-32BA-92C2-298952C65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FEE85-12C6-A023-9493-A126F4DD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0C77F-3F69-CC94-E300-1A5C48B9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198B2-AB16-4F86-43FA-A30A6F3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8B5ED-7ABA-36C8-CB7A-D4438D78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7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68B1-CA30-3F01-7AE7-3D3B09C5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5B7EE-0CC5-A42E-E459-53C9DA2A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1E047-1A1C-91A7-B975-7D2D866F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F823D-1E85-80BA-347C-A1B57867C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6B077-D80D-3F22-0181-B0BC0016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F1CFA-A606-1681-011B-B595BF48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A70258-FF50-2AD5-2DE1-F1E31B53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D2EA9-C7CD-87A3-9B07-61626CF7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BF99E-63A3-BFBC-FDF8-E0AED42B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36234D-8A2B-BACE-8E08-665ABC5B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DAF65-0BEA-7553-25D7-D492AF0F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D87F7B-9851-B7E3-2320-FFEB3A42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FF3AE-F4C4-FC2F-6554-CA759808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437DD2-D2ED-EA53-6CB4-DBA9953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C8696-86A2-DF71-DFC6-3B969153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BE80-1A03-7465-8957-E1E18C55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5879D-D39B-48FF-7725-383667C3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F9FA1-B667-C931-963C-240923E8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07D9A-6E52-D710-7200-5931B8CE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038A5-9A5D-A1AE-962D-924872C1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EE745-E57B-7D5C-FC95-1E29FFD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6F3-4FC8-0D4D-6325-CC437541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468C28-A7DB-3E77-5077-133FD3210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4A2B0-A946-2A18-9736-20BDE32B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7850E-C575-FB58-253D-A5C176D1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78B55-DBE0-6426-3DDA-56BCAE62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494DA-C5B0-ACE2-FED6-B4F596A7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6E0AD7-73E3-A33F-163E-961CC319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92E1C-4E99-F51C-1D26-BA663882C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34B1D-5525-5607-AC87-56F8A0A4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D339-EE02-45D6-8C00-A38AB69404C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9C50C-F8DC-3F5D-25D5-76FA62B6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F483C-24A8-6F74-0222-14E4E3C38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9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SAL-Beginners" TargetMode="External"/><Relationship Id="rId2" Type="http://schemas.openxmlformats.org/officeDocument/2006/relationships/hyperlink" Target="https://www.youtube.com/watch?v=LcOIobH7ues&amp;list=PLtqbFd2VIQv4O6D6l9HcD732hdrnYb6CY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cOIobH7ues&amp;list=PLtqbFd2VIQv4O6D6l9HcD732hdrnYb6C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E2F33-848B-6CBE-8583-E739D9B44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3FD0-14B5-EFD6-EA50-109CB57E1E64}"/>
              </a:ext>
            </a:extLst>
          </p:cNvPr>
          <p:cNvSpPr txBox="1"/>
          <p:nvPr/>
        </p:nvSpPr>
        <p:spPr>
          <a:xfrm>
            <a:off x="4338980" y="1136912"/>
            <a:ext cx="35140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SAL</a:t>
            </a:r>
            <a:endParaRPr lang="ko-KR" altLang="en-US" sz="15000" dirty="0">
              <a:solidFill>
                <a:schemeClr val="bg1"/>
              </a:solidFill>
              <a:latin typeface="+mj-lt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1E45-E941-0CD6-4C43-C3D48C0727B9}"/>
              </a:ext>
            </a:extLst>
          </p:cNvPr>
          <p:cNvSpPr txBox="1"/>
          <p:nvPr/>
        </p:nvSpPr>
        <p:spPr>
          <a:xfrm>
            <a:off x="5600641" y="4674481"/>
            <a:ext cx="99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11418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307656" y="1099553"/>
            <a:ext cx="10912794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백준 그룹</a:t>
            </a:r>
            <a:r>
              <a:rPr lang="en-US" altLang="ko-KR" sz="3600" dirty="0">
                <a:solidFill>
                  <a:schemeClr val="bg1"/>
                </a:solidFill>
              </a:rPr>
              <a:t>(SAL </a:t>
            </a:r>
            <a:r>
              <a:rPr lang="ko-KR" altLang="en-US" sz="3600" dirty="0">
                <a:solidFill>
                  <a:schemeClr val="bg1"/>
                </a:solidFill>
              </a:rPr>
              <a:t>초급 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금</a:t>
            </a:r>
            <a:r>
              <a:rPr lang="en-US" altLang="ko-KR" sz="3600" dirty="0">
                <a:solidFill>
                  <a:schemeClr val="bg1"/>
                </a:solidFill>
              </a:rPr>
              <a:t>))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#5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풀 수 있는 만큼만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문제는 모두 다 읽어보는 것을 권장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영어 문제가 있을 수 있음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(Sejong Algorithm Lab</a:t>
            </a:r>
            <a:r>
              <a:rPr lang="ko-KR" altLang="en-US" sz="2800" dirty="0">
                <a:solidFill>
                  <a:schemeClr val="bg1"/>
                </a:solidFill>
              </a:rPr>
              <a:t>그룹 내 문제는 풀지 않아도 됨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93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202CB-CCA1-28AC-5D3A-30D6573D6B1B}"/>
              </a:ext>
            </a:extLst>
          </p:cNvPr>
          <p:cNvSpPr txBox="1"/>
          <p:nvPr/>
        </p:nvSpPr>
        <p:spPr>
          <a:xfrm>
            <a:off x="180975" y="142875"/>
            <a:ext cx="11830050" cy="453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이후 공부 </a:t>
            </a:r>
            <a:r>
              <a:rPr lang="en-US" altLang="ko-KR" sz="28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자료구조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알고리즘 공부를 하는 것과 안 하는 것의 차이는 </a:t>
            </a:r>
            <a:endParaRPr lang="en-US" altLang="ko-KR" sz="28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</a:rPr>
              <a:t>매우 </a:t>
            </a:r>
            <a:r>
              <a:rPr lang="ko-KR" altLang="en-US" sz="2800" dirty="0">
                <a:solidFill>
                  <a:schemeClr val="bg1"/>
                </a:solidFill>
              </a:rPr>
              <a:t>크기 때문에 계속해서 공부하시면 좋을 것 같습니다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1 </a:t>
            </a:r>
            <a:r>
              <a:rPr lang="ko-KR" altLang="en-US" sz="2800" i="0" dirty="0" err="1">
                <a:solidFill>
                  <a:srgbClr val="F1F1F1"/>
                </a:solidFill>
                <a:effectLst/>
                <a:hlinkClick r:id="rId2"/>
              </a:rPr>
              <a:t>바킹독의</a:t>
            </a:r>
            <a:r>
              <a:rPr lang="ko-KR" altLang="en-US" sz="2800" i="0" dirty="0">
                <a:solidFill>
                  <a:srgbClr val="F1F1F1"/>
                </a:solidFill>
                <a:effectLst/>
                <a:hlinkClick r:id="rId2"/>
              </a:rPr>
              <a:t> 실전 알고리즘</a:t>
            </a:r>
            <a:endParaRPr lang="en-US" altLang="ko-KR" sz="2800" i="0" dirty="0">
              <a:solidFill>
                <a:srgbClr val="F1F1F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1F1F1"/>
                </a:solidFill>
              </a:rPr>
              <a:t>2 </a:t>
            </a:r>
            <a:r>
              <a:rPr lang="ko-KR" altLang="en-US" sz="2800" dirty="0">
                <a:solidFill>
                  <a:srgbClr val="F1F1F1"/>
                </a:solidFill>
              </a:rPr>
              <a:t>삼성전자 </a:t>
            </a:r>
            <a:r>
              <a:rPr lang="en-US" altLang="ko-KR" sz="2800" dirty="0">
                <a:solidFill>
                  <a:srgbClr val="F1F1F1"/>
                </a:solidFill>
              </a:rPr>
              <a:t>DX </a:t>
            </a:r>
            <a:r>
              <a:rPr lang="ko-KR" altLang="en-US" sz="2800" dirty="0">
                <a:solidFill>
                  <a:srgbClr val="F1F1F1"/>
                </a:solidFill>
              </a:rPr>
              <a:t>부문 하계 </a:t>
            </a:r>
            <a:r>
              <a:rPr lang="en-US" altLang="ko-KR" sz="2800" dirty="0">
                <a:solidFill>
                  <a:srgbClr val="F1F1F1"/>
                </a:solidFill>
              </a:rPr>
              <a:t>SW </a:t>
            </a:r>
            <a:r>
              <a:rPr lang="ko-KR" altLang="en-US" sz="2800" dirty="0">
                <a:solidFill>
                  <a:srgbClr val="F1F1F1"/>
                </a:solidFill>
              </a:rPr>
              <a:t>역량강화 특강</a:t>
            </a:r>
            <a:endParaRPr lang="en-US" altLang="ko-KR" sz="2800" dirty="0">
              <a:solidFill>
                <a:srgbClr val="F1F1F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rgbClr val="F1F1F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1F1F1"/>
                </a:solidFill>
                <a:hlinkClick r:id="rId3"/>
              </a:rPr>
              <a:t>수업자료 링크</a:t>
            </a:r>
            <a:endParaRPr lang="en-US" altLang="ko-KR" sz="2800" dirty="0">
              <a:solidFill>
                <a:srgbClr val="F1F1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3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666751" y="945318"/>
            <a:ext cx="998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F1F1F1"/>
                </a:solidFill>
                <a:effectLst/>
                <a:latin typeface="YouTube Sans"/>
                <a:hlinkClick r:id="rId2"/>
              </a:rPr>
              <a:t>바킹독의 실전 알고리즘</a:t>
            </a:r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 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  <a:p>
            <a:pPr algn="l"/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참고하여 제작하였습니다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</p:txBody>
      </p:sp>
    </p:spTree>
    <p:extLst>
      <p:ext uri="{BB962C8B-B14F-4D97-AF65-F5344CB8AC3E}">
        <p14:creationId xmlns:p14="http://schemas.microsoft.com/office/powerpoint/2010/main" val="111144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196A0-C912-1828-62B9-1C1F34763483}"/>
              </a:ext>
            </a:extLst>
          </p:cNvPr>
          <p:cNvSpPr txBox="1"/>
          <p:nvPr/>
        </p:nvSpPr>
        <p:spPr>
          <a:xfrm>
            <a:off x="0" y="1001771"/>
            <a:ext cx="7248088" cy="160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심화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1853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633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심화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2178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3254E-045F-7F90-C9D7-A2946B82188E}"/>
              </a:ext>
            </a:extLst>
          </p:cNvPr>
          <p:cNvSpPr txBox="1"/>
          <p:nvPr/>
        </p:nvSpPr>
        <p:spPr>
          <a:xfrm>
            <a:off x="4680204" y="344277"/>
            <a:ext cx="3532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응용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1 - 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거리 측정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90C7E9-85CC-5191-70ED-A2820153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08" y="2348190"/>
            <a:ext cx="9837384" cy="244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8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심화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2178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3254E-045F-7F90-C9D7-A2946B82188E}"/>
              </a:ext>
            </a:extLst>
          </p:cNvPr>
          <p:cNvSpPr txBox="1"/>
          <p:nvPr/>
        </p:nvSpPr>
        <p:spPr>
          <a:xfrm>
            <a:off x="4680204" y="344277"/>
            <a:ext cx="3532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응용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1 - 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거리 측정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90C7E9-85CC-5191-70ED-A2820153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308" y="2397994"/>
            <a:ext cx="9837384" cy="23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심화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2178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3254E-045F-7F90-C9D7-A2946B82188E}"/>
              </a:ext>
            </a:extLst>
          </p:cNvPr>
          <p:cNvSpPr txBox="1"/>
          <p:nvPr/>
        </p:nvSpPr>
        <p:spPr>
          <a:xfrm>
            <a:off x="4680204" y="344277"/>
            <a:ext cx="3532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응용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1 - 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거리 측정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66328-F0EE-ECA3-F390-09635C0225DA}"/>
              </a:ext>
            </a:extLst>
          </p:cNvPr>
          <p:cNvSpPr txBox="1"/>
          <p:nvPr/>
        </p:nvSpPr>
        <p:spPr>
          <a:xfrm>
            <a:off x="827573" y="1654260"/>
            <a:ext cx="8151747" cy="330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BFS</a:t>
            </a:r>
            <a:r>
              <a:rPr lang="ko-KR" altLang="en-US" sz="3600" dirty="0">
                <a:solidFill>
                  <a:schemeClr val="bg1"/>
                </a:solidFill>
              </a:rPr>
              <a:t> 특성상 최소의 칸 수임이 보장됨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배열을 처음에 </a:t>
            </a:r>
            <a:r>
              <a:rPr lang="en-US" altLang="ko-KR" sz="3600" dirty="0">
                <a:solidFill>
                  <a:schemeClr val="bg1"/>
                </a:solidFill>
              </a:rPr>
              <a:t>-1</a:t>
            </a:r>
            <a:r>
              <a:rPr lang="ko-KR" altLang="en-US" sz="3600" dirty="0">
                <a:solidFill>
                  <a:schemeClr val="bg1"/>
                </a:solidFill>
              </a:rPr>
              <a:t>로 초기화해두면 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방문 배열을 만들지 않아도 됨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3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심화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2178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3254E-045F-7F90-C9D7-A2946B82188E}"/>
              </a:ext>
            </a:extLst>
          </p:cNvPr>
          <p:cNvSpPr txBox="1"/>
          <p:nvPr/>
        </p:nvSpPr>
        <p:spPr>
          <a:xfrm>
            <a:off x="4680204" y="344277"/>
            <a:ext cx="3532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응용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1 - 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거리 측정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13EB92-67AD-8434-461A-118B46B2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8" y="1479933"/>
            <a:ext cx="5486088" cy="47152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723E23-1C75-8FC2-A09E-ACFC8F5C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140" y="1824084"/>
            <a:ext cx="6669841" cy="41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8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심화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7576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66328-F0EE-ECA3-F390-09635C0225DA}"/>
              </a:ext>
            </a:extLst>
          </p:cNvPr>
          <p:cNvSpPr txBox="1"/>
          <p:nvPr/>
        </p:nvSpPr>
        <p:spPr>
          <a:xfrm>
            <a:off x="827573" y="1654260"/>
            <a:ext cx="815174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익은 토마토가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개일 때는 앞 문제의 풀이와 비슷할 텐데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여러 개면 어떻게 해야 할까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-&gt; </a:t>
            </a:r>
            <a:r>
              <a:rPr lang="ko-KR" altLang="en-US" sz="2400" dirty="0">
                <a:solidFill>
                  <a:schemeClr val="bg1"/>
                </a:solidFill>
              </a:rPr>
              <a:t>처음에 익은 토마토를 전부 </a:t>
            </a:r>
            <a:r>
              <a:rPr lang="en-US" altLang="ko-KR" sz="2400" dirty="0">
                <a:solidFill>
                  <a:schemeClr val="bg1"/>
                </a:solidFill>
              </a:rPr>
              <a:t>Q</a:t>
            </a:r>
            <a:r>
              <a:rPr lang="ko-KR" altLang="en-US" sz="2400" dirty="0">
                <a:solidFill>
                  <a:schemeClr val="bg1"/>
                </a:solidFill>
              </a:rPr>
              <a:t>에 넣고 </a:t>
            </a:r>
            <a:r>
              <a:rPr lang="en-US" altLang="ko-KR" sz="2400" dirty="0">
                <a:solidFill>
                  <a:schemeClr val="bg1"/>
                </a:solidFill>
              </a:rPr>
              <a:t>BFS </a:t>
            </a:r>
            <a:r>
              <a:rPr lang="ko-KR" altLang="en-US" sz="2400" dirty="0">
                <a:solidFill>
                  <a:schemeClr val="bg1"/>
                </a:solidFill>
              </a:rPr>
              <a:t>돌리면 된다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9697D-204D-1B05-8CF9-E20B8B144E5B}"/>
              </a:ext>
            </a:extLst>
          </p:cNvPr>
          <p:cNvSpPr txBox="1"/>
          <p:nvPr/>
        </p:nvSpPr>
        <p:spPr>
          <a:xfrm>
            <a:off x="4680204" y="344277"/>
            <a:ext cx="3532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응용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2 – 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시작점이 여러 개일 때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C8E4EF-D7E8-D0AD-81B0-6A4F906F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6" y="3755241"/>
            <a:ext cx="10517767" cy="22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6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심화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7576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A0502-DBC0-181E-C77D-1108E9DCDFD9}"/>
              </a:ext>
            </a:extLst>
          </p:cNvPr>
          <p:cNvSpPr txBox="1"/>
          <p:nvPr/>
        </p:nvSpPr>
        <p:spPr>
          <a:xfrm>
            <a:off x="4680204" y="344277"/>
            <a:ext cx="3532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응용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2 – 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시작점이 여러 개일 때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446764-41F8-7DBB-188B-73523806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3" y="1311947"/>
            <a:ext cx="3232985" cy="52239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0F023C-5A25-DBFE-F8A3-8F680706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98" y="1648442"/>
            <a:ext cx="4388354" cy="47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2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심화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7576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A0502-DBC0-181E-C77D-1108E9DCDFD9}"/>
              </a:ext>
            </a:extLst>
          </p:cNvPr>
          <p:cNvSpPr txBox="1"/>
          <p:nvPr/>
        </p:nvSpPr>
        <p:spPr>
          <a:xfrm>
            <a:off x="4680204" y="344277"/>
            <a:ext cx="3532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응용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2 – 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시작점이 여러 개일 때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AFEA02-1276-AB51-AE75-D2761B12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46" y="2263417"/>
            <a:ext cx="10478764" cy="174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3E183B-B9D9-9605-E0CB-B7781FEEEDD5}"/>
              </a:ext>
            </a:extLst>
          </p:cNvPr>
          <p:cNvSpPr txBox="1"/>
          <p:nvPr/>
        </p:nvSpPr>
        <p:spPr>
          <a:xfrm>
            <a:off x="645559" y="4797227"/>
            <a:ext cx="958618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BFS</a:t>
            </a:r>
            <a:r>
              <a:rPr lang="ko-KR" altLang="en-US" sz="2400" dirty="0">
                <a:solidFill>
                  <a:schemeClr val="bg1"/>
                </a:solidFill>
              </a:rPr>
              <a:t>의 특성상 </a:t>
            </a:r>
            <a:r>
              <a:rPr lang="en-US" altLang="ko-KR" sz="2400" dirty="0">
                <a:solidFill>
                  <a:schemeClr val="bg1"/>
                </a:solidFill>
              </a:rPr>
              <a:t>Q</a:t>
            </a:r>
            <a:r>
              <a:rPr lang="ko-KR" altLang="en-US" sz="2400" dirty="0">
                <a:solidFill>
                  <a:schemeClr val="bg1"/>
                </a:solidFill>
              </a:rPr>
              <a:t>에 쌓이는 원소의 순서는 반드시 거리 순임이 보장됨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7509A-B5EA-819A-0C7B-5727173DA9C5}"/>
              </a:ext>
            </a:extLst>
          </p:cNvPr>
          <p:cNvSpPr txBox="1"/>
          <p:nvPr/>
        </p:nvSpPr>
        <p:spPr>
          <a:xfrm>
            <a:off x="645559" y="4156795"/>
            <a:ext cx="712900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거리가 </a:t>
            </a:r>
            <a:r>
              <a:rPr lang="en-US" altLang="ko-KR" sz="2400" dirty="0">
                <a:solidFill>
                  <a:schemeClr val="bg1"/>
                </a:solidFill>
              </a:rPr>
              <a:t>0, 1, 2, 3</a:t>
            </a:r>
            <a:r>
              <a:rPr lang="ko-KR" altLang="en-US" sz="2400" dirty="0">
                <a:solidFill>
                  <a:schemeClr val="bg1"/>
                </a:solidFill>
              </a:rPr>
              <a:t>인 칸들이 </a:t>
            </a:r>
            <a:r>
              <a:rPr lang="en-US" altLang="ko-KR" sz="2400" dirty="0">
                <a:solidFill>
                  <a:schemeClr val="bg1"/>
                </a:solidFill>
              </a:rPr>
              <a:t>Q</a:t>
            </a:r>
            <a:r>
              <a:rPr lang="ko-KR" altLang="en-US" sz="2400" dirty="0">
                <a:solidFill>
                  <a:schemeClr val="bg1"/>
                </a:solidFill>
              </a:rPr>
              <a:t>에 순서대로 적재된다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243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YouTube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Jaehyun</dc:creator>
  <cp:lastModifiedBy>Kim Jaehyun</cp:lastModifiedBy>
  <cp:revision>4</cp:revision>
  <dcterms:created xsi:type="dcterms:W3CDTF">2023-01-05T18:52:48Z</dcterms:created>
  <dcterms:modified xsi:type="dcterms:W3CDTF">2023-05-31T09:12:55Z</dcterms:modified>
</cp:coreProperties>
</file>