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ppt/_rels/presentation.xml.rels" ContentType="application/vnd.openxmlformats-package.relationships+xml"/>
  <Override PartName="/ppt/slideLayouts/slideLayout6.xml" ContentType="application/vnd.openxmlformats-officedocument.presentationml.slideLayout+xml"/>
  <Override PartName="/ppt/slideLayouts/slideLayout42.xml" ContentType="application/vnd.openxmlformats-officedocument.presentationml.slideLayout+xml"/>
  <Override PartName="/ppt/slideLayouts/slideLayout67.xml" ContentType="application/vnd.openxmlformats-officedocument.presentationml.slideLayout+xml"/>
  <Override PartName="/ppt/slideLayouts/slideLayout5.xml" ContentType="application/vnd.openxmlformats-officedocument.presentationml.slideLayout+xml"/>
  <Override PartName="/ppt/slideLayouts/slideLayout41.xml" ContentType="application/vnd.openxmlformats-officedocument.presentationml.slideLayout+xml"/>
  <Override PartName="/ppt/slideLayouts/slideLayout66.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65.xml" ContentType="application/vnd.openxmlformats-officedocument.presentationml.slideLayout+xml"/>
  <Override PartName="/ppt/slideLayouts/slideLayout3.xml" ContentType="application/vnd.openxmlformats-officedocument.presentationml.slideLayout+xml"/>
  <Override PartName="/ppt/slideLayouts/slideLayout64.xml" ContentType="application/vnd.openxmlformats-officedocument.presentationml.slideLayout+xml"/>
  <Override PartName="/ppt/slideLayouts/slideLayout1.xml" ContentType="application/vnd.openxmlformats-officedocument.presentationml.slideLayout+xml"/>
  <Override PartName="/ppt/slideLayouts/slideLayout62.xml" ContentType="application/vnd.openxmlformats-officedocument.presentationml.slideLayout+xml"/>
  <Override PartName="/ppt/slideLayouts/slideLayout2.xml" ContentType="application/vnd.openxmlformats-officedocument.presentationml.slideLayout+xml"/>
  <Override PartName="/ppt/slideLayouts/slideLayout63.xml" ContentType="application/vnd.openxmlformats-officedocument.presentationml.slideLayout+xml"/>
  <Override PartName="/ppt/slideLayouts/slideLayout7.xml" ContentType="application/vnd.openxmlformats-officedocument.presentationml.slideLayout+xml"/>
  <Override PartName="/ppt/slideLayouts/slideLayout43.xml" ContentType="application/vnd.openxmlformats-officedocument.presentationml.slideLayout+xml"/>
  <Override PartName="/ppt/slideLayouts/slideLayout68.xml" ContentType="application/vnd.openxmlformats-officedocument.presentationml.slideLayout+xml"/>
  <Override PartName="/ppt/slideLayouts/slideLayout8.xml" ContentType="application/vnd.openxmlformats-officedocument.presentationml.slideLayout+xml"/>
  <Override PartName="/ppt/slideLayouts/slideLayout44.xml" ContentType="application/vnd.openxmlformats-officedocument.presentationml.slideLayout+xml"/>
  <Override PartName="/ppt/slideLayouts/slideLayout69.xml" ContentType="application/vnd.openxmlformats-officedocument.presentationml.slideLayout+xml"/>
  <Override PartName="/ppt/slideLayouts/slideLayout9.xml" ContentType="application/vnd.openxmlformats-officedocument.presentationml.slideLayout+xml"/>
  <Override PartName="/ppt/slideLayouts/slideLayout20.xml" ContentType="application/vnd.openxmlformats-officedocument.presentationml.slideLayout+xml"/>
  <Override PartName="/ppt/slideLayouts/slideLayout45.xml" ContentType="application/vnd.openxmlformats-officedocument.presentationml.slideLayout+xml"/>
  <Override PartName="/ppt/slideLayouts/slideLayout36.xml" ContentType="application/vnd.openxmlformats-officedocument.presentationml.slideLayout+xml"/>
  <Override PartName="/ppt/slideLayouts/slideLayout11.xml" ContentType="application/vnd.openxmlformats-officedocument.presentationml.slideLayout+xml"/>
  <Override PartName="/ppt/slideLayouts/slideLayout35.xml" ContentType="application/vnd.openxmlformats-officedocument.presentationml.slideLayout+xml"/>
  <Override PartName="/ppt/slideLayouts/slideLayout10.xml" ContentType="application/vnd.openxmlformats-officedocument.presentationml.slideLayout+xml"/>
  <Override PartName="/ppt/slideLayouts/slideLayout34.xml" ContentType="application/vnd.openxmlformats-officedocument.presentationml.slideLayout+xml"/>
  <Override PartName="/ppt/slideLayouts/slideLayout59.xml" ContentType="application/vnd.openxmlformats-officedocument.presentationml.slideLayout+xml"/>
  <Override PartName="/ppt/slideLayouts/slideLayout33.xml" ContentType="application/vnd.openxmlformats-officedocument.presentationml.slideLayout+xml"/>
  <Override PartName="/ppt/slideLayouts/slideLayout58.xml" ContentType="application/vnd.openxmlformats-officedocument.presentationml.slideLayout+xml"/>
  <Override PartName="/ppt/slideLayouts/slideLayout32.xml" ContentType="application/vnd.openxmlformats-officedocument.presentationml.slideLayout+xml"/>
  <Override PartName="/ppt/slideLayouts/slideLayout57.xml" ContentType="application/vnd.openxmlformats-officedocument.presentationml.slideLayout+xml"/>
  <Override PartName="/ppt/slideLayouts/slideLayout31.xml" ContentType="application/vnd.openxmlformats-officedocument.presentationml.slideLayout+xml"/>
  <Override PartName="/ppt/slideLayouts/slideLayout56.xml" ContentType="application/vnd.openxmlformats-officedocument.presentationml.slideLayout+xml"/>
  <Override PartName="/ppt/slideLayouts/slideLayout1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71.xml" ContentType="application/vnd.openxmlformats-officedocument.presentationml.slideLayout+xml"/>
  <Override PartName="/ppt/slideLayouts/slideLayout38.xml" ContentType="application/vnd.openxmlformats-officedocument.presentationml.slideLayout+xml"/>
  <Override PartName="/ppt/slideLayouts/slideLayout13.xml" ContentType="application/vnd.openxmlformats-officedocument.presentationml.slideLayout+xml"/>
  <Override PartName="/ppt/slideLayouts/slideLayout72.xml" ContentType="application/vnd.openxmlformats-officedocument.presentationml.slideLayout+xml"/>
  <Override PartName="/ppt/slideLayouts/slideLayout70.xml" ContentType="application/vnd.openxmlformats-officedocument.presentationml.slideLayout+xml"/>
  <Override PartName="/ppt/slideLayouts/slideLayout54.xml" ContentType="application/vnd.openxmlformats-officedocument.presentationml.slideLayout+xml"/>
  <Override PartName="/ppt/slideLayouts/slideLayout61.xml" ContentType="application/vnd.openxmlformats-officedocument.presentationml.slideLayout+xml"/>
  <Override PartName="/ppt/slideLayouts/slideLayout14.xml" ContentType="application/vnd.openxmlformats-officedocument.presentationml.slideLayout+xml"/>
  <Override PartName="/ppt/slideLayouts/slideLayout39.xml" ContentType="application/vnd.openxmlformats-officedocument.presentationml.slideLayout+xml"/>
  <Override PartName="/ppt/slideLayouts/slideLayout53.xml" ContentType="application/vnd.openxmlformats-officedocument.presentationml.slideLayout+xml"/>
  <Override PartName="/ppt/slideLayouts/slideLayout60.xml" ContentType="application/vnd.openxmlformats-officedocument.presentationml.slideLayout+xml"/>
  <Override PartName="/ppt/slideLayouts/slideLayout37.xml" ContentType="application/vnd.openxmlformats-officedocument.presentationml.slideLayout+xml"/>
  <Override PartName="/ppt/slideLayouts/slideLayout12.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_rels/slideLayout29.xml.rels" ContentType="application/vnd.openxmlformats-package.relationships+xml"/>
  <Override PartName="/ppt/slideLayouts/_rels/slideLayout10.xml.rels" ContentType="application/vnd.openxmlformats-package.relationships+xml"/>
  <Override PartName="/ppt/slideLayouts/_rels/slideLayout28.xml.rels" ContentType="application/vnd.openxmlformats-package.relationships+xml"/>
  <Override PartName="/ppt/slideLayouts/_rels/slideLayout27.xml.rels" ContentType="application/vnd.openxmlformats-package.relationships+xml"/>
  <Override PartName="/ppt/slideLayouts/_rels/slideLayout26.xml.rels" ContentType="application/vnd.openxmlformats-package.relationships+xml"/>
  <Override PartName="/ppt/slideLayouts/_rels/slideLayout25.xml.rels" ContentType="application/vnd.openxmlformats-package.relationships+xml"/>
  <Override PartName="/ppt/slideLayouts/_rels/slideLayout30.xml.rels" ContentType="application/vnd.openxmlformats-package.relationships+xml"/>
  <Override PartName="/ppt/slideLayouts/_rels/slideLayout24.xml.rels" ContentType="application/vnd.openxmlformats-package.relationships+xml"/>
  <Override PartName="/ppt/slideLayouts/_rels/slideLayout55.xml.rels" ContentType="application/vnd.openxmlformats-package.relationships+xml"/>
  <Override PartName="/ppt/slideLayouts/_rels/slideLayout49.xml.rels" ContentType="application/vnd.openxmlformats-package.relationships+xml"/>
  <Override PartName="/ppt/slideLayouts/_rels/slideLayout5.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19.xml.rels" ContentType="application/vnd.openxmlformats-package.relationships+xml"/>
  <Override PartName="/ppt/slideLayouts/_rels/slideLayout47.xml.rels" ContentType="application/vnd.openxmlformats-package.relationships+xml"/>
  <Override PartName="/ppt/slideLayouts/_rels/slideLayout3.xml.rels" ContentType="application/vnd.openxmlformats-package.relationships+xml"/>
  <Override PartName="/ppt/slideLayouts/_rels/slideLayout18.xml.rels" ContentType="application/vnd.openxmlformats-package.relationships+xml"/>
  <Override PartName="/ppt/slideLayouts/_rels/slideLayout46.xml.rels" ContentType="application/vnd.openxmlformats-package.relationships+xml"/>
  <Override PartName="/ppt/slideLayouts/_rels/slideLayout2.xml.rels" ContentType="application/vnd.openxmlformats-package.relationships+xml"/>
  <Override PartName="/ppt/slideLayouts/_rels/slideLayout17.xml.rels" ContentType="application/vnd.openxmlformats-package.relationships+xml"/>
  <Override PartName="/ppt/slideLayouts/_rels/slideLayout1.xml.rels" ContentType="application/vnd.openxmlformats-package.relationships+xml"/>
  <Override PartName="/ppt/slideLayouts/_rels/slideLayout16.xml.rels" ContentType="application/vnd.openxmlformats-package.relationships+xml"/>
  <Override PartName="/ppt/slideLayouts/_rels/slideLayout12.xml.rels" ContentType="application/vnd.openxmlformats-package.relationships+xml"/>
  <Override PartName="/ppt/slideLayouts/_rels/slideLayout59.xml.rels" ContentType="application/vnd.openxmlformats-package.relationships+xml"/>
  <Override PartName="/ppt/slideLayouts/_rels/slideLayout48.xml.rels" ContentType="application/vnd.openxmlformats-package.relationships+xml"/>
  <Override PartName="/ppt/slideLayouts/_rels/slideLayout4.xml.rels" ContentType="application/vnd.openxmlformats-package.relationships+xml"/>
  <Override PartName="/ppt/slideLayouts/_rels/slideLayout54.xml.rels" ContentType="application/vnd.openxmlformats-package.relationships+xml"/>
  <Override PartName="/ppt/slideLayouts/_rels/slideLayout60.xml.rels" ContentType="application/vnd.openxmlformats-package.relationships+xml"/>
  <Override PartName="/ppt/slideLayouts/_rels/slideLayout32.xml.rels" ContentType="application/vnd.openxmlformats-package.relationships+xml"/>
  <Override PartName="/ppt/slideLayouts/_rels/slideLayout61.xml.rels" ContentType="application/vnd.openxmlformats-package.relationships+xml"/>
  <Override PartName="/ppt/slideLayouts/_rels/slideLayout70.xml.rels" ContentType="application/vnd.openxmlformats-package.relationships+xml"/>
  <Override PartName="/ppt/slideLayouts/_rels/slideLayout42.xml.rels" ContentType="application/vnd.openxmlformats-package.relationships+xml"/>
  <Override PartName="/ppt/slideLayouts/_rels/slideLayout72.xml.rels" ContentType="application/vnd.openxmlformats-package.relationships+xml"/>
  <Override PartName="/ppt/slideLayouts/_rels/slideLayout44.xml.rels" ContentType="application/vnd.openxmlformats-package.relationships+xml"/>
  <Override PartName="/ppt/slideLayouts/_rels/slideLayout53.xml.rels" ContentType="application/vnd.openxmlformats-package.relationships+xml"/>
  <Override PartName="/ppt/slideLayouts/_rels/slideLayout36.xml.rels" ContentType="application/vnd.openxmlformats-package.relationships+xml"/>
  <Override PartName="/ppt/slideLayouts/_rels/slideLayout45.xml.rels" ContentType="application/vnd.openxmlformats-package.relationships+xml"/>
  <Override PartName="/ppt/slideLayouts/_rels/slideLayout35.xml.rels" ContentType="application/vnd.openxmlformats-package.relationships+xml"/>
  <Override PartName="/ppt/slideLayouts/_rels/slideLayout41.xml.rels" ContentType="application/vnd.openxmlformats-package.relationships+xml"/>
  <Override PartName="/ppt/slideLayouts/_rels/slideLayout7.xml.rels" ContentType="application/vnd.openxmlformats-package.relationships+xml"/>
  <Override PartName="/ppt/slideLayouts/_rels/slideLayout63.xml.rels" ContentType="application/vnd.openxmlformats-package.relationships+xml"/>
  <Override PartName="/ppt/slideLayouts/_rels/slideLayout64.xml.rels" ContentType="application/vnd.openxmlformats-package.relationships+xml"/>
  <Override PartName="/ppt/slideLayouts/_rels/slideLayout11.xml.rels" ContentType="application/vnd.openxmlformats-package.relationships+xml"/>
  <Override PartName="/ppt/slideLayouts/_rels/slideLayout58.xml.rels" ContentType="application/vnd.openxmlformats-package.relationships+xml"/>
  <Override PartName="/ppt/slideLayouts/_rels/slideLayout62.xml.rels" ContentType="application/vnd.openxmlformats-package.relationships+xml"/>
  <Override PartName="/ppt/slideLayouts/_rels/slideLayout67.xml.rels" ContentType="application/vnd.openxmlformats-package.relationships+xml"/>
  <Override PartName="/ppt/slideLayouts/_rels/slideLayout15.xml.rels" ContentType="application/vnd.openxmlformats-package.relationships+xml"/>
  <Override PartName="/ppt/slideLayouts/_rels/slideLayout9.xml.rels" ContentType="application/vnd.openxmlformats-package.relationships+xml"/>
  <Override PartName="/ppt/slideLayouts/_rels/slideLayout34.xml.rels" ContentType="application/vnd.openxmlformats-package.relationships+xml"/>
  <Override PartName="/ppt/slideLayouts/_rels/slideLayout40.xml.rels" ContentType="application/vnd.openxmlformats-package.relationships+xml"/>
  <Override PartName="/ppt/slideLayouts/_rels/slideLayout6.xml.rels" ContentType="application/vnd.openxmlformats-package.relationships+xml"/>
  <Override PartName="/ppt/slideLayouts/_rels/slideLayout66.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68.xml.rels" ContentType="application/vnd.openxmlformats-package.relationships+xml"/>
  <Override PartName="/ppt/slideLayouts/_rels/slideLayout65.xml.rels" ContentType="application/vnd.openxmlformats-package.relationships+xml"/>
  <Override PartName="/ppt/slideLayouts/_rels/slideLayout51.xml.rels" ContentType="application/vnd.openxmlformats-package.relationships+xml"/>
  <Override PartName="/ppt/slideLayouts/_rels/slideLayout52.xml.rels" ContentType="application/vnd.openxmlformats-package.relationships+xml"/>
  <Override PartName="/ppt/slideLayouts/_rels/slideLayout8.xml.rels" ContentType="application/vnd.openxmlformats-package.relationships+xml"/>
  <Override PartName="/ppt/slideLayouts/_rels/slideLayout33.xml.rels" ContentType="application/vnd.openxmlformats-package.relationships+xml"/>
  <Override PartName="/ppt/slideLayouts/_rels/slideLayout57.xml.rels" ContentType="application/vnd.openxmlformats-package.relationships+xml"/>
  <Override PartName="/ppt/slideLayouts/_rels/slideLayout31.xml.rels" ContentType="application/vnd.openxmlformats-package.relationships+xml"/>
  <Override PartName="/ppt/slideLayouts/_rels/slideLayout56.xml.rels" ContentType="application/vnd.openxmlformats-package.relationships+xml"/>
  <Override PartName="/ppt/slideLayouts/_rels/slideLayout37.xml.rels" ContentType="application/vnd.openxmlformats-package.relationships+xml"/>
  <Override PartName="/ppt/slideLayouts/_rels/slideLayout71.xml.rels" ContentType="application/vnd.openxmlformats-package.relationships+xml"/>
  <Override PartName="/ppt/slideLayouts/_rels/slideLayout43.xml.rels" ContentType="application/vnd.openxmlformats-package.relationships+xml"/>
  <Override PartName="/ppt/slideLayouts/_rels/slideLayout38.xml.rels" ContentType="application/vnd.openxmlformats-package.relationships+xml"/>
  <Override PartName="/ppt/slideLayouts/_rels/slideLayout39.xml.rels" ContentType="application/vnd.openxmlformats-package.relationships+xml"/>
  <Override PartName="/ppt/slideLayouts/_rels/slideLayout20.xml.rels" ContentType="application/vnd.openxmlformats-package.relationships+xml"/>
  <Override PartName="/ppt/slideLayouts/_rels/slideLayout50.xml.rels" ContentType="application/vnd.openxmlformats-package.relationships+xml"/>
  <Override PartName="/ppt/slideLayouts/_rels/slideLayout69.xml.rels" ContentType="application/vnd.openxmlformats-package.relationships+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46.xml" ContentType="application/vnd.openxmlformats-officedocument.presentationml.slideLayout+xml"/>
  <Override PartName="/ppt/slideLayouts/slideLayout21.xml" ContentType="application/vnd.openxmlformats-officedocument.presentationml.slideLayout+xml"/>
  <Override PartName="/ppt/slideLayouts/slideLayout47.xml" ContentType="application/vnd.openxmlformats-officedocument.presentationml.slideLayout+xml"/>
  <Override PartName="/ppt/slideLayouts/slideLayout22.xml" ContentType="application/vnd.openxmlformats-officedocument.presentationml.slideLayout+xml"/>
  <Override PartName="/ppt/slideLayouts/slideLayout48.xml" ContentType="application/vnd.openxmlformats-officedocument.presentationml.slideLayout+xml"/>
  <Override PartName="/ppt/slideLayouts/slideLayout23.xml" ContentType="application/vnd.openxmlformats-officedocument.presentationml.slideLayout+xml"/>
  <Override PartName="/ppt/slideLayouts/slideLayout49.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55.xml" ContentType="application/vnd.openxmlformats-officedocument.presentationml.slideLayout+xml"/>
  <Override PartName="/ppt/slideLayouts/slideLayout30.xml" ContentType="application/vnd.openxmlformats-officedocument.presentationml.slideLayout+xml"/>
  <Override PartName="/ppt/slides/_rels/slide21.xml.rels" ContentType="application/vnd.openxmlformats-package.relationships+xml"/>
  <Override PartName="/ppt/slides/_rels/slide22.xml.rels" ContentType="application/vnd.openxmlformats-package.relationships+xml"/>
  <Override PartName="/ppt/slides/_rels/slide23.xml.rels" ContentType="application/vnd.openxmlformats-package.relationships+xml"/>
  <Override PartName="/ppt/slides/_rels/slide24.xml.rels" ContentType="application/vnd.openxmlformats-package.relationships+xml"/>
  <Override PartName="/ppt/slides/_rels/slide25.xml.rels" ContentType="application/vnd.openxmlformats-package.relationships+xml"/>
  <Override PartName="/ppt/slides/_rels/slide26.xml.rels" ContentType="application/vnd.openxmlformats-package.relationships+xml"/>
  <Override PartName="/ppt/slides/_rels/slide27.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11.xml.rels" ContentType="application/vnd.openxmlformats-package.relationships+xml"/>
  <Override PartName="/ppt/slides/_rels/slide19.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20.xml.rels" ContentType="application/vnd.openxmlformats-package.relationships+xml"/>
  <Override PartName="/ppt/slides/_rels/slide16.xml.rels" ContentType="application/vnd.openxmlformats-package.relationships+xml"/>
  <Override PartName="/ppt/slides/_rels/slide15.xml.rels" ContentType="application/vnd.openxmlformats-package.relationships+xml"/>
  <Override PartName="/ppt/slides/_rels/slide10.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_rels/slide9.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slide2.xml" ContentType="application/vnd.openxmlformats-officedocument.presentationml.slide+xml"/>
  <Override PartName="/ppt/slides/slide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theme/theme2.xml" ContentType="application/vnd.openxmlformats-officedocument.theme+xml"/>
  <Override PartName="/ppt/theme/theme1.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6.xml" ContentType="application/vnd.openxmlformats-officedocument.theme+xml"/>
  <Override PartName="/ppt/theme/theme5.xml" ContentType="application/vnd.openxmlformats-officedocument.theme+xml"/>
  <Override PartName="/ppt/media/image5.jpeg" ContentType="image/jpeg"/>
  <Override PartName="/ppt/media/image4.jpeg" ContentType="image/jpeg"/>
  <Override PartName="/ppt/media/image14.png" ContentType="image/png"/>
  <Override PartName="/ppt/media/image3.jpeg" ContentType="image/jpeg"/>
  <Override PartName="/ppt/media/image11.png" ContentType="image/png"/>
  <Override PartName="/ppt/media/image1.jpeg" ContentType="image/jpeg"/>
  <Override PartName="/ppt/media/image6.jpeg" ContentType="image/jpeg"/>
  <Override PartName="/ppt/media/image2.png" ContentType="image/png"/>
  <Override PartName="/ppt/media/image7.png" ContentType="image/png"/>
  <Override PartName="/ppt/media/image13.png" ContentType="image/png"/>
  <Override PartName="/ppt/media/image15.png" ContentType="image/png"/>
  <Override PartName="/ppt/media/image8.jpeg" ContentType="image/jpeg"/>
  <Override PartName="/ppt/media/image12.png" ContentType="image/png"/>
  <Override PartName="/ppt/media/image10.png" ContentType="image/png"/>
  <Override PartName="/ppt/media/image9.png" ContentType="image/png"/>
  <Override PartName="/ppt/presentation.xml" ContentType="application/vnd.openxmlformats-officedocument.presentationml.presentation.main+xml"/>
  <Override PartName="/ppt/slideMasters/_rels/slideMaster5.xml.rels" ContentType="application/vnd.openxmlformats-package.relationships+xml"/>
  <Override PartName="/ppt/slideMasters/_rels/slideMaster6.xml.rels" ContentType="application/vnd.openxmlformats-package.relationships+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4.xml" ContentType="application/vnd.openxmlformats-officedocument.presentationml.slideMaster+xml"/>
  <Override PartName="/ppt/slideMasters/slideMaster3.xml" ContentType="application/vnd.openxmlformats-officedocument.presentationml.slideMaster+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_rels/.rels" ContentType="application/vnd.openxmlformats-package.relationships+xml"/>
  <Override PartName="/docProps/app.xml" ContentType="application/vnd.openxmlformats-officedocument.extended-properties+xml"/>
  <Override PartName="/docProps/custom.xml" ContentType="application/vnd.openxmlformats-officedocument.custom-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 id="2147483713" r:id="rId7"/>
  </p:sld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Lst>
  <p:sldSz cx="9144000" cy="68580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26"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3200" spc="-1" strike="noStrike">
              <a:latin typeface="Arial"/>
            </a:endParaRPr>
          </a:p>
        </p:txBody>
      </p:sp>
      <p:sp>
        <p:nvSpPr>
          <p:cNvPr id="27"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29"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30"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31"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
        <p:nvSpPr>
          <p:cNvPr id="32" name="PlaceHolder 5"/>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34"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3200" spc="-1" strike="noStrike">
              <a:latin typeface="Arial"/>
            </a:endParaRPr>
          </a:p>
        </p:txBody>
      </p:sp>
      <p:sp>
        <p:nvSpPr>
          <p:cNvPr id="35"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3200" spc="-1" strike="noStrike">
              <a:latin typeface="Arial"/>
            </a:endParaRPr>
          </a:p>
        </p:txBody>
      </p:sp>
      <p:sp>
        <p:nvSpPr>
          <p:cNvPr id="36"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3200" spc="-1" strike="noStrike">
              <a:latin typeface="Arial"/>
            </a:endParaRPr>
          </a:p>
        </p:txBody>
      </p:sp>
      <p:sp>
        <p:nvSpPr>
          <p:cNvPr id="37" name="PlaceHolder 5"/>
          <p:cNvSpPr>
            <a:spLocks noGrp="1"/>
          </p:cNvSpPr>
          <p:nvPr>
            <p:ph type="body"/>
          </p:nvPr>
        </p:nvSpPr>
        <p:spPr>
          <a:xfrm>
            <a:off x="457200" y="3682080"/>
            <a:ext cx="2649600" cy="1896840"/>
          </a:xfrm>
          <a:prstGeom prst="rect">
            <a:avLst/>
          </a:prstGeom>
        </p:spPr>
        <p:txBody>
          <a:bodyPr lIns="0" rIns="0" tIns="0" bIns="0">
            <a:normAutofit/>
          </a:bodyPr>
          <a:p>
            <a:endParaRPr b="0" lang="en-US" sz="3200" spc="-1" strike="noStrike">
              <a:latin typeface="Arial"/>
            </a:endParaRPr>
          </a:p>
        </p:txBody>
      </p:sp>
      <p:sp>
        <p:nvSpPr>
          <p:cNvPr id="38"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3200" spc="-1" strike="noStrike">
              <a:latin typeface="Arial"/>
            </a:endParaRPr>
          </a:p>
        </p:txBody>
      </p:sp>
      <p:sp>
        <p:nvSpPr>
          <p:cNvPr id="39" name="PlaceHolder 7"/>
          <p:cNvSpPr>
            <a:spLocks noGrp="1"/>
          </p:cNvSpPr>
          <p:nvPr>
            <p:ph type="body"/>
          </p:nvPr>
        </p:nvSpPr>
        <p:spPr>
          <a:xfrm>
            <a:off x="6022080" y="3682080"/>
            <a:ext cx="26496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3"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44" name="PlaceHolder 2"/>
          <p:cNvSpPr>
            <a:spLocks noGrp="1"/>
          </p:cNvSpPr>
          <p:nvPr>
            <p:ph type="subTitle"/>
          </p:nvPr>
        </p:nvSpPr>
        <p:spPr>
          <a:xfrm>
            <a:off x="457200" y="1604520"/>
            <a:ext cx="82292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46"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48"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49"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1" name="PlaceHolder 1"/>
          <p:cNvSpPr>
            <a:spLocks noGrp="1"/>
          </p:cNvSpPr>
          <p:nvPr>
            <p:ph type="subTitle"/>
          </p:nvPr>
        </p:nvSpPr>
        <p:spPr>
          <a:xfrm>
            <a:off x="457200" y="273600"/>
            <a:ext cx="82292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53"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54"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
        <p:nvSpPr>
          <p:cNvPr id="55"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5" name="PlaceHolder 2"/>
          <p:cNvSpPr>
            <a:spLocks noGrp="1"/>
          </p:cNvSpPr>
          <p:nvPr>
            <p:ph type="subTitle"/>
          </p:nvPr>
        </p:nvSpPr>
        <p:spPr>
          <a:xfrm>
            <a:off x="457200" y="1604520"/>
            <a:ext cx="82292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57"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58"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59"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61"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62"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63"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65"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3200" spc="-1" strike="noStrike">
              <a:latin typeface="Arial"/>
            </a:endParaRPr>
          </a:p>
        </p:txBody>
      </p:sp>
      <p:sp>
        <p:nvSpPr>
          <p:cNvPr id="66"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68"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69"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70"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
        <p:nvSpPr>
          <p:cNvPr id="71" name="PlaceHolder 5"/>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73"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3200" spc="-1" strike="noStrike">
              <a:latin typeface="Arial"/>
            </a:endParaRPr>
          </a:p>
        </p:txBody>
      </p:sp>
      <p:sp>
        <p:nvSpPr>
          <p:cNvPr id="74"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3200" spc="-1" strike="noStrike">
              <a:latin typeface="Arial"/>
            </a:endParaRPr>
          </a:p>
        </p:txBody>
      </p:sp>
      <p:sp>
        <p:nvSpPr>
          <p:cNvPr id="75"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3200" spc="-1" strike="noStrike">
              <a:latin typeface="Arial"/>
            </a:endParaRPr>
          </a:p>
        </p:txBody>
      </p:sp>
      <p:sp>
        <p:nvSpPr>
          <p:cNvPr id="76" name="PlaceHolder 5"/>
          <p:cNvSpPr>
            <a:spLocks noGrp="1"/>
          </p:cNvSpPr>
          <p:nvPr>
            <p:ph type="body"/>
          </p:nvPr>
        </p:nvSpPr>
        <p:spPr>
          <a:xfrm>
            <a:off x="457200" y="3682080"/>
            <a:ext cx="2649600" cy="1896840"/>
          </a:xfrm>
          <a:prstGeom prst="rect">
            <a:avLst/>
          </a:prstGeom>
        </p:spPr>
        <p:txBody>
          <a:bodyPr lIns="0" rIns="0" tIns="0" bIns="0">
            <a:normAutofit/>
          </a:bodyPr>
          <a:p>
            <a:endParaRPr b="0" lang="en-US" sz="3200" spc="-1" strike="noStrike">
              <a:latin typeface="Arial"/>
            </a:endParaRPr>
          </a:p>
        </p:txBody>
      </p:sp>
      <p:sp>
        <p:nvSpPr>
          <p:cNvPr id="77"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3200" spc="-1" strike="noStrike">
              <a:latin typeface="Arial"/>
            </a:endParaRPr>
          </a:p>
        </p:txBody>
      </p:sp>
      <p:sp>
        <p:nvSpPr>
          <p:cNvPr id="78" name="PlaceHolder 7"/>
          <p:cNvSpPr>
            <a:spLocks noGrp="1"/>
          </p:cNvSpPr>
          <p:nvPr>
            <p:ph type="body"/>
          </p:nvPr>
        </p:nvSpPr>
        <p:spPr>
          <a:xfrm>
            <a:off x="6022080" y="3682080"/>
            <a:ext cx="26496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2"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83" name="PlaceHolder 2"/>
          <p:cNvSpPr>
            <a:spLocks noGrp="1"/>
          </p:cNvSpPr>
          <p:nvPr>
            <p:ph type="subTitle"/>
          </p:nvPr>
        </p:nvSpPr>
        <p:spPr>
          <a:xfrm>
            <a:off x="457200" y="1604520"/>
            <a:ext cx="82292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4"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85"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6"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87"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88"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9"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7"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0" name="PlaceHolder 1"/>
          <p:cNvSpPr>
            <a:spLocks noGrp="1"/>
          </p:cNvSpPr>
          <p:nvPr>
            <p:ph type="subTitle"/>
          </p:nvPr>
        </p:nvSpPr>
        <p:spPr>
          <a:xfrm>
            <a:off x="457200" y="273600"/>
            <a:ext cx="82292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92"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93"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
        <p:nvSpPr>
          <p:cNvPr id="94"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96"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97"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98"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100"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101"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102"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104"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3200" spc="-1" strike="noStrike">
              <a:latin typeface="Arial"/>
            </a:endParaRPr>
          </a:p>
        </p:txBody>
      </p:sp>
      <p:sp>
        <p:nvSpPr>
          <p:cNvPr id="105"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107"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108"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109"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
        <p:nvSpPr>
          <p:cNvPr id="110" name="PlaceHolder 5"/>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112"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3200" spc="-1" strike="noStrike">
              <a:latin typeface="Arial"/>
            </a:endParaRPr>
          </a:p>
        </p:txBody>
      </p:sp>
      <p:sp>
        <p:nvSpPr>
          <p:cNvPr id="113"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3200" spc="-1" strike="noStrike">
              <a:latin typeface="Arial"/>
            </a:endParaRPr>
          </a:p>
        </p:txBody>
      </p:sp>
      <p:sp>
        <p:nvSpPr>
          <p:cNvPr id="114"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3200" spc="-1" strike="noStrike">
              <a:latin typeface="Arial"/>
            </a:endParaRPr>
          </a:p>
        </p:txBody>
      </p:sp>
      <p:sp>
        <p:nvSpPr>
          <p:cNvPr id="115" name="PlaceHolder 5"/>
          <p:cNvSpPr>
            <a:spLocks noGrp="1"/>
          </p:cNvSpPr>
          <p:nvPr>
            <p:ph type="body"/>
          </p:nvPr>
        </p:nvSpPr>
        <p:spPr>
          <a:xfrm>
            <a:off x="457200" y="3682080"/>
            <a:ext cx="2649600" cy="1896840"/>
          </a:xfrm>
          <a:prstGeom prst="rect">
            <a:avLst/>
          </a:prstGeom>
        </p:spPr>
        <p:txBody>
          <a:bodyPr lIns="0" rIns="0" tIns="0" bIns="0">
            <a:normAutofit/>
          </a:bodyPr>
          <a:p>
            <a:endParaRPr b="0" lang="en-US" sz="3200" spc="-1" strike="noStrike">
              <a:latin typeface="Arial"/>
            </a:endParaRPr>
          </a:p>
        </p:txBody>
      </p:sp>
      <p:sp>
        <p:nvSpPr>
          <p:cNvPr id="116"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3200" spc="-1" strike="noStrike">
              <a:latin typeface="Arial"/>
            </a:endParaRPr>
          </a:p>
        </p:txBody>
      </p:sp>
      <p:sp>
        <p:nvSpPr>
          <p:cNvPr id="117" name="PlaceHolder 7"/>
          <p:cNvSpPr>
            <a:spLocks noGrp="1"/>
          </p:cNvSpPr>
          <p:nvPr>
            <p:ph type="body"/>
          </p:nvPr>
        </p:nvSpPr>
        <p:spPr>
          <a:xfrm>
            <a:off x="6022080" y="3682080"/>
            <a:ext cx="26496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1"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122" name="PlaceHolder 2"/>
          <p:cNvSpPr>
            <a:spLocks noGrp="1"/>
          </p:cNvSpPr>
          <p:nvPr>
            <p:ph type="subTitle"/>
          </p:nvPr>
        </p:nvSpPr>
        <p:spPr>
          <a:xfrm>
            <a:off x="457200" y="1604520"/>
            <a:ext cx="82292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3"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124"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9"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10"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5"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126"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127"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8"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9" name="PlaceHolder 1"/>
          <p:cNvSpPr>
            <a:spLocks noGrp="1"/>
          </p:cNvSpPr>
          <p:nvPr>
            <p:ph type="subTitle"/>
          </p:nvPr>
        </p:nvSpPr>
        <p:spPr>
          <a:xfrm>
            <a:off x="457200" y="273600"/>
            <a:ext cx="82292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0"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131"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132"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
        <p:nvSpPr>
          <p:cNvPr id="133"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34"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135"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136"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137"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38"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139"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140"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141"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42"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143"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3200" spc="-1" strike="noStrike">
              <a:latin typeface="Arial"/>
            </a:endParaRPr>
          </a:p>
        </p:txBody>
      </p:sp>
      <p:sp>
        <p:nvSpPr>
          <p:cNvPr id="144"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146"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147"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148"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
        <p:nvSpPr>
          <p:cNvPr id="149" name="PlaceHolder 5"/>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50"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151"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3200" spc="-1" strike="noStrike">
              <a:latin typeface="Arial"/>
            </a:endParaRPr>
          </a:p>
        </p:txBody>
      </p:sp>
      <p:sp>
        <p:nvSpPr>
          <p:cNvPr id="152"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3200" spc="-1" strike="noStrike">
              <a:latin typeface="Arial"/>
            </a:endParaRPr>
          </a:p>
        </p:txBody>
      </p:sp>
      <p:sp>
        <p:nvSpPr>
          <p:cNvPr id="153"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3200" spc="-1" strike="noStrike">
              <a:latin typeface="Arial"/>
            </a:endParaRPr>
          </a:p>
        </p:txBody>
      </p:sp>
      <p:sp>
        <p:nvSpPr>
          <p:cNvPr id="154" name="PlaceHolder 5"/>
          <p:cNvSpPr>
            <a:spLocks noGrp="1"/>
          </p:cNvSpPr>
          <p:nvPr>
            <p:ph type="body"/>
          </p:nvPr>
        </p:nvSpPr>
        <p:spPr>
          <a:xfrm>
            <a:off x="457200" y="3682080"/>
            <a:ext cx="2649600" cy="1896840"/>
          </a:xfrm>
          <a:prstGeom prst="rect">
            <a:avLst/>
          </a:prstGeom>
        </p:spPr>
        <p:txBody>
          <a:bodyPr lIns="0" rIns="0" tIns="0" bIns="0">
            <a:normAutofit/>
          </a:bodyPr>
          <a:p>
            <a:endParaRPr b="0" lang="en-US" sz="3200" spc="-1" strike="noStrike">
              <a:latin typeface="Arial"/>
            </a:endParaRPr>
          </a:p>
        </p:txBody>
      </p:sp>
      <p:sp>
        <p:nvSpPr>
          <p:cNvPr id="155"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3200" spc="-1" strike="noStrike">
              <a:latin typeface="Arial"/>
            </a:endParaRPr>
          </a:p>
        </p:txBody>
      </p:sp>
      <p:sp>
        <p:nvSpPr>
          <p:cNvPr id="156" name="PlaceHolder 7"/>
          <p:cNvSpPr>
            <a:spLocks noGrp="1"/>
          </p:cNvSpPr>
          <p:nvPr>
            <p:ph type="body"/>
          </p:nvPr>
        </p:nvSpPr>
        <p:spPr>
          <a:xfrm>
            <a:off x="6022080" y="3682080"/>
            <a:ext cx="26496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66"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167" name="PlaceHolder 2"/>
          <p:cNvSpPr>
            <a:spLocks noGrp="1"/>
          </p:cNvSpPr>
          <p:nvPr>
            <p:ph type="subTitle"/>
          </p:nvPr>
        </p:nvSpPr>
        <p:spPr>
          <a:xfrm>
            <a:off x="457200" y="1604520"/>
            <a:ext cx="82292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68"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169"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70"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171"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172"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73"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74" name="PlaceHolder 1"/>
          <p:cNvSpPr>
            <a:spLocks noGrp="1"/>
          </p:cNvSpPr>
          <p:nvPr>
            <p:ph type="subTitle"/>
          </p:nvPr>
        </p:nvSpPr>
        <p:spPr>
          <a:xfrm>
            <a:off x="457200" y="273600"/>
            <a:ext cx="82292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75"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176"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177"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
        <p:nvSpPr>
          <p:cNvPr id="178"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79"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180"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181"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182"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83"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184"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185"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186"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87"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188"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3200" spc="-1" strike="noStrike">
              <a:latin typeface="Arial"/>
            </a:endParaRPr>
          </a:p>
        </p:txBody>
      </p:sp>
      <p:sp>
        <p:nvSpPr>
          <p:cNvPr id="189"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90"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191"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192"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193"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
        <p:nvSpPr>
          <p:cNvPr id="194" name="PlaceHolder 5"/>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 name="PlaceHolder 1"/>
          <p:cNvSpPr>
            <a:spLocks noGrp="1"/>
          </p:cNvSpPr>
          <p:nvPr>
            <p:ph type="subTitle"/>
          </p:nvPr>
        </p:nvSpPr>
        <p:spPr>
          <a:xfrm>
            <a:off x="457200" y="273600"/>
            <a:ext cx="82292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95"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196"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3200" spc="-1" strike="noStrike">
              <a:latin typeface="Arial"/>
            </a:endParaRPr>
          </a:p>
        </p:txBody>
      </p:sp>
      <p:sp>
        <p:nvSpPr>
          <p:cNvPr id="197"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3200" spc="-1" strike="noStrike">
              <a:latin typeface="Arial"/>
            </a:endParaRPr>
          </a:p>
        </p:txBody>
      </p:sp>
      <p:sp>
        <p:nvSpPr>
          <p:cNvPr id="198"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3200" spc="-1" strike="noStrike">
              <a:latin typeface="Arial"/>
            </a:endParaRPr>
          </a:p>
        </p:txBody>
      </p:sp>
      <p:sp>
        <p:nvSpPr>
          <p:cNvPr id="199" name="PlaceHolder 5"/>
          <p:cNvSpPr>
            <a:spLocks noGrp="1"/>
          </p:cNvSpPr>
          <p:nvPr>
            <p:ph type="body"/>
          </p:nvPr>
        </p:nvSpPr>
        <p:spPr>
          <a:xfrm>
            <a:off x="457200" y="3682080"/>
            <a:ext cx="2649600" cy="1896840"/>
          </a:xfrm>
          <a:prstGeom prst="rect">
            <a:avLst/>
          </a:prstGeom>
        </p:spPr>
        <p:txBody>
          <a:bodyPr lIns="0" rIns="0" tIns="0" bIns="0">
            <a:normAutofit/>
          </a:bodyPr>
          <a:p>
            <a:endParaRPr b="0" lang="en-US" sz="3200" spc="-1" strike="noStrike">
              <a:latin typeface="Arial"/>
            </a:endParaRPr>
          </a:p>
        </p:txBody>
      </p:sp>
      <p:sp>
        <p:nvSpPr>
          <p:cNvPr id="200"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3200" spc="-1" strike="noStrike">
              <a:latin typeface="Arial"/>
            </a:endParaRPr>
          </a:p>
        </p:txBody>
      </p:sp>
      <p:sp>
        <p:nvSpPr>
          <p:cNvPr id="201" name="PlaceHolder 7"/>
          <p:cNvSpPr>
            <a:spLocks noGrp="1"/>
          </p:cNvSpPr>
          <p:nvPr>
            <p:ph type="body"/>
          </p:nvPr>
        </p:nvSpPr>
        <p:spPr>
          <a:xfrm>
            <a:off x="6022080" y="3682080"/>
            <a:ext cx="26496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05"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206" name="PlaceHolder 2"/>
          <p:cNvSpPr>
            <a:spLocks noGrp="1"/>
          </p:cNvSpPr>
          <p:nvPr>
            <p:ph type="subTitle"/>
          </p:nvPr>
        </p:nvSpPr>
        <p:spPr>
          <a:xfrm>
            <a:off x="457200" y="1604520"/>
            <a:ext cx="82292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07"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208"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09"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210"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211"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12"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13" name="PlaceHolder 1"/>
          <p:cNvSpPr>
            <a:spLocks noGrp="1"/>
          </p:cNvSpPr>
          <p:nvPr>
            <p:ph type="subTitle"/>
          </p:nvPr>
        </p:nvSpPr>
        <p:spPr>
          <a:xfrm>
            <a:off x="457200" y="273600"/>
            <a:ext cx="82292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14"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215"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216"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
        <p:nvSpPr>
          <p:cNvPr id="217"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18"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219"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220"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221"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2"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223"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224"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225"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14"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15"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
        <p:nvSpPr>
          <p:cNvPr id="16"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26"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227"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3200" spc="-1" strike="noStrike">
              <a:latin typeface="Arial"/>
            </a:endParaRPr>
          </a:p>
        </p:txBody>
      </p:sp>
      <p:sp>
        <p:nvSpPr>
          <p:cNvPr id="228"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29"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230"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231"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232"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
        <p:nvSpPr>
          <p:cNvPr id="233" name="PlaceHolder 5"/>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34"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235"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3200" spc="-1" strike="noStrike">
              <a:latin typeface="Arial"/>
            </a:endParaRPr>
          </a:p>
        </p:txBody>
      </p:sp>
      <p:sp>
        <p:nvSpPr>
          <p:cNvPr id="236"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3200" spc="-1" strike="noStrike">
              <a:latin typeface="Arial"/>
            </a:endParaRPr>
          </a:p>
        </p:txBody>
      </p:sp>
      <p:sp>
        <p:nvSpPr>
          <p:cNvPr id="237"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3200" spc="-1" strike="noStrike">
              <a:latin typeface="Arial"/>
            </a:endParaRPr>
          </a:p>
        </p:txBody>
      </p:sp>
      <p:sp>
        <p:nvSpPr>
          <p:cNvPr id="238" name="PlaceHolder 5"/>
          <p:cNvSpPr>
            <a:spLocks noGrp="1"/>
          </p:cNvSpPr>
          <p:nvPr>
            <p:ph type="body"/>
          </p:nvPr>
        </p:nvSpPr>
        <p:spPr>
          <a:xfrm>
            <a:off x="457200" y="3682080"/>
            <a:ext cx="2649600" cy="1896840"/>
          </a:xfrm>
          <a:prstGeom prst="rect">
            <a:avLst/>
          </a:prstGeom>
        </p:spPr>
        <p:txBody>
          <a:bodyPr lIns="0" rIns="0" tIns="0" bIns="0">
            <a:normAutofit/>
          </a:bodyPr>
          <a:p>
            <a:endParaRPr b="0" lang="en-US" sz="3200" spc="-1" strike="noStrike">
              <a:latin typeface="Arial"/>
            </a:endParaRPr>
          </a:p>
        </p:txBody>
      </p:sp>
      <p:sp>
        <p:nvSpPr>
          <p:cNvPr id="239"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3200" spc="-1" strike="noStrike">
              <a:latin typeface="Arial"/>
            </a:endParaRPr>
          </a:p>
        </p:txBody>
      </p:sp>
      <p:sp>
        <p:nvSpPr>
          <p:cNvPr id="240" name="PlaceHolder 7"/>
          <p:cNvSpPr>
            <a:spLocks noGrp="1"/>
          </p:cNvSpPr>
          <p:nvPr>
            <p:ph type="body"/>
          </p:nvPr>
        </p:nvSpPr>
        <p:spPr>
          <a:xfrm>
            <a:off x="6022080" y="3682080"/>
            <a:ext cx="26496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18"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19"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20"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22"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23"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24"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image" Target="../media/image2.pn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3.jpe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4.jpe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5.jpeg"/><Relationship Id="rId3" Type="http://schemas.openxmlformats.org/officeDocument/2006/relationships/slideLayout" Target="../slideLayouts/slideLayout37.xml"/><Relationship Id="rId4" Type="http://schemas.openxmlformats.org/officeDocument/2006/relationships/slideLayout" Target="../slideLayouts/slideLayout38.xml"/><Relationship Id="rId5" Type="http://schemas.openxmlformats.org/officeDocument/2006/relationships/slideLayout" Target="../slideLayouts/slideLayout39.xml"/><Relationship Id="rId6" Type="http://schemas.openxmlformats.org/officeDocument/2006/relationships/slideLayout" Target="../slideLayouts/slideLayout40.xml"/><Relationship Id="rId7" Type="http://schemas.openxmlformats.org/officeDocument/2006/relationships/slideLayout" Target="../slideLayouts/slideLayout41.xml"/><Relationship Id="rId8" Type="http://schemas.openxmlformats.org/officeDocument/2006/relationships/slideLayout" Target="../slideLayouts/slideLayout42.xml"/><Relationship Id="rId9" Type="http://schemas.openxmlformats.org/officeDocument/2006/relationships/slideLayout" Target="../slideLayouts/slideLayout43.xml"/><Relationship Id="rId10" Type="http://schemas.openxmlformats.org/officeDocument/2006/relationships/slideLayout" Target="../slideLayouts/slideLayout44.xml"/><Relationship Id="rId11" Type="http://schemas.openxmlformats.org/officeDocument/2006/relationships/slideLayout" Target="../slideLayouts/slideLayout45.xml"/><Relationship Id="rId12" Type="http://schemas.openxmlformats.org/officeDocument/2006/relationships/slideLayout" Target="../slideLayouts/slideLayout46.xml"/><Relationship Id="rId13" Type="http://schemas.openxmlformats.org/officeDocument/2006/relationships/slideLayout" Target="../slideLayouts/slideLayout47.xml"/><Relationship Id="rId14"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image" Target="../media/image6.jpeg"/><Relationship Id="rId3" Type="http://schemas.openxmlformats.org/officeDocument/2006/relationships/image" Target="../media/image7.png"/><Relationship Id="rId4" Type="http://schemas.openxmlformats.org/officeDocument/2006/relationships/slideLayout" Target="../slideLayouts/slideLayout49.xml"/><Relationship Id="rId5" Type="http://schemas.openxmlformats.org/officeDocument/2006/relationships/slideLayout" Target="../slideLayouts/slideLayout50.xml"/><Relationship Id="rId6" Type="http://schemas.openxmlformats.org/officeDocument/2006/relationships/slideLayout" Target="../slideLayouts/slideLayout51.xml"/><Relationship Id="rId7" Type="http://schemas.openxmlformats.org/officeDocument/2006/relationships/slideLayout" Target="../slideLayouts/slideLayout52.xml"/><Relationship Id="rId8" Type="http://schemas.openxmlformats.org/officeDocument/2006/relationships/slideLayout" Target="../slideLayouts/slideLayout53.xml"/><Relationship Id="rId9" Type="http://schemas.openxmlformats.org/officeDocument/2006/relationships/slideLayout" Target="../slideLayouts/slideLayout54.xml"/><Relationship Id="rId10" Type="http://schemas.openxmlformats.org/officeDocument/2006/relationships/slideLayout" Target="../slideLayouts/slideLayout55.xml"/><Relationship Id="rId11" Type="http://schemas.openxmlformats.org/officeDocument/2006/relationships/slideLayout" Target="../slideLayouts/slideLayout56.xml"/><Relationship Id="rId12" Type="http://schemas.openxmlformats.org/officeDocument/2006/relationships/slideLayout" Target="../slideLayouts/slideLayout57.xml"/><Relationship Id="rId13" Type="http://schemas.openxmlformats.org/officeDocument/2006/relationships/slideLayout" Target="../slideLayouts/slideLayout58.xml"/><Relationship Id="rId14" Type="http://schemas.openxmlformats.org/officeDocument/2006/relationships/slideLayout" Target="../slideLayouts/slideLayout59.xml"/><Relationship Id="rId15" Type="http://schemas.openxmlformats.org/officeDocument/2006/relationships/slideLayout" Target="../slideLayouts/slideLayout60.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image" Target="../media/image8.jpeg"/><Relationship Id="rId3" Type="http://schemas.openxmlformats.org/officeDocument/2006/relationships/slideLayout" Target="../slideLayouts/slideLayout61.xml"/><Relationship Id="rId4" Type="http://schemas.openxmlformats.org/officeDocument/2006/relationships/slideLayout" Target="../slideLayouts/slideLayout62.xml"/><Relationship Id="rId5" Type="http://schemas.openxmlformats.org/officeDocument/2006/relationships/slideLayout" Target="../slideLayouts/slideLayout63.xml"/><Relationship Id="rId6" Type="http://schemas.openxmlformats.org/officeDocument/2006/relationships/slideLayout" Target="../slideLayouts/slideLayout64.xml"/><Relationship Id="rId7" Type="http://schemas.openxmlformats.org/officeDocument/2006/relationships/slideLayout" Target="../slideLayouts/slideLayout65.xml"/><Relationship Id="rId8" Type="http://schemas.openxmlformats.org/officeDocument/2006/relationships/slideLayout" Target="../slideLayouts/slideLayout66.xml"/><Relationship Id="rId9" Type="http://schemas.openxmlformats.org/officeDocument/2006/relationships/slideLayout" Target="../slideLayouts/slideLayout67.xml"/><Relationship Id="rId10" Type="http://schemas.openxmlformats.org/officeDocument/2006/relationships/slideLayout" Target="../slideLayouts/slideLayout68.xml"/><Relationship Id="rId11" Type="http://schemas.openxmlformats.org/officeDocument/2006/relationships/slideLayout" Target="../slideLayouts/slideLayout69.xml"/><Relationship Id="rId12" Type="http://schemas.openxmlformats.org/officeDocument/2006/relationships/slideLayout" Target="../slideLayouts/slideLayout70.xml"/><Relationship Id="rId13" Type="http://schemas.openxmlformats.org/officeDocument/2006/relationships/slideLayout" Target="../slideLayouts/slideLayout71.xml"/><Relationship Id="rId14" Type="http://schemas.openxmlformats.org/officeDocument/2006/relationships/slideLayout" Target="../slideLayouts/slideLayout7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0" name="Bild 6" descr=""/>
          <p:cNvPicPr/>
          <p:nvPr/>
        </p:nvPicPr>
        <p:blipFill>
          <a:blip r:embed="rId2"/>
          <a:stretch/>
        </p:blipFill>
        <p:spPr>
          <a:xfrm>
            <a:off x="0" y="6165360"/>
            <a:ext cx="9143280" cy="694440"/>
          </a:xfrm>
          <a:prstGeom prst="rect">
            <a:avLst/>
          </a:prstGeom>
          <a:ln>
            <a:noFill/>
          </a:ln>
        </p:spPr>
      </p:pic>
      <p:pic>
        <p:nvPicPr>
          <p:cNvPr id="1" name="Bild 2" descr=""/>
          <p:cNvPicPr/>
          <p:nvPr/>
        </p:nvPicPr>
        <p:blipFill>
          <a:blip r:embed="rId3"/>
          <a:stretch/>
        </p:blipFill>
        <p:spPr>
          <a:xfrm>
            <a:off x="0" y="1080"/>
            <a:ext cx="9141480" cy="6861960"/>
          </a:xfrm>
          <a:prstGeom prst="rect">
            <a:avLst/>
          </a:prstGeom>
          <a:ln>
            <a:noFill/>
          </a:ln>
        </p:spPr>
      </p:pic>
      <p:sp>
        <p:nvSpPr>
          <p:cNvPr id="2" name="PlaceHolder 1"/>
          <p:cNvSpPr>
            <a:spLocks noGrp="1"/>
          </p:cNvSpPr>
          <p:nvPr>
            <p:ph type="title"/>
          </p:nvPr>
        </p:nvSpPr>
        <p:spPr>
          <a:xfrm>
            <a:off x="457200" y="273600"/>
            <a:ext cx="8229240" cy="114480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3" name="PlaceHolder 2"/>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40" name="Bild 6" descr=""/>
          <p:cNvPicPr/>
          <p:nvPr/>
        </p:nvPicPr>
        <p:blipFill>
          <a:blip r:embed="rId2"/>
          <a:stretch/>
        </p:blipFill>
        <p:spPr>
          <a:xfrm>
            <a:off x="0" y="6165360"/>
            <a:ext cx="9143280" cy="694440"/>
          </a:xfrm>
          <a:prstGeom prst="rect">
            <a:avLst/>
          </a:prstGeom>
          <a:ln>
            <a:noFill/>
          </a:ln>
        </p:spPr>
      </p:pic>
      <p:sp>
        <p:nvSpPr>
          <p:cNvPr id="41" name="PlaceHolder 1"/>
          <p:cNvSpPr>
            <a:spLocks noGrp="1"/>
          </p:cNvSpPr>
          <p:nvPr>
            <p:ph type="title"/>
          </p:nvPr>
        </p:nvSpPr>
        <p:spPr>
          <a:xfrm>
            <a:off x="457200" y="273600"/>
            <a:ext cx="8229240" cy="1144800"/>
          </a:xfrm>
          <a:prstGeom prst="rect">
            <a:avLst/>
          </a:prstGeom>
        </p:spPr>
        <p:txBody>
          <a:bodyPr lIns="0" rIns="0" tIns="0" bIns="0" anchor="ctr">
            <a:noAutofit/>
          </a:bodyPr>
          <a:p>
            <a:pPr algn="ctr"/>
            <a:r>
              <a:rPr b="0" lang="en-US" sz="4400" spc="-1" strike="noStrike">
                <a:latin typeface="Arial"/>
              </a:rPr>
              <a:t>Click to </a:t>
            </a:r>
            <a:r>
              <a:rPr b="0" lang="en-US" sz="4400" spc="-1" strike="noStrike">
                <a:latin typeface="Arial"/>
              </a:rPr>
              <a:t>edit the </a:t>
            </a:r>
            <a:r>
              <a:rPr b="0" lang="en-US" sz="4400" spc="-1" strike="noStrike">
                <a:latin typeface="Arial"/>
              </a:rPr>
              <a:t>title </a:t>
            </a:r>
            <a:r>
              <a:rPr b="0" lang="en-US" sz="4400" spc="-1" strike="noStrike">
                <a:latin typeface="Arial"/>
              </a:rPr>
              <a:t>text </a:t>
            </a:r>
            <a:r>
              <a:rPr b="0" lang="en-US" sz="4400" spc="-1" strike="noStrike">
                <a:latin typeface="Arial"/>
              </a:rPr>
              <a:t>format</a:t>
            </a:r>
            <a:endParaRPr b="0" lang="en-US" sz="4400" spc="-1" strike="noStrike">
              <a:latin typeface="Arial"/>
            </a:endParaRPr>
          </a:p>
        </p:txBody>
      </p:sp>
      <p:sp>
        <p:nvSpPr>
          <p:cNvPr id="42" name="PlaceHolder 2"/>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79" name="Bild 6" descr=""/>
          <p:cNvPicPr/>
          <p:nvPr/>
        </p:nvPicPr>
        <p:blipFill>
          <a:blip r:embed="rId2"/>
          <a:stretch/>
        </p:blipFill>
        <p:spPr>
          <a:xfrm>
            <a:off x="0" y="6165360"/>
            <a:ext cx="9143280" cy="694440"/>
          </a:xfrm>
          <a:prstGeom prst="rect">
            <a:avLst/>
          </a:prstGeom>
          <a:ln>
            <a:noFill/>
          </a:ln>
        </p:spPr>
      </p:pic>
      <p:sp>
        <p:nvSpPr>
          <p:cNvPr id="80" name="PlaceHolder 1"/>
          <p:cNvSpPr>
            <a:spLocks noGrp="1"/>
          </p:cNvSpPr>
          <p:nvPr>
            <p:ph type="title"/>
          </p:nvPr>
        </p:nvSpPr>
        <p:spPr>
          <a:xfrm>
            <a:off x="457200" y="273600"/>
            <a:ext cx="8229240" cy="114480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81" name="PlaceHolder 2"/>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118" name="Bild 6" descr=""/>
          <p:cNvPicPr/>
          <p:nvPr/>
        </p:nvPicPr>
        <p:blipFill>
          <a:blip r:embed="rId2"/>
          <a:stretch/>
        </p:blipFill>
        <p:spPr>
          <a:xfrm>
            <a:off x="0" y="6165360"/>
            <a:ext cx="9143280" cy="694440"/>
          </a:xfrm>
          <a:prstGeom prst="rect">
            <a:avLst/>
          </a:prstGeom>
          <a:ln>
            <a:noFill/>
          </a:ln>
        </p:spPr>
      </p:pic>
      <p:sp>
        <p:nvSpPr>
          <p:cNvPr id="119" name="PlaceHolder 1"/>
          <p:cNvSpPr>
            <a:spLocks noGrp="1"/>
          </p:cNvSpPr>
          <p:nvPr>
            <p:ph type="title"/>
          </p:nvPr>
        </p:nvSpPr>
        <p:spPr>
          <a:xfrm>
            <a:off x="457200" y="273600"/>
            <a:ext cx="8229240" cy="1144800"/>
          </a:xfrm>
          <a:prstGeom prst="rect">
            <a:avLst/>
          </a:prstGeom>
        </p:spPr>
        <p:txBody>
          <a:bodyPr lIns="0" rIns="0" tIns="0" bIns="0" anchor="ctr">
            <a:noAutofit/>
          </a:bodyPr>
          <a:p>
            <a:pPr algn="ctr"/>
            <a:r>
              <a:rPr b="0" lang="en-US" sz="4400" spc="-1" strike="noStrike">
                <a:latin typeface="Arial"/>
              </a:rPr>
              <a:t>Cli</a:t>
            </a:r>
            <a:r>
              <a:rPr b="0" lang="en-US" sz="4400" spc="-1" strike="noStrike">
                <a:latin typeface="Arial"/>
              </a:rPr>
              <a:t>ck </a:t>
            </a:r>
            <a:r>
              <a:rPr b="0" lang="en-US" sz="4400" spc="-1" strike="noStrike">
                <a:latin typeface="Arial"/>
              </a:rPr>
              <a:t>to </a:t>
            </a:r>
            <a:r>
              <a:rPr b="0" lang="en-US" sz="4400" spc="-1" strike="noStrike">
                <a:latin typeface="Arial"/>
              </a:rPr>
              <a:t>edi</a:t>
            </a:r>
            <a:r>
              <a:rPr b="0" lang="en-US" sz="4400" spc="-1" strike="noStrike">
                <a:latin typeface="Arial"/>
              </a:rPr>
              <a:t>t </a:t>
            </a:r>
            <a:r>
              <a:rPr b="0" lang="en-US" sz="4400" spc="-1" strike="noStrike">
                <a:latin typeface="Arial"/>
              </a:rPr>
              <a:t>the </a:t>
            </a:r>
            <a:r>
              <a:rPr b="0" lang="en-US" sz="4400" spc="-1" strike="noStrike">
                <a:latin typeface="Arial"/>
              </a:rPr>
              <a:t>title </a:t>
            </a:r>
            <a:r>
              <a:rPr b="0" lang="en-US" sz="4400" spc="-1" strike="noStrike">
                <a:latin typeface="Arial"/>
              </a:rPr>
              <a:t>tex</a:t>
            </a:r>
            <a:r>
              <a:rPr b="0" lang="en-US" sz="4400" spc="-1" strike="noStrike">
                <a:latin typeface="Arial"/>
              </a:rPr>
              <a:t>t </a:t>
            </a:r>
            <a:r>
              <a:rPr b="0" lang="en-US" sz="4400" spc="-1" strike="noStrike">
                <a:latin typeface="Arial"/>
              </a:rPr>
              <a:t>for</a:t>
            </a:r>
            <a:r>
              <a:rPr b="0" lang="en-US" sz="4400" spc="-1" strike="noStrike">
                <a:latin typeface="Arial"/>
              </a:rPr>
              <a:t>ma</a:t>
            </a:r>
            <a:r>
              <a:rPr b="0" lang="en-US" sz="4400" spc="-1" strike="noStrike">
                <a:latin typeface="Arial"/>
              </a:rPr>
              <a:t>t</a:t>
            </a:r>
            <a:endParaRPr b="0" lang="en-US" sz="4400" spc="-1" strike="noStrike">
              <a:latin typeface="Arial"/>
            </a:endParaRPr>
          </a:p>
        </p:txBody>
      </p:sp>
      <p:sp>
        <p:nvSpPr>
          <p:cNvPr id="120" name="PlaceHolder 2"/>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157" name="Bild 6" descr=""/>
          <p:cNvPicPr/>
          <p:nvPr/>
        </p:nvPicPr>
        <p:blipFill>
          <a:blip r:embed="rId2"/>
          <a:stretch/>
        </p:blipFill>
        <p:spPr>
          <a:xfrm>
            <a:off x="0" y="6165360"/>
            <a:ext cx="9143280" cy="694440"/>
          </a:xfrm>
          <a:prstGeom prst="rect">
            <a:avLst/>
          </a:prstGeom>
          <a:ln>
            <a:noFill/>
          </a:ln>
        </p:spPr>
      </p:pic>
      <p:pic>
        <p:nvPicPr>
          <p:cNvPr id="158" name="Bild 7" descr=""/>
          <p:cNvPicPr/>
          <p:nvPr/>
        </p:nvPicPr>
        <p:blipFill>
          <a:blip r:embed="rId3"/>
          <a:stretch/>
        </p:blipFill>
        <p:spPr>
          <a:xfrm>
            <a:off x="565200" y="3285000"/>
            <a:ext cx="1954440" cy="1755000"/>
          </a:xfrm>
          <a:prstGeom prst="rect">
            <a:avLst/>
          </a:prstGeom>
          <a:ln>
            <a:noFill/>
          </a:ln>
        </p:spPr>
      </p:pic>
      <p:sp>
        <p:nvSpPr>
          <p:cNvPr id="159" name="CustomShape 1"/>
          <p:cNvSpPr/>
          <p:nvPr/>
        </p:nvSpPr>
        <p:spPr>
          <a:xfrm>
            <a:off x="323640" y="2133000"/>
            <a:ext cx="3239640" cy="100224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1200" spc="-1" strike="noStrike">
                <a:solidFill>
                  <a:srgbClr val="005fa4"/>
                </a:solidFill>
                <a:latin typeface="Calibri"/>
                <a:ea typeface="Calibri"/>
              </a:rPr>
              <a:t>Head Office</a:t>
            </a:r>
            <a:endParaRPr b="0" lang="en-US" sz="1200" spc="-1" strike="noStrike">
              <a:latin typeface="Arial"/>
            </a:endParaRPr>
          </a:p>
          <a:p>
            <a:pPr>
              <a:lnSpc>
                <a:spcPct val="100000"/>
              </a:lnSpc>
            </a:pPr>
            <a:r>
              <a:rPr b="0" lang="en-US" sz="1200" spc="-1" strike="noStrike">
                <a:solidFill>
                  <a:srgbClr val="005fa4"/>
                </a:solidFill>
                <a:latin typeface="Calibri"/>
                <a:ea typeface="Calibri"/>
              </a:rPr>
              <a:t>DERMALOG Identification Systems GmbH</a:t>
            </a:r>
            <a:endParaRPr b="0" lang="en-US" sz="1200" spc="-1" strike="noStrike">
              <a:latin typeface="Arial"/>
            </a:endParaRPr>
          </a:p>
          <a:p>
            <a:pPr>
              <a:lnSpc>
                <a:spcPct val="100000"/>
              </a:lnSpc>
            </a:pPr>
            <a:r>
              <a:rPr b="0" lang="en-US" sz="1200" spc="-1" strike="noStrike">
                <a:solidFill>
                  <a:srgbClr val="005fa4"/>
                </a:solidFill>
                <a:latin typeface="Calibri"/>
                <a:ea typeface="Calibri"/>
              </a:rPr>
              <a:t>Mittelweg 120 </a:t>
            </a:r>
            <a:endParaRPr b="0" lang="en-US" sz="1200" spc="-1" strike="noStrike">
              <a:latin typeface="Arial"/>
            </a:endParaRPr>
          </a:p>
          <a:p>
            <a:pPr>
              <a:lnSpc>
                <a:spcPct val="100000"/>
              </a:lnSpc>
            </a:pPr>
            <a:r>
              <a:rPr b="0" lang="en-US" sz="1200" spc="-1" strike="noStrike">
                <a:solidFill>
                  <a:srgbClr val="005fa4"/>
                </a:solidFill>
                <a:latin typeface="Calibri"/>
                <a:ea typeface="Calibri"/>
              </a:rPr>
              <a:t>20148 Hamburg </a:t>
            </a:r>
            <a:endParaRPr b="0" lang="en-US" sz="1200" spc="-1" strike="noStrike">
              <a:latin typeface="Arial"/>
            </a:endParaRPr>
          </a:p>
          <a:p>
            <a:pPr>
              <a:lnSpc>
                <a:spcPct val="100000"/>
              </a:lnSpc>
            </a:pPr>
            <a:r>
              <a:rPr b="0" lang="en-US" sz="1200" spc="-1" strike="noStrike">
                <a:solidFill>
                  <a:srgbClr val="005fa4"/>
                </a:solidFill>
                <a:latin typeface="Calibri"/>
                <a:ea typeface="Calibri"/>
              </a:rPr>
              <a:t>Germany</a:t>
            </a:r>
            <a:endParaRPr b="0" lang="en-US" sz="1200" spc="-1" strike="noStrike">
              <a:latin typeface="Arial"/>
            </a:endParaRPr>
          </a:p>
        </p:txBody>
      </p:sp>
      <p:sp>
        <p:nvSpPr>
          <p:cNvPr id="160" name="CustomShape 2"/>
          <p:cNvSpPr/>
          <p:nvPr/>
        </p:nvSpPr>
        <p:spPr>
          <a:xfrm>
            <a:off x="3276000" y="2134440"/>
            <a:ext cx="3239640" cy="100224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1200" spc="-1" strike="noStrike">
                <a:solidFill>
                  <a:srgbClr val="005fa4"/>
                </a:solidFill>
                <a:latin typeface="Calibri"/>
                <a:ea typeface="Calibri"/>
              </a:rPr>
              <a:t>Berlin Office</a:t>
            </a:r>
            <a:endParaRPr b="0" lang="en-US" sz="1200" spc="-1" strike="noStrike">
              <a:latin typeface="Arial"/>
            </a:endParaRPr>
          </a:p>
          <a:p>
            <a:pPr>
              <a:lnSpc>
                <a:spcPct val="100000"/>
              </a:lnSpc>
            </a:pPr>
            <a:r>
              <a:rPr b="0" lang="en-US" sz="1200" spc="-1" strike="noStrike">
                <a:solidFill>
                  <a:srgbClr val="005fa4"/>
                </a:solidFill>
                <a:latin typeface="Calibri"/>
                <a:ea typeface="Calibri"/>
              </a:rPr>
              <a:t>DERMALOG Identification Systems GmbH</a:t>
            </a:r>
            <a:endParaRPr b="0" lang="en-US" sz="1200" spc="-1" strike="noStrike">
              <a:latin typeface="Arial"/>
            </a:endParaRPr>
          </a:p>
          <a:p>
            <a:pPr>
              <a:lnSpc>
                <a:spcPct val="100000"/>
              </a:lnSpc>
            </a:pPr>
            <a:r>
              <a:rPr b="0" lang="en-US" sz="1200" spc="-1" strike="noStrike">
                <a:solidFill>
                  <a:srgbClr val="005fa4"/>
                </a:solidFill>
                <a:latin typeface="Calibri"/>
                <a:ea typeface="Calibri"/>
              </a:rPr>
              <a:t>Kronenstrasse 1</a:t>
            </a:r>
            <a:endParaRPr b="0" lang="en-US" sz="1200" spc="-1" strike="noStrike">
              <a:latin typeface="Arial"/>
            </a:endParaRPr>
          </a:p>
          <a:p>
            <a:pPr>
              <a:lnSpc>
                <a:spcPct val="100000"/>
              </a:lnSpc>
            </a:pPr>
            <a:r>
              <a:rPr b="0" lang="en-US" sz="1200" spc="-1" strike="noStrike">
                <a:solidFill>
                  <a:srgbClr val="005fa4"/>
                </a:solidFill>
                <a:latin typeface="Calibri"/>
                <a:ea typeface="Calibri"/>
              </a:rPr>
              <a:t>10117 Berlin </a:t>
            </a:r>
            <a:endParaRPr b="0" lang="en-US" sz="1200" spc="-1" strike="noStrike">
              <a:latin typeface="Arial"/>
            </a:endParaRPr>
          </a:p>
          <a:p>
            <a:pPr>
              <a:lnSpc>
                <a:spcPct val="100000"/>
              </a:lnSpc>
            </a:pPr>
            <a:r>
              <a:rPr b="0" lang="en-US" sz="1200" spc="-1" strike="noStrike">
                <a:solidFill>
                  <a:srgbClr val="005fa4"/>
                </a:solidFill>
                <a:latin typeface="Calibri"/>
                <a:ea typeface="Calibri"/>
              </a:rPr>
              <a:t>Germany</a:t>
            </a:r>
            <a:endParaRPr b="0" lang="en-US" sz="1200" spc="-1" strike="noStrike">
              <a:latin typeface="Arial"/>
            </a:endParaRPr>
          </a:p>
        </p:txBody>
      </p:sp>
      <p:sp>
        <p:nvSpPr>
          <p:cNvPr id="161" name="CustomShape 3"/>
          <p:cNvSpPr/>
          <p:nvPr/>
        </p:nvSpPr>
        <p:spPr>
          <a:xfrm>
            <a:off x="6149160" y="2153520"/>
            <a:ext cx="3239640" cy="118476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1200" spc="-1" strike="noStrike">
                <a:solidFill>
                  <a:srgbClr val="005fa4"/>
                </a:solidFill>
                <a:latin typeface="Calibri"/>
                <a:ea typeface="Calibri"/>
              </a:rPr>
              <a:t>Malaysia Office </a:t>
            </a:r>
            <a:endParaRPr b="0" lang="en-US" sz="1200" spc="-1" strike="noStrike">
              <a:latin typeface="Arial"/>
            </a:endParaRPr>
          </a:p>
          <a:p>
            <a:pPr>
              <a:lnSpc>
                <a:spcPct val="100000"/>
              </a:lnSpc>
            </a:pPr>
            <a:r>
              <a:rPr b="0" lang="en-US" sz="1200" spc="-1" strike="noStrike">
                <a:solidFill>
                  <a:srgbClr val="005fa4"/>
                </a:solidFill>
                <a:latin typeface="Calibri"/>
                <a:ea typeface="Calibri"/>
              </a:rPr>
              <a:t>DERMALOG AFIS Asia Sdn Bhd8-4, 8th Floor, Bangunan Malaysia RE</a:t>
            </a:r>
            <a:endParaRPr b="0" lang="en-US" sz="1200" spc="-1" strike="noStrike">
              <a:latin typeface="Arial"/>
            </a:endParaRPr>
          </a:p>
          <a:p>
            <a:pPr>
              <a:lnSpc>
                <a:spcPct val="100000"/>
              </a:lnSpc>
            </a:pPr>
            <a:r>
              <a:rPr b="0" lang="en-US" sz="1200" spc="-1" strike="noStrike">
                <a:solidFill>
                  <a:srgbClr val="005fa4"/>
                </a:solidFill>
                <a:latin typeface="Calibri"/>
                <a:ea typeface="Calibri"/>
              </a:rPr>
              <a:t>No. 17, Lorong Dungun</a:t>
            </a:r>
            <a:endParaRPr b="0" lang="en-US" sz="1200" spc="-1" strike="noStrike">
              <a:latin typeface="Arial"/>
            </a:endParaRPr>
          </a:p>
          <a:p>
            <a:pPr>
              <a:lnSpc>
                <a:spcPct val="100000"/>
              </a:lnSpc>
            </a:pPr>
            <a:r>
              <a:rPr b="0" lang="en-US" sz="1200" spc="-1" strike="noStrike">
                <a:solidFill>
                  <a:srgbClr val="005fa4"/>
                </a:solidFill>
                <a:latin typeface="Calibri"/>
                <a:ea typeface="Calibri"/>
              </a:rPr>
              <a:t>Damansara Heights</a:t>
            </a:r>
            <a:endParaRPr b="0" lang="en-US" sz="1200" spc="-1" strike="noStrike">
              <a:latin typeface="Arial"/>
            </a:endParaRPr>
          </a:p>
          <a:p>
            <a:pPr>
              <a:lnSpc>
                <a:spcPct val="100000"/>
              </a:lnSpc>
            </a:pPr>
            <a:r>
              <a:rPr b="0" lang="en-US" sz="1200" spc="-1" strike="noStrike">
                <a:solidFill>
                  <a:srgbClr val="005fa4"/>
                </a:solidFill>
                <a:latin typeface="Calibri"/>
                <a:ea typeface="Calibri"/>
              </a:rPr>
              <a:t>50490 Kuala Lumpur</a:t>
            </a:r>
            <a:endParaRPr b="0" lang="en-US" sz="1200" spc="-1" strike="noStrike">
              <a:latin typeface="Arial"/>
            </a:endParaRPr>
          </a:p>
        </p:txBody>
      </p:sp>
      <p:sp>
        <p:nvSpPr>
          <p:cNvPr id="162" name="CustomShape 4"/>
          <p:cNvSpPr/>
          <p:nvPr/>
        </p:nvSpPr>
        <p:spPr>
          <a:xfrm>
            <a:off x="3272400" y="3558960"/>
            <a:ext cx="3239640" cy="118476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1200" spc="-1" strike="noStrike">
                <a:solidFill>
                  <a:srgbClr val="005fa4"/>
                </a:solidFill>
                <a:latin typeface="Calibri"/>
                <a:ea typeface="Calibri"/>
              </a:rPr>
              <a:t>Philippine Branch Office</a:t>
            </a:r>
            <a:endParaRPr b="0" lang="en-US" sz="1200" spc="-1" strike="noStrike">
              <a:latin typeface="Arial"/>
            </a:endParaRPr>
          </a:p>
          <a:p>
            <a:pPr>
              <a:lnSpc>
                <a:spcPct val="100000"/>
              </a:lnSpc>
            </a:pPr>
            <a:r>
              <a:rPr b="0" lang="en-US" sz="1200" spc="-1" strike="noStrike">
                <a:solidFill>
                  <a:srgbClr val="005fa4"/>
                </a:solidFill>
                <a:latin typeface="Calibri"/>
                <a:ea typeface="Calibri"/>
              </a:rPr>
              <a:t>DERMALOG Identification Systems GmbH</a:t>
            </a:r>
            <a:endParaRPr b="0" lang="en-US" sz="1200" spc="-1" strike="noStrike">
              <a:latin typeface="Arial"/>
            </a:endParaRPr>
          </a:p>
          <a:p>
            <a:pPr>
              <a:lnSpc>
                <a:spcPct val="100000"/>
              </a:lnSpc>
            </a:pPr>
            <a:r>
              <a:rPr b="0" lang="en-US" sz="1200" spc="-1" strike="noStrike">
                <a:solidFill>
                  <a:srgbClr val="005fa4"/>
                </a:solidFill>
                <a:latin typeface="Calibri"/>
                <a:ea typeface="Calibri"/>
              </a:rPr>
              <a:t>7/F Unit B 8 Rockwell </a:t>
            </a:r>
            <a:endParaRPr b="0" lang="en-US" sz="1200" spc="-1" strike="noStrike">
              <a:latin typeface="Arial"/>
            </a:endParaRPr>
          </a:p>
          <a:p>
            <a:pPr>
              <a:lnSpc>
                <a:spcPct val="100000"/>
              </a:lnSpc>
            </a:pPr>
            <a:r>
              <a:rPr b="0" lang="en-US" sz="1200" spc="-1" strike="noStrike">
                <a:solidFill>
                  <a:srgbClr val="005fa4"/>
                </a:solidFill>
                <a:latin typeface="Calibri"/>
                <a:ea typeface="Calibri"/>
              </a:rPr>
              <a:t>Hidalgo Drive, Rockwell Center </a:t>
            </a:r>
            <a:endParaRPr b="0" lang="en-US" sz="1200" spc="-1" strike="noStrike">
              <a:latin typeface="Arial"/>
            </a:endParaRPr>
          </a:p>
          <a:p>
            <a:pPr>
              <a:lnSpc>
                <a:spcPct val="100000"/>
              </a:lnSpc>
            </a:pPr>
            <a:r>
              <a:rPr b="0" lang="en-US" sz="1200" spc="-1" strike="noStrike">
                <a:solidFill>
                  <a:srgbClr val="005fa4"/>
                </a:solidFill>
                <a:latin typeface="Calibri"/>
                <a:ea typeface="Calibri"/>
              </a:rPr>
              <a:t>Makati City 1210</a:t>
            </a:r>
            <a:endParaRPr b="0" lang="en-US" sz="1200" spc="-1" strike="noStrike">
              <a:latin typeface="Arial"/>
            </a:endParaRPr>
          </a:p>
          <a:p>
            <a:pPr>
              <a:lnSpc>
                <a:spcPct val="100000"/>
              </a:lnSpc>
            </a:pPr>
            <a:r>
              <a:rPr b="0" lang="en-US" sz="1200" spc="-1" strike="noStrike">
                <a:solidFill>
                  <a:srgbClr val="005fa4"/>
                </a:solidFill>
                <a:latin typeface="Calibri"/>
                <a:ea typeface="Calibri"/>
              </a:rPr>
              <a:t>Philippines</a:t>
            </a:r>
            <a:endParaRPr b="0" lang="en-US" sz="1200" spc="-1" strike="noStrike">
              <a:latin typeface="Arial"/>
            </a:endParaRPr>
          </a:p>
        </p:txBody>
      </p:sp>
      <p:sp>
        <p:nvSpPr>
          <p:cNvPr id="163" name="CustomShape 5"/>
          <p:cNvSpPr/>
          <p:nvPr/>
        </p:nvSpPr>
        <p:spPr>
          <a:xfrm>
            <a:off x="6149160" y="3533400"/>
            <a:ext cx="3822480" cy="118476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1200" spc="-1" strike="noStrike">
                <a:solidFill>
                  <a:srgbClr val="005fa4"/>
                </a:solidFill>
                <a:latin typeface="Calibri"/>
                <a:ea typeface="Calibri"/>
              </a:rPr>
              <a:t>Singapore Office</a:t>
            </a:r>
            <a:endParaRPr b="0" lang="en-US" sz="1200" spc="-1" strike="noStrike">
              <a:latin typeface="Arial"/>
            </a:endParaRPr>
          </a:p>
          <a:p>
            <a:pPr>
              <a:lnSpc>
                <a:spcPct val="100000"/>
              </a:lnSpc>
            </a:pPr>
            <a:r>
              <a:rPr b="0" lang="en-US" sz="1200" spc="-1" strike="noStrike">
                <a:solidFill>
                  <a:srgbClr val="005fa4"/>
                </a:solidFill>
                <a:latin typeface="Calibri"/>
                <a:ea typeface="Calibri"/>
              </a:rPr>
              <a:t>DERMALOG Singapore Technical </a:t>
            </a:r>
            <a:endParaRPr b="0" lang="en-US" sz="1200" spc="-1" strike="noStrike">
              <a:latin typeface="Arial"/>
            </a:endParaRPr>
          </a:p>
          <a:p>
            <a:pPr>
              <a:lnSpc>
                <a:spcPct val="100000"/>
              </a:lnSpc>
            </a:pPr>
            <a:r>
              <a:rPr b="0" lang="en-US" sz="1200" spc="-1" strike="noStrike">
                <a:solidFill>
                  <a:srgbClr val="005fa4"/>
                </a:solidFill>
                <a:latin typeface="Calibri"/>
                <a:ea typeface="Calibri"/>
              </a:rPr>
              <a:t>Services Pte. Ltd.</a:t>
            </a:r>
            <a:endParaRPr b="0" lang="en-US" sz="1200" spc="-1" strike="noStrike">
              <a:latin typeface="Arial"/>
            </a:endParaRPr>
          </a:p>
          <a:p>
            <a:pPr>
              <a:lnSpc>
                <a:spcPct val="100000"/>
              </a:lnSpc>
            </a:pPr>
            <a:r>
              <a:rPr b="0" lang="en-US" sz="1200" spc="-1" strike="noStrike">
                <a:solidFill>
                  <a:srgbClr val="005fa4"/>
                </a:solidFill>
                <a:latin typeface="Calibri"/>
                <a:ea typeface="Calibri"/>
              </a:rPr>
              <a:t>Southbank</a:t>
            </a:r>
            <a:endParaRPr b="0" lang="en-US" sz="1200" spc="-1" strike="noStrike">
              <a:latin typeface="Arial"/>
            </a:endParaRPr>
          </a:p>
          <a:p>
            <a:pPr>
              <a:lnSpc>
                <a:spcPct val="100000"/>
              </a:lnSpc>
            </a:pPr>
            <a:r>
              <a:rPr b="0" lang="en-US" sz="1200" spc="-1" strike="noStrike">
                <a:solidFill>
                  <a:srgbClr val="005fa4"/>
                </a:solidFill>
                <a:latin typeface="Calibri"/>
                <a:ea typeface="Calibri"/>
              </a:rPr>
              <a:t>883 North Bridge Road, #17-02</a:t>
            </a:r>
            <a:endParaRPr b="0" lang="en-US" sz="1200" spc="-1" strike="noStrike">
              <a:latin typeface="Arial"/>
            </a:endParaRPr>
          </a:p>
          <a:p>
            <a:pPr>
              <a:lnSpc>
                <a:spcPct val="100000"/>
              </a:lnSpc>
            </a:pPr>
            <a:r>
              <a:rPr b="0" lang="en-US" sz="1200" spc="-1" strike="noStrike">
                <a:solidFill>
                  <a:srgbClr val="005fa4"/>
                </a:solidFill>
                <a:latin typeface="Calibri"/>
                <a:ea typeface="Calibri"/>
              </a:rPr>
              <a:t>198785 Singapore</a:t>
            </a:r>
            <a:endParaRPr b="0" lang="en-US" sz="1200" spc="-1" strike="noStrike">
              <a:latin typeface="Arial"/>
            </a:endParaRPr>
          </a:p>
        </p:txBody>
      </p:sp>
      <p:sp>
        <p:nvSpPr>
          <p:cNvPr id="164" name="PlaceHolder 6"/>
          <p:cNvSpPr>
            <a:spLocks noGrp="1"/>
          </p:cNvSpPr>
          <p:nvPr>
            <p:ph type="title"/>
          </p:nvPr>
        </p:nvSpPr>
        <p:spPr>
          <a:xfrm>
            <a:off x="457200" y="273600"/>
            <a:ext cx="8229240" cy="1144800"/>
          </a:xfrm>
          <a:prstGeom prst="rect">
            <a:avLst/>
          </a:prstGeom>
        </p:spPr>
        <p:txBody>
          <a:bodyPr lIns="0" rIns="0" tIns="0" bIns="0" anchor="ctr">
            <a:noAutofit/>
          </a:bodyPr>
          <a:p>
            <a:pPr algn="ctr"/>
            <a:r>
              <a:rPr b="0" lang="en-US" sz="4400" spc="-1" strike="noStrike">
                <a:latin typeface="Arial"/>
              </a:rPr>
              <a:t>Cli</a:t>
            </a:r>
            <a:r>
              <a:rPr b="0" lang="en-US" sz="4400" spc="-1" strike="noStrike">
                <a:latin typeface="Arial"/>
              </a:rPr>
              <a:t>ck </a:t>
            </a:r>
            <a:r>
              <a:rPr b="0" lang="en-US" sz="4400" spc="-1" strike="noStrike">
                <a:latin typeface="Arial"/>
              </a:rPr>
              <a:t>to </a:t>
            </a:r>
            <a:r>
              <a:rPr b="0" lang="en-US" sz="4400" spc="-1" strike="noStrike">
                <a:latin typeface="Arial"/>
              </a:rPr>
              <a:t>edi</a:t>
            </a:r>
            <a:r>
              <a:rPr b="0" lang="en-US" sz="4400" spc="-1" strike="noStrike">
                <a:latin typeface="Arial"/>
              </a:rPr>
              <a:t>t </a:t>
            </a:r>
            <a:r>
              <a:rPr b="0" lang="en-US" sz="4400" spc="-1" strike="noStrike">
                <a:latin typeface="Arial"/>
              </a:rPr>
              <a:t>the </a:t>
            </a:r>
            <a:r>
              <a:rPr b="0" lang="en-US" sz="4400" spc="-1" strike="noStrike">
                <a:latin typeface="Arial"/>
              </a:rPr>
              <a:t>title </a:t>
            </a:r>
            <a:r>
              <a:rPr b="0" lang="en-US" sz="4400" spc="-1" strike="noStrike">
                <a:latin typeface="Arial"/>
              </a:rPr>
              <a:t>tex</a:t>
            </a:r>
            <a:r>
              <a:rPr b="0" lang="en-US" sz="4400" spc="-1" strike="noStrike">
                <a:latin typeface="Arial"/>
              </a:rPr>
              <a:t>t </a:t>
            </a:r>
            <a:r>
              <a:rPr b="0" lang="en-US" sz="4400" spc="-1" strike="noStrike">
                <a:latin typeface="Arial"/>
              </a:rPr>
              <a:t>for</a:t>
            </a:r>
            <a:r>
              <a:rPr b="0" lang="en-US" sz="4400" spc="-1" strike="noStrike">
                <a:latin typeface="Arial"/>
              </a:rPr>
              <a:t>ma</a:t>
            </a:r>
            <a:r>
              <a:rPr b="0" lang="en-US" sz="4400" spc="-1" strike="noStrike">
                <a:latin typeface="Arial"/>
              </a:rPr>
              <a:t>t</a:t>
            </a:r>
            <a:endParaRPr b="0" lang="en-US" sz="4400" spc="-1" strike="noStrike">
              <a:latin typeface="Arial"/>
            </a:endParaRPr>
          </a:p>
        </p:txBody>
      </p:sp>
      <p:sp>
        <p:nvSpPr>
          <p:cNvPr id="165" name="PlaceHolder 7"/>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 id="2147483709" r:id="rId12"/>
    <p:sldLayoutId id="2147483710" r:id="rId13"/>
    <p:sldLayoutId id="2147483711" r:id="rId14"/>
    <p:sldLayoutId id="2147483712" r:id="rId15"/>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202" name="Bild 6" descr=""/>
          <p:cNvPicPr/>
          <p:nvPr/>
        </p:nvPicPr>
        <p:blipFill>
          <a:blip r:embed="rId2"/>
          <a:stretch/>
        </p:blipFill>
        <p:spPr>
          <a:xfrm>
            <a:off x="0" y="6165360"/>
            <a:ext cx="9143280" cy="694440"/>
          </a:xfrm>
          <a:prstGeom prst="rect">
            <a:avLst/>
          </a:prstGeom>
          <a:ln>
            <a:noFill/>
          </a:ln>
        </p:spPr>
      </p:pic>
      <p:sp>
        <p:nvSpPr>
          <p:cNvPr id="203" name="PlaceHolder 1"/>
          <p:cNvSpPr>
            <a:spLocks noGrp="1"/>
          </p:cNvSpPr>
          <p:nvPr>
            <p:ph type="title"/>
          </p:nvPr>
        </p:nvSpPr>
        <p:spPr>
          <a:xfrm>
            <a:off x="457200" y="273600"/>
            <a:ext cx="8229240" cy="1144800"/>
          </a:xfrm>
          <a:prstGeom prst="rect">
            <a:avLst/>
          </a:prstGeom>
        </p:spPr>
        <p:txBody>
          <a:bodyPr lIns="0" rIns="0" tIns="0" bIns="0" anchor="ctr">
            <a:noAutofit/>
          </a:bodyPr>
          <a:p>
            <a:pPr algn="ctr"/>
            <a:r>
              <a:rPr b="0" lang="en-US" sz="4400" spc="-1" strike="noStrike">
                <a:latin typeface="Arial"/>
              </a:rPr>
              <a:t>Cli</a:t>
            </a:r>
            <a:r>
              <a:rPr b="0" lang="en-US" sz="4400" spc="-1" strike="noStrike">
                <a:latin typeface="Arial"/>
              </a:rPr>
              <a:t>ck </a:t>
            </a:r>
            <a:r>
              <a:rPr b="0" lang="en-US" sz="4400" spc="-1" strike="noStrike">
                <a:latin typeface="Arial"/>
              </a:rPr>
              <a:t>to </a:t>
            </a:r>
            <a:r>
              <a:rPr b="0" lang="en-US" sz="4400" spc="-1" strike="noStrike">
                <a:latin typeface="Arial"/>
              </a:rPr>
              <a:t>edi</a:t>
            </a:r>
            <a:r>
              <a:rPr b="0" lang="en-US" sz="4400" spc="-1" strike="noStrike">
                <a:latin typeface="Arial"/>
              </a:rPr>
              <a:t>t </a:t>
            </a:r>
            <a:r>
              <a:rPr b="0" lang="en-US" sz="4400" spc="-1" strike="noStrike">
                <a:latin typeface="Arial"/>
              </a:rPr>
              <a:t>the </a:t>
            </a:r>
            <a:r>
              <a:rPr b="0" lang="en-US" sz="4400" spc="-1" strike="noStrike">
                <a:latin typeface="Arial"/>
              </a:rPr>
              <a:t>title </a:t>
            </a:r>
            <a:r>
              <a:rPr b="0" lang="en-US" sz="4400" spc="-1" strike="noStrike">
                <a:latin typeface="Arial"/>
              </a:rPr>
              <a:t>tex</a:t>
            </a:r>
            <a:r>
              <a:rPr b="0" lang="en-US" sz="4400" spc="-1" strike="noStrike">
                <a:latin typeface="Arial"/>
              </a:rPr>
              <a:t>t </a:t>
            </a:r>
            <a:r>
              <a:rPr b="0" lang="en-US" sz="4400" spc="-1" strike="noStrike">
                <a:latin typeface="Arial"/>
              </a:rPr>
              <a:t>for</a:t>
            </a:r>
            <a:r>
              <a:rPr b="0" lang="en-US" sz="4400" spc="-1" strike="noStrike">
                <a:latin typeface="Arial"/>
              </a:rPr>
              <a:t>ma</a:t>
            </a:r>
            <a:r>
              <a:rPr b="0" lang="en-US" sz="4400" spc="-1" strike="noStrike">
                <a:latin typeface="Arial"/>
              </a:rPr>
              <a:t>t</a:t>
            </a:r>
            <a:endParaRPr b="0" lang="en-US" sz="4400" spc="-1" strike="noStrike">
              <a:latin typeface="Arial"/>
            </a:endParaRPr>
          </a:p>
        </p:txBody>
      </p:sp>
      <p:sp>
        <p:nvSpPr>
          <p:cNvPr id="204" name="PlaceHolder 2"/>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3" r:id="rId12"/>
    <p:sldLayoutId id="2147483724" r:id="rId13"/>
    <p:sldLayoutId id="2147483725"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25.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3.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25.xml"/>
</Relationships>
</file>

<file path=ppt/slides/_rels/slide14.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25.xml"/>
</Relationships>
</file>

<file path=ppt/slides/_rels/slide15.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25.xml"/>
</Relationships>
</file>

<file path=ppt/slides/_rels/slide16.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25.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3.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25.xml"/>
</Relationships>
</file>

<file path=ppt/slides/_rels/slide24.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25.xml"/>
</Relationships>
</file>

<file path=ppt/slides/_rels/slide25.xml.rels><?xml version="1.0" encoding="UTF-8"?>
<Relationships xmlns="http://schemas.openxmlformats.org/package/2006/relationships"><Relationship Id="rId1" Type="http://schemas.openxmlformats.org/officeDocument/2006/relationships/hyperlink" Target="https://confluence.dc.dermalog.com/display/ABISBE/" TargetMode="External"/><Relationship Id="rId2" Type="http://schemas.openxmlformats.org/officeDocument/2006/relationships/hyperlink" Target="http://abis.backend.dc.dermalog.hh/" TargetMode="External"/><Relationship Id="rId3" Type="http://schemas.openxmlformats.org/officeDocument/2006/relationships/slideLayout" Target="../slideLayouts/slideLayout25.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1" name="CustomShape 1"/>
          <p:cNvSpPr/>
          <p:nvPr/>
        </p:nvSpPr>
        <p:spPr>
          <a:xfrm>
            <a:off x="6458040" y="6356520"/>
            <a:ext cx="2056680" cy="36432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034066D5-77BE-4795-BC56-E76ADC3ACEE1}" type="slidenum">
              <a:rPr b="0" lang="en-US" sz="900" spc="-1" strike="noStrike">
                <a:solidFill>
                  <a:srgbClr val="8b8b8b"/>
                </a:solidFill>
                <a:latin typeface="Calibri"/>
              </a:rPr>
              <a:t>&lt;number&gt;</a:t>
            </a:fld>
            <a:endParaRPr b="0" lang="en-US" sz="900" spc="-1" strike="noStrike">
              <a:latin typeface="Arial"/>
            </a:endParaRPr>
          </a:p>
        </p:txBody>
      </p:sp>
      <p:sp>
        <p:nvSpPr>
          <p:cNvPr id="242" name="CustomShape 2"/>
          <p:cNvSpPr/>
          <p:nvPr/>
        </p:nvSpPr>
        <p:spPr>
          <a:xfrm>
            <a:off x="1554480" y="404640"/>
            <a:ext cx="7066440" cy="1295280"/>
          </a:xfrm>
          <a:prstGeom prst="rect">
            <a:avLst/>
          </a:prstGeom>
          <a:noFill/>
          <a:ln>
            <a:noFill/>
          </a:ln>
        </p:spPr>
        <p:style>
          <a:lnRef idx="0"/>
          <a:fillRef idx="0"/>
          <a:effectRef idx="0"/>
          <a:fontRef idx="minor"/>
        </p:style>
        <p:txBody>
          <a:bodyPr lIns="90000" rIns="90000" tIns="45000" bIns="45000" anchor="b">
            <a:noAutofit/>
          </a:bodyPr>
          <a:p>
            <a:pPr algn="r">
              <a:lnSpc>
                <a:spcPct val="90000"/>
              </a:lnSpc>
            </a:pPr>
            <a:r>
              <a:rPr b="0" lang="en-US" sz="4500" spc="-1" strike="noStrike">
                <a:solidFill>
                  <a:srgbClr val="ffffff"/>
                </a:solidFill>
                <a:latin typeface="Calibri Light"/>
              </a:rPr>
              <a:t>ABIS Backend Overview</a:t>
            </a:r>
            <a:endParaRPr b="0" lang="en-US" sz="4500" spc="-1" strike="noStrike">
              <a:latin typeface="Arial"/>
            </a:endParaRPr>
          </a:p>
        </p:txBody>
      </p:sp>
      <p:sp>
        <p:nvSpPr>
          <p:cNvPr id="243" name="CustomShape 3"/>
          <p:cNvSpPr/>
          <p:nvPr/>
        </p:nvSpPr>
        <p:spPr>
          <a:xfrm>
            <a:off x="1763640" y="1717200"/>
            <a:ext cx="6857280" cy="474480"/>
          </a:xfrm>
          <a:prstGeom prst="rect">
            <a:avLst/>
          </a:prstGeom>
          <a:noFill/>
          <a:ln>
            <a:noFill/>
          </a:ln>
        </p:spPr>
        <p:style>
          <a:lnRef idx="0"/>
          <a:fillRef idx="0"/>
          <a:effectRef idx="0"/>
          <a:fontRef idx="minor"/>
        </p:style>
      </p:sp>
      <p:sp>
        <p:nvSpPr>
          <p:cNvPr id="244" name="CustomShape 4"/>
          <p:cNvSpPr/>
          <p:nvPr/>
        </p:nvSpPr>
        <p:spPr>
          <a:xfrm>
            <a:off x="1763640" y="2192400"/>
            <a:ext cx="6857280" cy="1223280"/>
          </a:xfrm>
          <a:prstGeom prst="rect">
            <a:avLst/>
          </a:prstGeom>
          <a:noFill/>
          <a:ln>
            <a:noFill/>
          </a:ln>
        </p:spPr>
        <p:style>
          <a:lnRef idx="0"/>
          <a:fillRef idx="0"/>
          <a:effectRef idx="0"/>
          <a:fontRef idx="minor"/>
        </p:style>
        <p:txBody>
          <a:bodyPr lIns="90000" rIns="90000" tIns="45000" bIns="45000">
            <a:normAutofit/>
          </a:bodyPr>
          <a:p>
            <a:pPr algn="r">
              <a:lnSpc>
                <a:spcPct val="90000"/>
              </a:lnSpc>
              <a:spcBef>
                <a:spcPts val="751"/>
              </a:spcBef>
            </a:pPr>
            <a:r>
              <a:rPr b="0" lang="en-US" sz="1800" spc="-1" strike="noStrike">
                <a:solidFill>
                  <a:srgbClr val="ffffff"/>
                </a:solidFill>
                <a:latin typeface="Calibri"/>
                <a:ea typeface="DejaVu Sans"/>
              </a:rPr>
              <a:t>Daniel Derstappen/Thomas Hluchnik • ABIS BE • June 2021</a:t>
            </a:r>
            <a:endParaRPr b="0" lang="en-US" sz="1800" spc="-1" strike="noStrike">
              <a:latin typeface="Arial"/>
            </a:endParaRPr>
          </a:p>
        </p:txBody>
      </p:sp>
    </p:spTree>
  </p:cSld>
  <mc:AlternateContent>
    <mc:Choice Requires="p14">
      <p:transition spd="med" p14:dur="700">
        <p:fade/>
      </p:transition>
    </mc:Choice>
    <mc:Fallback>
      <p:transition spd="med">
        <p:fade/>
      </p:transition>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2" name="CustomShape 1"/>
          <p:cNvSpPr/>
          <p:nvPr/>
        </p:nvSpPr>
        <p:spPr>
          <a:xfrm>
            <a:off x="7086600" y="182520"/>
            <a:ext cx="2056680" cy="36432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C45C698F-6A98-4873-9DCA-492A99EE2376}" type="slidenum">
              <a:rPr b="0" lang="en-US" sz="900" spc="-1" strike="noStrike">
                <a:solidFill>
                  <a:srgbClr val="8b8b8b"/>
                </a:solidFill>
                <a:latin typeface="Calibri"/>
              </a:rPr>
              <a:t>6</a:t>
            </a:fld>
            <a:endParaRPr b="0" lang="en-US" sz="900" spc="-1" strike="noStrike">
              <a:latin typeface="Arial"/>
            </a:endParaRPr>
          </a:p>
        </p:txBody>
      </p:sp>
      <p:sp>
        <p:nvSpPr>
          <p:cNvPr id="273" name="CustomShape 2"/>
          <p:cNvSpPr/>
          <p:nvPr/>
        </p:nvSpPr>
        <p:spPr>
          <a:xfrm>
            <a:off x="706680" y="289440"/>
            <a:ext cx="7886160" cy="855000"/>
          </a:xfrm>
          <a:prstGeom prst="rect">
            <a:avLst/>
          </a:prstGeom>
          <a:noFill/>
          <a:ln>
            <a:noFill/>
          </a:ln>
        </p:spPr>
        <p:style>
          <a:lnRef idx="0"/>
          <a:fillRef idx="0"/>
          <a:effectRef idx="0"/>
          <a:fontRef idx="minor"/>
        </p:style>
        <p:txBody>
          <a:bodyPr lIns="90000" rIns="90000" tIns="45000" bIns="45000" anchor="ctr">
            <a:normAutofit/>
          </a:bodyPr>
          <a:p>
            <a:pPr>
              <a:lnSpc>
                <a:spcPct val="90000"/>
              </a:lnSpc>
            </a:pPr>
            <a:r>
              <a:rPr b="0" lang="en-US" sz="3300" spc="-1" strike="noStrike">
                <a:solidFill>
                  <a:srgbClr val="000000"/>
                </a:solidFill>
                <a:latin typeface="Calibri Light"/>
              </a:rPr>
              <a:t>ABIS Webservice integration</a:t>
            </a:r>
            <a:endParaRPr b="0" lang="en-US" sz="3300" spc="-1" strike="noStrike">
              <a:latin typeface="Arial"/>
            </a:endParaRPr>
          </a:p>
        </p:txBody>
      </p:sp>
      <p:pic>
        <p:nvPicPr>
          <p:cNvPr id="274" name="Picture 39" descr=""/>
          <p:cNvPicPr/>
          <p:nvPr/>
        </p:nvPicPr>
        <p:blipFill>
          <a:blip r:embed="rId1"/>
          <a:stretch/>
        </p:blipFill>
        <p:spPr>
          <a:xfrm>
            <a:off x="476280" y="1145160"/>
            <a:ext cx="8346240" cy="4975560"/>
          </a:xfrm>
          <a:prstGeom prst="rect">
            <a:avLst/>
          </a:prstGeom>
          <a:ln>
            <a:noFill/>
          </a:ln>
        </p:spPr>
      </p:pic>
    </p:spTree>
  </p:cSld>
  <mc:AlternateContent>
    <mc:Choice Requires="p14">
      <p:transition spd="med" p14:dur="700">
        <p:fade/>
      </p:transition>
    </mc:Choice>
    <mc:Fallback>
      <p:transition spd="med">
        <p:fade/>
      </p:transition>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5" name="CustomShape 1"/>
          <p:cNvSpPr/>
          <p:nvPr/>
        </p:nvSpPr>
        <p:spPr>
          <a:xfrm>
            <a:off x="6948360" y="182520"/>
            <a:ext cx="2056680" cy="36432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E07D5115-7365-4466-8067-CAD82DB8168A}" type="slidenum">
              <a:rPr b="0" lang="en-US" sz="900" spc="-1" strike="noStrike">
                <a:solidFill>
                  <a:srgbClr val="8b93b0"/>
                </a:solidFill>
                <a:latin typeface="Calibri Light"/>
              </a:rPr>
              <a:t>10</a:t>
            </a:fld>
            <a:endParaRPr b="0" lang="en-US" sz="900" spc="-1" strike="noStrike">
              <a:latin typeface="Arial"/>
            </a:endParaRPr>
          </a:p>
        </p:txBody>
      </p:sp>
      <p:sp>
        <p:nvSpPr>
          <p:cNvPr id="276" name="CustomShape 2"/>
          <p:cNvSpPr/>
          <p:nvPr/>
        </p:nvSpPr>
        <p:spPr>
          <a:xfrm>
            <a:off x="628560" y="466920"/>
            <a:ext cx="7886160" cy="855000"/>
          </a:xfrm>
          <a:prstGeom prst="rect">
            <a:avLst/>
          </a:prstGeom>
          <a:noFill/>
          <a:ln>
            <a:noFill/>
          </a:ln>
        </p:spPr>
        <p:style>
          <a:lnRef idx="0"/>
          <a:fillRef idx="0"/>
          <a:effectRef idx="0"/>
          <a:fontRef idx="minor"/>
        </p:style>
        <p:txBody>
          <a:bodyPr lIns="90000" rIns="90000" tIns="45000" bIns="45000" anchor="ctr">
            <a:normAutofit fontScale="51000"/>
          </a:bodyPr>
          <a:p>
            <a:pPr>
              <a:lnSpc>
                <a:spcPct val="90000"/>
              </a:lnSpc>
            </a:pPr>
            <a:r>
              <a:rPr b="0" lang="en-US" sz="4400" spc="-1" strike="noStrike">
                <a:solidFill>
                  <a:srgbClr val="000000"/>
                </a:solidFill>
                <a:latin typeface="Calibri Light"/>
              </a:rPr>
              <a:t>ABIS Webservice encapsulating SDKs</a:t>
            </a:r>
            <a:endParaRPr b="0" lang="en-US" sz="4400" spc="-1" strike="noStrike">
              <a:latin typeface="Arial"/>
            </a:endParaRPr>
          </a:p>
        </p:txBody>
      </p:sp>
      <p:sp>
        <p:nvSpPr>
          <p:cNvPr id="277" name="CustomShape 3"/>
          <p:cNvSpPr/>
          <p:nvPr/>
        </p:nvSpPr>
        <p:spPr>
          <a:xfrm rot="3514200">
            <a:off x="1321200" y="3615120"/>
            <a:ext cx="810000" cy="317880"/>
          </a:xfrm>
          <a:prstGeom prst="rect">
            <a:avLst/>
          </a:prstGeom>
          <a:gradFill rotWithShape="0">
            <a:gsLst>
              <a:gs pos="0">
                <a:srgbClr val="f7fafd"/>
              </a:gs>
              <a:gs pos="100000">
                <a:srgbClr val="b5d2ec"/>
              </a:gs>
            </a:gsLst>
            <a:lin ang="8910000"/>
          </a:gradFill>
          <a:ln>
            <a:noFill/>
          </a:ln>
          <a:effectLst>
            <a:outerShdw algn="tl" blurRad="50800" dir="2700000" dist="37674" rotWithShape="0">
              <a:srgbClr val="000000">
                <a:alpha val="40000"/>
              </a:srgbClr>
            </a:outerShdw>
            <a:softEdge rad="12700"/>
          </a:effectLst>
        </p:spPr>
        <p:style>
          <a:lnRef idx="0"/>
          <a:fillRef idx="0"/>
          <a:effectRef idx="0"/>
          <a:fontRef idx="minor"/>
        </p:style>
        <p:txBody>
          <a:bodyPr wrap="none" lIns="90000" rIns="90000" tIns="45000" bIns="45000">
            <a:spAutoFit/>
          </a:bodyPr>
          <a:p>
            <a:pPr>
              <a:lnSpc>
                <a:spcPct val="100000"/>
              </a:lnSpc>
            </a:pPr>
            <a:r>
              <a:rPr b="0" lang="en-US" sz="1500" spc="-1" strike="noStrike">
                <a:solidFill>
                  <a:srgbClr val="000000"/>
                </a:solidFill>
                <a:latin typeface="Calibri"/>
                <a:ea typeface="DejaVu Sans"/>
              </a:rPr>
              <a:t>FC3 SDK</a:t>
            </a:r>
            <a:endParaRPr b="0" lang="en-US" sz="1500" spc="-1" strike="noStrike">
              <a:latin typeface="Arial"/>
            </a:endParaRPr>
          </a:p>
        </p:txBody>
      </p:sp>
      <p:sp>
        <p:nvSpPr>
          <p:cNvPr id="278" name="CustomShape 4"/>
          <p:cNvSpPr/>
          <p:nvPr/>
        </p:nvSpPr>
        <p:spPr>
          <a:xfrm rot="1255800">
            <a:off x="451080" y="3999960"/>
            <a:ext cx="1575360" cy="317880"/>
          </a:xfrm>
          <a:prstGeom prst="rect">
            <a:avLst/>
          </a:prstGeom>
          <a:gradFill rotWithShape="0">
            <a:gsLst>
              <a:gs pos="0">
                <a:srgbClr val="f7fafd"/>
              </a:gs>
              <a:gs pos="100000">
                <a:srgbClr val="b5d2ec"/>
              </a:gs>
            </a:gsLst>
            <a:lin ang="6654000"/>
          </a:gradFill>
          <a:ln>
            <a:noFill/>
          </a:ln>
          <a:effectLst>
            <a:outerShdw algn="tl" blurRad="50800" dir="2700000" dist="37674" rotWithShape="0">
              <a:srgbClr val="000000">
                <a:alpha val="40000"/>
              </a:srgbClr>
            </a:outerShdw>
            <a:softEdge rad="12700"/>
          </a:effectLst>
        </p:spPr>
        <p:style>
          <a:lnRef idx="0"/>
          <a:fillRef idx="0"/>
          <a:effectRef idx="0"/>
          <a:fontRef idx="minor"/>
        </p:style>
        <p:txBody>
          <a:bodyPr wrap="none" lIns="90000" rIns="90000" tIns="45000" bIns="45000">
            <a:spAutoFit/>
          </a:bodyPr>
          <a:p>
            <a:pPr>
              <a:lnSpc>
                <a:spcPct val="100000"/>
              </a:lnSpc>
            </a:pPr>
            <a:r>
              <a:rPr b="0" lang="en-US" sz="1500" spc="-1" strike="noStrike">
                <a:solidFill>
                  <a:srgbClr val="000000"/>
                </a:solidFill>
                <a:latin typeface="Calibri"/>
                <a:ea typeface="DejaVu Sans"/>
              </a:rPr>
              <a:t>ITL-Converter SDK</a:t>
            </a:r>
            <a:endParaRPr b="0" lang="en-US" sz="1500" spc="-1" strike="noStrike">
              <a:latin typeface="Arial"/>
            </a:endParaRPr>
          </a:p>
        </p:txBody>
      </p:sp>
      <p:sp>
        <p:nvSpPr>
          <p:cNvPr id="279" name="CustomShape 5"/>
          <p:cNvSpPr/>
          <p:nvPr/>
        </p:nvSpPr>
        <p:spPr>
          <a:xfrm rot="19501800">
            <a:off x="2499120" y="4634640"/>
            <a:ext cx="874080" cy="317880"/>
          </a:xfrm>
          <a:prstGeom prst="rect">
            <a:avLst/>
          </a:prstGeom>
          <a:gradFill rotWithShape="0">
            <a:gsLst>
              <a:gs pos="0">
                <a:srgbClr val="f7fafd"/>
              </a:gs>
              <a:gs pos="100000">
                <a:srgbClr val="b5d2ec"/>
              </a:gs>
            </a:gsLst>
            <a:lin ang="3300000"/>
          </a:gradFill>
          <a:ln>
            <a:noFill/>
          </a:ln>
          <a:effectLst>
            <a:outerShdw algn="tl" blurRad="50800" dir="2700000" dist="37674" rotWithShape="0">
              <a:srgbClr val="000000">
                <a:alpha val="40000"/>
              </a:srgbClr>
            </a:outerShdw>
            <a:softEdge rad="12700"/>
          </a:effectLst>
        </p:spPr>
        <p:style>
          <a:lnRef idx="0"/>
          <a:fillRef idx="0"/>
          <a:effectRef idx="0"/>
          <a:fontRef idx="minor"/>
        </p:style>
        <p:txBody>
          <a:bodyPr wrap="none" lIns="90000" rIns="90000" tIns="45000" bIns="45000">
            <a:spAutoFit/>
          </a:bodyPr>
          <a:p>
            <a:pPr>
              <a:lnSpc>
                <a:spcPct val="100000"/>
              </a:lnSpc>
            </a:pPr>
            <a:r>
              <a:rPr b="0" lang="en-US" sz="1500" spc="-1" strike="noStrike">
                <a:solidFill>
                  <a:srgbClr val="000000"/>
                </a:solidFill>
                <a:latin typeface="Calibri"/>
                <a:ea typeface="DejaVu Sans"/>
              </a:rPr>
              <a:t>ABIS SDK</a:t>
            </a:r>
            <a:endParaRPr b="0" lang="en-US" sz="1500" spc="-1" strike="noStrike">
              <a:latin typeface="Arial"/>
            </a:endParaRPr>
          </a:p>
        </p:txBody>
      </p:sp>
      <p:sp>
        <p:nvSpPr>
          <p:cNvPr id="280" name="CustomShape 6"/>
          <p:cNvSpPr/>
          <p:nvPr/>
        </p:nvSpPr>
        <p:spPr>
          <a:xfrm rot="838800">
            <a:off x="3361680" y="3567600"/>
            <a:ext cx="759960" cy="317880"/>
          </a:xfrm>
          <a:prstGeom prst="rect">
            <a:avLst/>
          </a:prstGeom>
          <a:gradFill rotWithShape="0">
            <a:gsLst>
              <a:gs pos="0">
                <a:srgbClr val="f7fafd"/>
              </a:gs>
              <a:gs pos="100000">
                <a:srgbClr val="b5d2ec"/>
              </a:gs>
            </a:gsLst>
            <a:lin ang="6234000"/>
          </a:gradFill>
          <a:ln>
            <a:noFill/>
          </a:ln>
          <a:effectLst>
            <a:outerShdw algn="tl" blurRad="50800" dir="2700000" dist="37674" rotWithShape="0">
              <a:srgbClr val="000000">
                <a:alpha val="40000"/>
              </a:srgbClr>
            </a:outerShdw>
            <a:softEdge rad="12700"/>
          </a:effectLst>
        </p:spPr>
        <p:style>
          <a:lnRef idx="0"/>
          <a:fillRef idx="0"/>
          <a:effectRef idx="0"/>
          <a:fontRef idx="minor"/>
        </p:style>
        <p:txBody>
          <a:bodyPr wrap="none" lIns="90000" rIns="90000" tIns="45000" bIns="45000">
            <a:spAutoFit/>
          </a:bodyPr>
          <a:p>
            <a:pPr>
              <a:lnSpc>
                <a:spcPct val="100000"/>
              </a:lnSpc>
            </a:pPr>
            <a:r>
              <a:rPr b="0" lang="en-US" sz="1500" spc="-1" strike="noStrike">
                <a:solidFill>
                  <a:srgbClr val="000000"/>
                </a:solidFill>
                <a:latin typeface="Calibri"/>
                <a:ea typeface="DejaVu Sans"/>
              </a:rPr>
              <a:t>Iris SDK</a:t>
            </a:r>
            <a:endParaRPr b="0" lang="en-US" sz="1500" spc="-1" strike="noStrike">
              <a:latin typeface="Arial"/>
            </a:endParaRPr>
          </a:p>
        </p:txBody>
      </p:sp>
      <p:sp>
        <p:nvSpPr>
          <p:cNvPr id="281" name="CustomShape 7"/>
          <p:cNvSpPr/>
          <p:nvPr/>
        </p:nvSpPr>
        <p:spPr>
          <a:xfrm rot="18630000">
            <a:off x="3366360" y="4704480"/>
            <a:ext cx="909360" cy="317880"/>
          </a:xfrm>
          <a:prstGeom prst="rect">
            <a:avLst/>
          </a:prstGeom>
          <a:gradFill rotWithShape="0">
            <a:gsLst>
              <a:gs pos="0">
                <a:srgbClr val="f7fafd"/>
              </a:gs>
              <a:gs pos="100000">
                <a:srgbClr val="b5d2ec"/>
              </a:gs>
            </a:gsLst>
            <a:lin ang="2424000"/>
          </a:gradFill>
          <a:ln>
            <a:noFill/>
          </a:ln>
          <a:effectLst>
            <a:outerShdw algn="tl" blurRad="50800" dir="2700000" dist="37674" rotWithShape="0">
              <a:srgbClr val="000000">
                <a:alpha val="40000"/>
              </a:srgbClr>
            </a:outerShdw>
            <a:softEdge rad="12700"/>
          </a:effectLst>
        </p:spPr>
        <p:style>
          <a:lnRef idx="0"/>
          <a:fillRef idx="0"/>
          <a:effectRef idx="0"/>
          <a:fontRef idx="minor"/>
        </p:style>
        <p:txBody>
          <a:bodyPr wrap="none" lIns="90000" rIns="90000" tIns="45000" bIns="45000">
            <a:spAutoFit/>
          </a:bodyPr>
          <a:p>
            <a:pPr>
              <a:lnSpc>
                <a:spcPct val="100000"/>
              </a:lnSpc>
            </a:pPr>
            <a:r>
              <a:rPr b="0" lang="en-US" sz="1500" spc="-1" strike="noStrike">
                <a:solidFill>
                  <a:srgbClr val="000000"/>
                </a:solidFill>
                <a:latin typeface="Calibri"/>
                <a:ea typeface="DejaVu Sans"/>
              </a:rPr>
              <a:t>Palm SDK</a:t>
            </a:r>
            <a:endParaRPr b="0" lang="en-US" sz="1500" spc="-1" strike="noStrike">
              <a:latin typeface="Arial"/>
            </a:endParaRPr>
          </a:p>
        </p:txBody>
      </p:sp>
      <p:sp>
        <p:nvSpPr>
          <p:cNvPr id="282" name="CustomShape 8"/>
          <p:cNvSpPr/>
          <p:nvPr/>
        </p:nvSpPr>
        <p:spPr>
          <a:xfrm rot="721200">
            <a:off x="356760" y="4869720"/>
            <a:ext cx="1966680" cy="317880"/>
          </a:xfrm>
          <a:prstGeom prst="rect">
            <a:avLst/>
          </a:prstGeom>
          <a:gradFill rotWithShape="0">
            <a:gsLst>
              <a:gs pos="0">
                <a:srgbClr val="f7fafd"/>
              </a:gs>
              <a:gs pos="100000">
                <a:srgbClr val="b5d2ec"/>
              </a:gs>
            </a:gsLst>
            <a:lin ang="6120000"/>
          </a:gradFill>
          <a:ln>
            <a:noFill/>
          </a:ln>
          <a:effectLst>
            <a:outerShdw algn="tl" blurRad="50800" dir="2700000" dist="37674" rotWithShape="0">
              <a:srgbClr val="000000">
                <a:alpha val="40000"/>
              </a:srgbClr>
            </a:outerShdw>
            <a:softEdge rad="12700"/>
          </a:effectLst>
        </p:spPr>
        <p:style>
          <a:lnRef idx="0"/>
          <a:fillRef idx="0"/>
          <a:effectRef idx="0"/>
          <a:fontRef idx="minor"/>
        </p:style>
        <p:txBody>
          <a:bodyPr wrap="none" lIns="90000" rIns="90000" tIns="45000" bIns="45000">
            <a:spAutoFit/>
          </a:bodyPr>
          <a:p>
            <a:pPr>
              <a:lnSpc>
                <a:spcPct val="100000"/>
              </a:lnSpc>
            </a:pPr>
            <a:r>
              <a:rPr b="0" lang="en-US" sz="1500" spc="-1" strike="noStrike">
                <a:solidFill>
                  <a:srgbClr val="000000"/>
                </a:solidFill>
                <a:latin typeface="Calibri"/>
                <a:ea typeface="DejaVu Sans"/>
              </a:rPr>
              <a:t>Template Accessor SDK</a:t>
            </a:r>
            <a:endParaRPr b="0" lang="en-US" sz="1500" spc="-1" strike="noStrike">
              <a:latin typeface="Arial"/>
            </a:endParaRPr>
          </a:p>
        </p:txBody>
      </p:sp>
      <p:sp>
        <p:nvSpPr>
          <p:cNvPr id="283" name="CustomShape 9"/>
          <p:cNvSpPr/>
          <p:nvPr/>
        </p:nvSpPr>
        <p:spPr>
          <a:xfrm>
            <a:off x="353880" y="3023640"/>
            <a:ext cx="1529640" cy="318240"/>
          </a:xfrm>
          <a:prstGeom prst="rect">
            <a:avLst/>
          </a:prstGeom>
          <a:gradFill rotWithShape="0">
            <a:gsLst>
              <a:gs pos="0">
                <a:srgbClr val="f7fafd"/>
              </a:gs>
              <a:gs pos="100000">
                <a:srgbClr val="b5d2ec"/>
              </a:gs>
            </a:gsLst>
            <a:lin ang="5400000"/>
          </a:gradFill>
          <a:ln>
            <a:noFill/>
          </a:ln>
          <a:effectLst>
            <a:outerShdw algn="tl" blurRad="50800" dir="2700000" dist="37674" rotWithShape="0">
              <a:srgbClr val="000000">
                <a:alpha val="40000"/>
              </a:srgbClr>
            </a:outerShdw>
            <a:softEdge rad="12700"/>
          </a:effectLst>
        </p:spPr>
        <p:style>
          <a:lnRef idx="0"/>
          <a:fillRef idx="0"/>
          <a:effectRef idx="0"/>
          <a:fontRef idx="minor"/>
        </p:style>
        <p:txBody>
          <a:bodyPr wrap="none" lIns="90000" rIns="90000" tIns="45000" bIns="45000">
            <a:spAutoFit/>
          </a:bodyPr>
          <a:p>
            <a:pPr>
              <a:lnSpc>
                <a:spcPct val="100000"/>
              </a:lnSpc>
            </a:pPr>
            <a:r>
              <a:rPr b="0" lang="en-US" sz="1500" spc="-1" strike="noStrike">
                <a:solidFill>
                  <a:srgbClr val="000000"/>
                </a:solidFill>
                <a:latin typeface="Calibri"/>
                <a:ea typeface="DejaVu Sans"/>
              </a:rPr>
              <a:t>FP Recording SDK</a:t>
            </a:r>
            <a:endParaRPr b="0" lang="en-US" sz="1500" spc="-1" strike="noStrike">
              <a:latin typeface="Arial"/>
            </a:endParaRPr>
          </a:p>
        </p:txBody>
      </p:sp>
      <p:sp>
        <p:nvSpPr>
          <p:cNvPr id="284" name="CustomShape 10"/>
          <p:cNvSpPr/>
          <p:nvPr/>
        </p:nvSpPr>
        <p:spPr>
          <a:xfrm rot="1170600">
            <a:off x="2257920" y="3861000"/>
            <a:ext cx="1778040" cy="317880"/>
          </a:xfrm>
          <a:prstGeom prst="rect">
            <a:avLst/>
          </a:prstGeom>
          <a:gradFill rotWithShape="0">
            <a:gsLst>
              <a:gs pos="0">
                <a:srgbClr val="f7fafd"/>
              </a:gs>
              <a:gs pos="100000">
                <a:srgbClr val="b5d2ec"/>
              </a:gs>
            </a:gsLst>
            <a:lin ang="6570000"/>
          </a:gradFill>
          <a:ln>
            <a:noFill/>
          </a:ln>
          <a:effectLst>
            <a:outerShdw algn="tl" blurRad="50800" dir="2700000" dist="37674" rotWithShape="0">
              <a:srgbClr val="000000">
                <a:alpha val="40000"/>
              </a:srgbClr>
            </a:outerShdw>
            <a:softEdge rad="12700"/>
          </a:effectLst>
        </p:spPr>
        <p:style>
          <a:lnRef idx="0"/>
          <a:fillRef idx="0"/>
          <a:effectRef idx="0"/>
          <a:fontRef idx="minor"/>
        </p:style>
        <p:txBody>
          <a:bodyPr wrap="none" lIns="90000" rIns="90000" tIns="45000" bIns="45000">
            <a:spAutoFit/>
          </a:bodyPr>
          <a:p>
            <a:pPr>
              <a:lnSpc>
                <a:spcPct val="100000"/>
              </a:lnSpc>
            </a:pPr>
            <a:r>
              <a:rPr b="0" lang="en-US" sz="1500" spc="-1" strike="noStrike">
                <a:solidFill>
                  <a:srgbClr val="000000"/>
                </a:solidFill>
                <a:latin typeface="Calibri"/>
                <a:ea typeface="DejaVu Sans"/>
              </a:rPr>
              <a:t>Matching Result SDK</a:t>
            </a:r>
            <a:endParaRPr b="0" lang="en-US" sz="1500" spc="-1" strike="noStrike">
              <a:latin typeface="Arial"/>
            </a:endParaRPr>
          </a:p>
        </p:txBody>
      </p:sp>
      <p:sp>
        <p:nvSpPr>
          <p:cNvPr id="285" name="CustomShape 11"/>
          <p:cNvSpPr/>
          <p:nvPr/>
        </p:nvSpPr>
        <p:spPr>
          <a:xfrm rot="1888200">
            <a:off x="519480" y="4412880"/>
            <a:ext cx="1153080" cy="317880"/>
          </a:xfrm>
          <a:prstGeom prst="rect">
            <a:avLst/>
          </a:prstGeom>
          <a:gradFill rotWithShape="0">
            <a:gsLst>
              <a:gs pos="0">
                <a:srgbClr val="f7fafd"/>
              </a:gs>
              <a:gs pos="100000">
                <a:srgbClr val="b5d2ec"/>
              </a:gs>
            </a:gsLst>
            <a:lin ang="7284000"/>
          </a:gradFill>
          <a:ln>
            <a:noFill/>
          </a:ln>
          <a:effectLst>
            <a:outerShdw algn="tl" blurRad="50800" dir="2700000" dist="37674" rotWithShape="0">
              <a:srgbClr val="000000">
                <a:alpha val="40000"/>
              </a:srgbClr>
            </a:outerShdw>
            <a:softEdge rad="12700"/>
          </a:effectLst>
        </p:spPr>
        <p:style>
          <a:lnRef idx="0"/>
          <a:fillRef idx="0"/>
          <a:effectRef idx="0"/>
          <a:fontRef idx="minor"/>
        </p:style>
        <p:txBody>
          <a:bodyPr wrap="none" lIns="90000" rIns="90000" tIns="45000" bIns="45000">
            <a:spAutoFit/>
          </a:bodyPr>
          <a:p>
            <a:pPr>
              <a:lnSpc>
                <a:spcPct val="100000"/>
              </a:lnSpc>
            </a:pPr>
            <a:r>
              <a:rPr b="0" lang="en-US" sz="1500" spc="-1" strike="noStrike">
                <a:solidFill>
                  <a:srgbClr val="000000"/>
                </a:solidFill>
                <a:latin typeface="Calibri"/>
                <a:ea typeface="DejaVu Sans"/>
              </a:rPr>
              <a:t>NFIQ2.0 SDK</a:t>
            </a:r>
            <a:endParaRPr b="0" lang="en-US" sz="1500" spc="-1" strike="noStrike">
              <a:latin typeface="Arial"/>
            </a:endParaRPr>
          </a:p>
        </p:txBody>
      </p:sp>
      <p:sp>
        <p:nvSpPr>
          <p:cNvPr id="286" name="CustomShape 12"/>
          <p:cNvSpPr/>
          <p:nvPr/>
        </p:nvSpPr>
        <p:spPr>
          <a:xfrm rot="20245800">
            <a:off x="1903320" y="4490640"/>
            <a:ext cx="1020600" cy="317880"/>
          </a:xfrm>
          <a:prstGeom prst="rect">
            <a:avLst/>
          </a:prstGeom>
          <a:gradFill rotWithShape="0">
            <a:gsLst>
              <a:gs pos="0">
                <a:srgbClr val="f7fafd"/>
              </a:gs>
              <a:gs pos="100000">
                <a:srgbClr val="b5d2ec"/>
              </a:gs>
            </a:gsLst>
            <a:lin ang="4044000"/>
          </a:gradFill>
          <a:ln>
            <a:noFill/>
          </a:ln>
          <a:effectLst>
            <a:outerShdw algn="tl" blurRad="50800" dir="2700000" dist="37674" rotWithShape="0">
              <a:srgbClr val="000000">
                <a:alpha val="40000"/>
              </a:srgbClr>
            </a:outerShdw>
            <a:softEdge rad="12700"/>
          </a:effectLst>
        </p:spPr>
        <p:style>
          <a:lnRef idx="0"/>
          <a:fillRef idx="0"/>
          <a:effectRef idx="0"/>
          <a:fontRef idx="minor"/>
        </p:style>
        <p:txBody>
          <a:bodyPr wrap="none" lIns="90000" rIns="90000" tIns="45000" bIns="45000">
            <a:spAutoFit/>
          </a:bodyPr>
          <a:p>
            <a:pPr>
              <a:lnSpc>
                <a:spcPct val="100000"/>
              </a:lnSpc>
            </a:pPr>
            <a:r>
              <a:rPr b="0" lang="en-US" sz="1500" spc="-1" strike="noStrike">
                <a:solidFill>
                  <a:srgbClr val="000000"/>
                </a:solidFill>
                <a:latin typeface="Calibri"/>
                <a:ea typeface="DejaVu Sans"/>
              </a:rPr>
              <a:t>Aware SDK</a:t>
            </a:r>
            <a:endParaRPr b="0" lang="en-US" sz="1500" spc="-1" strike="noStrike">
              <a:latin typeface="Arial"/>
            </a:endParaRPr>
          </a:p>
        </p:txBody>
      </p:sp>
      <p:sp>
        <p:nvSpPr>
          <p:cNvPr id="287" name="CustomShape 13"/>
          <p:cNvSpPr/>
          <p:nvPr/>
        </p:nvSpPr>
        <p:spPr>
          <a:xfrm>
            <a:off x="4839120" y="2943000"/>
            <a:ext cx="4165920" cy="2429640"/>
          </a:xfrm>
          <a:prstGeom prst="rect">
            <a:avLst/>
          </a:prstGeom>
          <a:ln/>
          <a:effectLst>
            <a:outerShdw algn="tl" blurRad="50800" dir="2700000" dist="37674"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288" name="CustomShape 14"/>
          <p:cNvSpPr/>
          <p:nvPr/>
        </p:nvSpPr>
        <p:spPr>
          <a:xfrm>
            <a:off x="8037000" y="4972680"/>
            <a:ext cx="909360" cy="318240"/>
          </a:xfrm>
          <a:prstGeom prst="rect">
            <a:avLst/>
          </a:prstGeom>
          <a:gradFill rotWithShape="0">
            <a:gsLst>
              <a:gs pos="0">
                <a:srgbClr val="f7fafd"/>
              </a:gs>
              <a:gs pos="100000">
                <a:srgbClr val="b5d2ec"/>
              </a:gs>
            </a:gsLst>
            <a:lin ang="5400000"/>
          </a:gradFill>
          <a:ln>
            <a:noFill/>
          </a:ln>
          <a:effectLst>
            <a:softEdge rad="12700"/>
          </a:effectLst>
        </p:spPr>
        <p:style>
          <a:lnRef idx="0"/>
          <a:fillRef idx="0"/>
          <a:effectRef idx="0"/>
          <a:fontRef idx="minor"/>
        </p:style>
        <p:txBody>
          <a:bodyPr wrap="none" lIns="90000" rIns="90000" tIns="45000" bIns="45000">
            <a:spAutoFit/>
          </a:bodyPr>
          <a:p>
            <a:pPr>
              <a:lnSpc>
                <a:spcPct val="100000"/>
              </a:lnSpc>
            </a:pPr>
            <a:r>
              <a:rPr b="0" lang="en-US" sz="1500" spc="-1" strike="noStrike">
                <a:solidFill>
                  <a:srgbClr val="000000"/>
                </a:solidFill>
                <a:latin typeface="Calibri"/>
                <a:ea typeface="DejaVu Sans"/>
              </a:rPr>
              <a:t>Palm SDK</a:t>
            </a:r>
            <a:endParaRPr b="0" lang="en-US" sz="1500" spc="-1" strike="noStrike">
              <a:latin typeface="Arial"/>
            </a:endParaRPr>
          </a:p>
        </p:txBody>
      </p:sp>
      <p:sp>
        <p:nvSpPr>
          <p:cNvPr id="289" name="CustomShape 15"/>
          <p:cNvSpPr/>
          <p:nvPr/>
        </p:nvSpPr>
        <p:spPr>
          <a:xfrm>
            <a:off x="5008680" y="4573080"/>
            <a:ext cx="1575360" cy="318240"/>
          </a:xfrm>
          <a:prstGeom prst="rect">
            <a:avLst/>
          </a:prstGeom>
          <a:gradFill rotWithShape="0">
            <a:gsLst>
              <a:gs pos="0">
                <a:srgbClr val="f7fafd"/>
              </a:gs>
              <a:gs pos="100000">
                <a:srgbClr val="b5d2ec"/>
              </a:gs>
            </a:gsLst>
            <a:lin ang="5400000"/>
          </a:gradFill>
          <a:ln>
            <a:noFill/>
          </a:ln>
          <a:effectLst>
            <a:softEdge rad="12700"/>
          </a:effectLst>
        </p:spPr>
        <p:style>
          <a:lnRef idx="0"/>
          <a:fillRef idx="0"/>
          <a:effectRef idx="0"/>
          <a:fontRef idx="minor"/>
        </p:style>
        <p:txBody>
          <a:bodyPr wrap="none" lIns="90000" rIns="90000" tIns="45000" bIns="45000">
            <a:spAutoFit/>
          </a:bodyPr>
          <a:p>
            <a:pPr>
              <a:lnSpc>
                <a:spcPct val="100000"/>
              </a:lnSpc>
            </a:pPr>
            <a:r>
              <a:rPr b="0" lang="en-US" sz="1500" spc="-1" strike="noStrike">
                <a:solidFill>
                  <a:srgbClr val="000000"/>
                </a:solidFill>
                <a:latin typeface="Calibri"/>
                <a:ea typeface="DejaVu Sans"/>
              </a:rPr>
              <a:t>ITL-Converter SDK</a:t>
            </a:r>
            <a:endParaRPr b="0" lang="en-US" sz="1500" spc="-1" strike="noStrike">
              <a:latin typeface="Arial"/>
            </a:endParaRPr>
          </a:p>
        </p:txBody>
      </p:sp>
      <p:sp>
        <p:nvSpPr>
          <p:cNvPr id="290" name="CustomShape 16"/>
          <p:cNvSpPr/>
          <p:nvPr/>
        </p:nvSpPr>
        <p:spPr>
          <a:xfrm>
            <a:off x="5000400" y="4953600"/>
            <a:ext cx="1153080" cy="318240"/>
          </a:xfrm>
          <a:prstGeom prst="rect">
            <a:avLst/>
          </a:prstGeom>
          <a:gradFill rotWithShape="0">
            <a:gsLst>
              <a:gs pos="0">
                <a:srgbClr val="f7fafd"/>
              </a:gs>
              <a:gs pos="100000">
                <a:srgbClr val="b5d2ec"/>
              </a:gs>
            </a:gsLst>
            <a:lin ang="5400000"/>
          </a:gradFill>
          <a:ln>
            <a:noFill/>
          </a:ln>
          <a:effectLst>
            <a:softEdge rad="12700"/>
          </a:effectLst>
        </p:spPr>
        <p:style>
          <a:lnRef idx="0"/>
          <a:fillRef idx="0"/>
          <a:effectRef idx="0"/>
          <a:fontRef idx="minor"/>
        </p:style>
        <p:txBody>
          <a:bodyPr wrap="none" lIns="90000" rIns="90000" tIns="45000" bIns="45000">
            <a:spAutoFit/>
          </a:bodyPr>
          <a:p>
            <a:pPr>
              <a:lnSpc>
                <a:spcPct val="100000"/>
              </a:lnSpc>
            </a:pPr>
            <a:r>
              <a:rPr b="0" lang="en-US" sz="1500" spc="-1" strike="noStrike">
                <a:solidFill>
                  <a:srgbClr val="000000"/>
                </a:solidFill>
                <a:latin typeface="Calibri"/>
                <a:ea typeface="DejaVu Sans"/>
              </a:rPr>
              <a:t>NFIQ2.0 SDK</a:t>
            </a:r>
            <a:endParaRPr b="0" lang="en-US" sz="1500" spc="-1" strike="noStrike">
              <a:latin typeface="Arial"/>
            </a:endParaRPr>
          </a:p>
        </p:txBody>
      </p:sp>
      <p:sp>
        <p:nvSpPr>
          <p:cNvPr id="291" name="CustomShape 17"/>
          <p:cNvSpPr/>
          <p:nvPr/>
        </p:nvSpPr>
        <p:spPr>
          <a:xfrm>
            <a:off x="6578280" y="4953600"/>
            <a:ext cx="1020600" cy="318240"/>
          </a:xfrm>
          <a:prstGeom prst="rect">
            <a:avLst/>
          </a:prstGeom>
          <a:gradFill rotWithShape="0">
            <a:gsLst>
              <a:gs pos="0">
                <a:srgbClr val="f7fafd"/>
              </a:gs>
              <a:gs pos="100000">
                <a:srgbClr val="b5d2ec"/>
              </a:gs>
            </a:gsLst>
            <a:lin ang="5400000"/>
          </a:gradFill>
          <a:ln>
            <a:noFill/>
          </a:ln>
          <a:effectLst>
            <a:softEdge rad="12700"/>
          </a:effectLst>
        </p:spPr>
        <p:style>
          <a:lnRef idx="0"/>
          <a:fillRef idx="0"/>
          <a:effectRef idx="0"/>
          <a:fontRef idx="minor"/>
        </p:style>
        <p:txBody>
          <a:bodyPr wrap="none" lIns="90000" rIns="90000" tIns="45000" bIns="45000">
            <a:spAutoFit/>
          </a:bodyPr>
          <a:p>
            <a:pPr>
              <a:lnSpc>
                <a:spcPct val="100000"/>
              </a:lnSpc>
            </a:pPr>
            <a:r>
              <a:rPr b="0" lang="en-US" sz="1500" spc="-1" strike="noStrike">
                <a:solidFill>
                  <a:srgbClr val="000000"/>
                </a:solidFill>
                <a:latin typeface="Calibri"/>
                <a:ea typeface="DejaVu Sans"/>
              </a:rPr>
              <a:t>Aware SDK</a:t>
            </a:r>
            <a:endParaRPr b="0" lang="en-US" sz="1500" spc="-1" strike="noStrike">
              <a:latin typeface="Arial"/>
            </a:endParaRPr>
          </a:p>
        </p:txBody>
      </p:sp>
      <p:sp>
        <p:nvSpPr>
          <p:cNvPr id="292" name="CustomShape 18"/>
          <p:cNvSpPr/>
          <p:nvPr/>
        </p:nvSpPr>
        <p:spPr>
          <a:xfrm>
            <a:off x="7395840" y="4599360"/>
            <a:ext cx="1529640" cy="318240"/>
          </a:xfrm>
          <a:prstGeom prst="rect">
            <a:avLst/>
          </a:prstGeom>
          <a:gradFill rotWithShape="0">
            <a:gsLst>
              <a:gs pos="0">
                <a:srgbClr val="f7fafd"/>
              </a:gs>
              <a:gs pos="100000">
                <a:srgbClr val="b5d2ec"/>
              </a:gs>
            </a:gsLst>
            <a:lin ang="5400000"/>
          </a:gradFill>
          <a:ln>
            <a:noFill/>
          </a:ln>
          <a:effectLst>
            <a:softEdge rad="12700"/>
          </a:effectLst>
        </p:spPr>
        <p:style>
          <a:lnRef idx="0"/>
          <a:fillRef idx="0"/>
          <a:effectRef idx="0"/>
          <a:fontRef idx="minor"/>
        </p:style>
        <p:txBody>
          <a:bodyPr wrap="none" lIns="90000" rIns="90000" tIns="45000" bIns="45000">
            <a:spAutoFit/>
          </a:bodyPr>
          <a:p>
            <a:pPr>
              <a:lnSpc>
                <a:spcPct val="100000"/>
              </a:lnSpc>
            </a:pPr>
            <a:r>
              <a:rPr b="0" lang="en-US" sz="1500" spc="-1" strike="noStrike">
                <a:solidFill>
                  <a:srgbClr val="000000"/>
                </a:solidFill>
                <a:latin typeface="Calibri"/>
                <a:ea typeface="DejaVu Sans"/>
              </a:rPr>
              <a:t>FP Recording SDK</a:t>
            </a:r>
            <a:endParaRPr b="0" lang="en-US" sz="1500" spc="-1" strike="noStrike">
              <a:latin typeface="Arial"/>
            </a:endParaRPr>
          </a:p>
        </p:txBody>
      </p:sp>
      <p:sp>
        <p:nvSpPr>
          <p:cNvPr id="293" name="CustomShape 19"/>
          <p:cNvSpPr/>
          <p:nvPr/>
        </p:nvSpPr>
        <p:spPr>
          <a:xfrm>
            <a:off x="4992120" y="4146840"/>
            <a:ext cx="810000" cy="318240"/>
          </a:xfrm>
          <a:prstGeom prst="rect">
            <a:avLst/>
          </a:prstGeom>
          <a:gradFill rotWithShape="0">
            <a:gsLst>
              <a:gs pos="0">
                <a:srgbClr val="f7fafd"/>
              </a:gs>
              <a:gs pos="100000">
                <a:srgbClr val="b5d2ec"/>
              </a:gs>
            </a:gsLst>
            <a:lin ang="5400000"/>
          </a:gradFill>
          <a:ln>
            <a:noFill/>
          </a:ln>
          <a:effectLst>
            <a:softEdge rad="12700"/>
          </a:effectLst>
        </p:spPr>
        <p:style>
          <a:lnRef idx="0"/>
          <a:fillRef idx="0"/>
          <a:effectRef idx="0"/>
          <a:fontRef idx="minor"/>
        </p:style>
        <p:txBody>
          <a:bodyPr wrap="none" lIns="90000" rIns="90000" tIns="45000" bIns="45000">
            <a:spAutoFit/>
          </a:bodyPr>
          <a:p>
            <a:pPr>
              <a:lnSpc>
                <a:spcPct val="100000"/>
              </a:lnSpc>
            </a:pPr>
            <a:r>
              <a:rPr b="0" lang="en-US" sz="1500" spc="-1" strike="noStrike">
                <a:solidFill>
                  <a:srgbClr val="000000"/>
                </a:solidFill>
                <a:latin typeface="Calibri"/>
                <a:ea typeface="DejaVu Sans"/>
              </a:rPr>
              <a:t>FC3 SDK</a:t>
            </a:r>
            <a:endParaRPr b="0" lang="en-US" sz="1500" spc="-1" strike="noStrike">
              <a:latin typeface="Arial"/>
            </a:endParaRPr>
          </a:p>
        </p:txBody>
      </p:sp>
      <p:sp>
        <p:nvSpPr>
          <p:cNvPr id="294" name="CustomShape 20"/>
          <p:cNvSpPr/>
          <p:nvPr/>
        </p:nvSpPr>
        <p:spPr>
          <a:xfrm>
            <a:off x="7812360" y="4154400"/>
            <a:ext cx="1139040" cy="318240"/>
          </a:xfrm>
          <a:prstGeom prst="rect">
            <a:avLst/>
          </a:prstGeom>
          <a:gradFill rotWithShape="0">
            <a:gsLst>
              <a:gs pos="0">
                <a:srgbClr val="f7fafd"/>
              </a:gs>
              <a:gs pos="100000">
                <a:srgbClr val="b5d2ec"/>
              </a:gs>
            </a:gsLst>
            <a:lin ang="5400000"/>
          </a:gradFill>
          <a:ln>
            <a:noFill/>
          </a:ln>
          <a:effectLst>
            <a:softEdge rad="12700"/>
          </a:effectLst>
        </p:spPr>
        <p:style>
          <a:lnRef idx="0"/>
          <a:fillRef idx="0"/>
          <a:effectRef idx="0"/>
          <a:fontRef idx="minor"/>
        </p:style>
        <p:txBody>
          <a:bodyPr lIns="90000" rIns="90000" tIns="45000" bIns="45000">
            <a:spAutoFit/>
          </a:bodyPr>
          <a:p>
            <a:pPr>
              <a:lnSpc>
                <a:spcPct val="100000"/>
              </a:lnSpc>
            </a:pPr>
            <a:r>
              <a:rPr b="0" lang="en-US" sz="1500" spc="-1" strike="noStrike">
                <a:solidFill>
                  <a:srgbClr val="000000"/>
                </a:solidFill>
                <a:latin typeface="Calibri"/>
                <a:ea typeface="DejaVu Sans"/>
              </a:rPr>
              <a:t>ABIS SDK</a:t>
            </a:r>
            <a:endParaRPr b="0" lang="en-US" sz="1500" spc="-1" strike="noStrike">
              <a:latin typeface="Arial"/>
            </a:endParaRPr>
          </a:p>
        </p:txBody>
      </p:sp>
      <p:sp>
        <p:nvSpPr>
          <p:cNvPr id="295" name="CustomShape 21"/>
          <p:cNvSpPr/>
          <p:nvPr/>
        </p:nvSpPr>
        <p:spPr>
          <a:xfrm>
            <a:off x="6709680" y="4160880"/>
            <a:ext cx="759960" cy="318240"/>
          </a:xfrm>
          <a:prstGeom prst="rect">
            <a:avLst/>
          </a:prstGeom>
          <a:gradFill rotWithShape="0">
            <a:gsLst>
              <a:gs pos="0">
                <a:srgbClr val="f7fafd"/>
              </a:gs>
              <a:gs pos="100000">
                <a:srgbClr val="b5d2ec"/>
              </a:gs>
            </a:gsLst>
            <a:lin ang="5400000"/>
          </a:gradFill>
          <a:ln>
            <a:noFill/>
          </a:ln>
          <a:effectLst>
            <a:softEdge rad="12700"/>
          </a:effectLst>
        </p:spPr>
        <p:style>
          <a:lnRef idx="0"/>
          <a:fillRef idx="0"/>
          <a:effectRef idx="0"/>
          <a:fontRef idx="minor"/>
        </p:style>
        <p:txBody>
          <a:bodyPr wrap="none" lIns="90000" rIns="90000" tIns="45000" bIns="45000">
            <a:spAutoFit/>
          </a:bodyPr>
          <a:p>
            <a:pPr>
              <a:lnSpc>
                <a:spcPct val="100000"/>
              </a:lnSpc>
            </a:pPr>
            <a:r>
              <a:rPr b="0" lang="en-US" sz="1500" spc="-1" strike="noStrike">
                <a:solidFill>
                  <a:srgbClr val="000000"/>
                </a:solidFill>
                <a:latin typeface="Calibri"/>
                <a:ea typeface="DejaVu Sans"/>
              </a:rPr>
              <a:t>Iris SDK</a:t>
            </a:r>
            <a:endParaRPr b="0" lang="en-US" sz="1500" spc="-1" strike="noStrike">
              <a:latin typeface="Arial"/>
            </a:endParaRPr>
          </a:p>
        </p:txBody>
      </p:sp>
      <p:sp>
        <p:nvSpPr>
          <p:cNvPr id="296" name="CustomShape 22"/>
          <p:cNvSpPr/>
          <p:nvPr/>
        </p:nvSpPr>
        <p:spPr>
          <a:xfrm>
            <a:off x="4974120" y="3783240"/>
            <a:ext cx="1966680" cy="318240"/>
          </a:xfrm>
          <a:prstGeom prst="rect">
            <a:avLst/>
          </a:prstGeom>
          <a:gradFill rotWithShape="0">
            <a:gsLst>
              <a:gs pos="0">
                <a:srgbClr val="f7fafd"/>
              </a:gs>
              <a:gs pos="100000">
                <a:srgbClr val="b5d2ec"/>
              </a:gs>
            </a:gsLst>
            <a:lin ang="5400000"/>
          </a:gradFill>
          <a:ln>
            <a:noFill/>
          </a:ln>
          <a:effectLst>
            <a:softEdge rad="12700"/>
          </a:effectLst>
        </p:spPr>
        <p:style>
          <a:lnRef idx="0"/>
          <a:fillRef idx="0"/>
          <a:effectRef idx="0"/>
          <a:fontRef idx="minor"/>
        </p:style>
        <p:txBody>
          <a:bodyPr wrap="none" lIns="90000" rIns="90000" tIns="45000" bIns="45000">
            <a:spAutoFit/>
          </a:bodyPr>
          <a:p>
            <a:pPr>
              <a:lnSpc>
                <a:spcPct val="100000"/>
              </a:lnSpc>
            </a:pPr>
            <a:r>
              <a:rPr b="0" lang="en-US" sz="1500" spc="-1" strike="noStrike">
                <a:solidFill>
                  <a:srgbClr val="000000"/>
                </a:solidFill>
                <a:latin typeface="Calibri"/>
                <a:ea typeface="DejaVu Sans"/>
              </a:rPr>
              <a:t>Template Accessor SDK</a:t>
            </a:r>
            <a:endParaRPr b="0" lang="en-US" sz="1500" spc="-1" strike="noStrike">
              <a:latin typeface="Arial"/>
            </a:endParaRPr>
          </a:p>
        </p:txBody>
      </p:sp>
      <p:sp>
        <p:nvSpPr>
          <p:cNvPr id="297" name="CustomShape 23"/>
          <p:cNvSpPr/>
          <p:nvPr/>
        </p:nvSpPr>
        <p:spPr>
          <a:xfrm>
            <a:off x="7105320" y="3783240"/>
            <a:ext cx="1846080" cy="318240"/>
          </a:xfrm>
          <a:prstGeom prst="rect">
            <a:avLst/>
          </a:prstGeom>
          <a:gradFill rotWithShape="0">
            <a:gsLst>
              <a:gs pos="0">
                <a:srgbClr val="f7fafd"/>
              </a:gs>
              <a:gs pos="100000">
                <a:srgbClr val="b5d2ec"/>
              </a:gs>
            </a:gsLst>
            <a:lin ang="5400000"/>
          </a:gradFill>
          <a:ln>
            <a:noFill/>
          </a:ln>
          <a:effectLst>
            <a:softEdge rad="12700"/>
          </a:effectLst>
        </p:spPr>
        <p:style>
          <a:lnRef idx="0"/>
          <a:fillRef idx="0"/>
          <a:effectRef idx="0"/>
          <a:fontRef idx="minor"/>
        </p:style>
        <p:txBody>
          <a:bodyPr lIns="90000" rIns="90000" tIns="45000" bIns="45000">
            <a:spAutoFit/>
          </a:bodyPr>
          <a:p>
            <a:pPr>
              <a:lnSpc>
                <a:spcPct val="100000"/>
              </a:lnSpc>
            </a:pPr>
            <a:r>
              <a:rPr b="0" lang="en-US" sz="1500" spc="-1" strike="noStrike">
                <a:solidFill>
                  <a:srgbClr val="000000"/>
                </a:solidFill>
                <a:latin typeface="Calibri"/>
                <a:ea typeface="DejaVu Sans"/>
              </a:rPr>
              <a:t>Matching Result </a:t>
            </a:r>
            <a:endParaRPr b="0" lang="en-US" sz="1500" spc="-1" strike="noStrike">
              <a:latin typeface="Arial"/>
            </a:endParaRPr>
          </a:p>
        </p:txBody>
      </p:sp>
      <p:sp>
        <p:nvSpPr>
          <p:cNvPr id="298" name="CustomShape 24"/>
          <p:cNvSpPr/>
          <p:nvPr/>
        </p:nvSpPr>
        <p:spPr>
          <a:xfrm>
            <a:off x="4922280" y="3013560"/>
            <a:ext cx="4040280" cy="318240"/>
          </a:xfrm>
          <a:prstGeom prst="rect">
            <a:avLst/>
          </a:prstGeom>
          <a:solidFill>
            <a:schemeClr val="accent6">
              <a:lumMod val="40000"/>
              <a:lumOff val="60000"/>
            </a:schemeClr>
          </a:solidFill>
          <a:ln>
            <a:noFill/>
          </a:ln>
          <a:effectLst>
            <a:softEdge rad="12700"/>
          </a:effectLst>
        </p:spPr>
        <p:style>
          <a:lnRef idx="0"/>
          <a:fillRef idx="0"/>
          <a:effectRef idx="0"/>
          <a:fontRef idx="minor"/>
        </p:style>
        <p:txBody>
          <a:bodyPr lIns="90000" rIns="90000" tIns="45000" bIns="45000">
            <a:spAutoFit/>
          </a:bodyPr>
          <a:p>
            <a:pPr algn="ctr">
              <a:lnSpc>
                <a:spcPct val="100000"/>
              </a:lnSpc>
            </a:pPr>
            <a:r>
              <a:rPr b="0" lang="en-US" sz="1500" spc="-1" strike="noStrike">
                <a:solidFill>
                  <a:srgbClr val="000000"/>
                </a:solidFill>
                <a:latin typeface="Calibri"/>
                <a:ea typeface="DejaVu Sans"/>
              </a:rPr>
              <a:t>ABIS Web Service</a:t>
            </a:r>
            <a:endParaRPr b="0" lang="en-US" sz="1500" spc="-1" strike="noStrike">
              <a:latin typeface="Arial"/>
            </a:endParaRPr>
          </a:p>
        </p:txBody>
      </p:sp>
      <p:sp>
        <p:nvSpPr>
          <p:cNvPr id="299" name="CustomShape 25"/>
          <p:cNvSpPr/>
          <p:nvPr/>
        </p:nvSpPr>
        <p:spPr>
          <a:xfrm>
            <a:off x="7105320" y="3361680"/>
            <a:ext cx="1846080" cy="318240"/>
          </a:xfrm>
          <a:prstGeom prst="rect">
            <a:avLst/>
          </a:prstGeom>
          <a:solidFill>
            <a:schemeClr val="accent6">
              <a:lumMod val="40000"/>
              <a:lumOff val="60000"/>
            </a:schemeClr>
          </a:solidFill>
          <a:ln>
            <a:noFill/>
          </a:ln>
          <a:effectLst>
            <a:softEdge rad="12700"/>
          </a:effectLst>
        </p:spPr>
        <p:style>
          <a:lnRef idx="0"/>
          <a:fillRef idx="0"/>
          <a:effectRef idx="0"/>
          <a:fontRef idx="minor"/>
        </p:style>
        <p:txBody>
          <a:bodyPr lIns="90000" rIns="90000" tIns="45000" bIns="45000">
            <a:spAutoFit/>
          </a:bodyPr>
          <a:p>
            <a:pPr>
              <a:lnSpc>
                <a:spcPct val="100000"/>
              </a:lnSpc>
            </a:pPr>
            <a:r>
              <a:rPr b="0" lang="en-US" sz="1500" spc="-1" strike="noStrike">
                <a:solidFill>
                  <a:srgbClr val="000000"/>
                </a:solidFill>
                <a:latin typeface="Calibri"/>
                <a:ea typeface="DejaVu Sans"/>
              </a:rPr>
              <a:t>Load Balancer</a:t>
            </a:r>
            <a:endParaRPr b="0" lang="en-US" sz="1500" spc="-1" strike="noStrike">
              <a:latin typeface="Arial"/>
            </a:endParaRPr>
          </a:p>
        </p:txBody>
      </p:sp>
      <p:sp>
        <p:nvSpPr>
          <p:cNvPr id="300" name="CustomShape 26"/>
          <p:cNvSpPr/>
          <p:nvPr/>
        </p:nvSpPr>
        <p:spPr>
          <a:xfrm>
            <a:off x="4336920" y="3903840"/>
            <a:ext cx="448200" cy="362880"/>
          </a:xfrm>
          <a:prstGeom prst="rightArrow">
            <a:avLst>
              <a:gd name="adj1" fmla="val 50000"/>
              <a:gd name="adj2" fmla="val 50000"/>
            </a:avLst>
          </a:prstGeom>
          <a:solidFill>
            <a:srgbClr val="ff0000"/>
          </a:solidFill>
          <a:ln/>
        </p:spPr>
        <p:style>
          <a:lnRef idx="2">
            <a:schemeClr val="accent1">
              <a:shade val="50000"/>
            </a:schemeClr>
          </a:lnRef>
          <a:fillRef idx="1">
            <a:schemeClr val="accent1"/>
          </a:fillRef>
          <a:effectRef idx="0">
            <a:schemeClr val="accent1"/>
          </a:effectRef>
          <a:fontRef idx="minor"/>
        </p:style>
      </p:sp>
      <p:sp>
        <p:nvSpPr>
          <p:cNvPr id="301" name="CustomShape 27"/>
          <p:cNvSpPr/>
          <p:nvPr/>
        </p:nvSpPr>
        <p:spPr>
          <a:xfrm>
            <a:off x="4922280" y="3363480"/>
            <a:ext cx="1846080" cy="318240"/>
          </a:xfrm>
          <a:prstGeom prst="rect">
            <a:avLst/>
          </a:prstGeom>
          <a:solidFill>
            <a:schemeClr val="accent6">
              <a:lumMod val="40000"/>
              <a:lumOff val="60000"/>
            </a:schemeClr>
          </a:solidFill>
          <a:ln>
            <a:noFill/>
          </a:ln>
          <a:effectLst>
            <a:softEdge rad="12700"/>
          </a:effectLst>
        </p:spPr>
        <p:style>
          <a:lnRef idx="0"/>
          <a:fillRef idx="0"/>
          <a:effectRef idx="0"/>
          <a:fontRef idx="minor"/>
        </p:style>
        <p:txBody>
          <a:bodyPr lIns="90000" rIns="90000" tIns="45000" bIns="45000">
            <a:spAutoFit/>
          </a:bodyPr>
          <a:p>
            <a:pPr>
              <a:lnSpc>
                <a:spcPct val="100000"/>
              </a:lnSpc>
            </a:pPr>
            <a:r>
              <a:rPr b="0" lang="en-US" sz="1500" spc="-1" strike="noStrike">
                <a:solidFill>
                  <a:srgbClr val="000000"/>
                </a:solidFill>
                <a:latin typeface="Calibri"/>
                <a:ea typeface="DejaVu Sans"/>
              </a:rPr>
              <a:t>ABIS Matcher</a:t>
            </a:r>
            <a:endParaRPr b="0" lang="en-US" sz="1500" spc="-1" strike="noStrike">
              <a:latin typeface="Arial"/>
            </a:endParaRPr>
          </a:p>
        </p:txBody>
      </p:sp>
      <p:sp>
        <p:nvSpPr>
          <p:cNvPr id="302" name="CustomShape 28"/>
          <p:cNvSpPr/>
          <p:nvPr/>
        </p:nvSpPr>
        <p:spPr>
          <a:xfrm>
            <a:off x="281880" y="1973160"/>
            <a:ext cx="685080" cy="409320"/>
          </a:xfrm>
          <a:prstGeom prst="rect">
            <a:avLst/>
          </a:prstGeom>
          <a:ln/>
          <a:effectLst>
            <a:outerShdw algn="tl" blurRad="50800" dir="2700000" dist="37674"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US" sz="1050" spc="-1" strike="noStrike">
                <a:solidFill>
                  <a:srgbClr val="ffffff"/>
                </a:solidFill>
                <a:latin typeface="Calibri"/>
                <a:ea typeface="DejaVu Sans"/>
              </a:rPr>
              <a:t>Client C#</a:t>
            </a:r>
            <a:endParaRPr b="0" lang="en-US" sz="1050" spc="-1" strike="noStrike">
              <a:latin typeface="Arial"/>
            </a:endParaRPr>
          </a:p>
        </p:txBody>
      </p:sp>
      <p:sp>
        <p:nvSpPr>
          <p:cNvPr id="303" name="CustomShape 29"/>
          <p:cNvSpPr/>
          <p:nvPr/>
        </p:nvSpPr>
        <p:spPr>
          <a:xfrm>
            <a:off x="5614200" y="1971000"/>
            <a:ext cx="685080" cy="411480"/>
          </a:xfrm>
          <a:prstGeom prst="rect">
            <a:avLst/>
          </a:prstGeom>
          <a:ln/>
          <a:effectLst>
            <a:outerShdw algn="tl" blurRad="50800" dir="2700000" dist="37674"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US" sz="1050" spc="-1" strike="noStrike">
                <a:solidFill>
                  <a:srgbClr val="ffffff"/>
                </a:solidFill>
                <a:latin typeface="Calibri"/>
                <a:ea typeface="DejaVu Sans"/>
              </a:rPr>
              <a:t>Client C++</a:t>
            </a:r>
            <a:endParaRPr b="0" lang="en-US" sz="1050" spc="-1" strike="noStrike">
              <a:latin typeface="Arial"/>
            </a:endParaRPr>
          </a:p>
        </p:txBody>
      </p:sp>
      <p:sp>
        <p:nvSpPr>
          <p:cNvPr id="304" name="CustomShape 30"/>
          <p:cNvSpPr/>
          <p:nvPr/>
        </p:nvSpPr>
        <p:spPr>
          <a:xfrm>
            <a:off x="420840" y="2505240"/>
            <a:ext cx="207000" cy="344520"/>
          </a:xfrm>
          <a:prstGeom prst="downArrow">
            <a:avLst>
              <a:gd name="adj1" fmla="val 50000"/>
              <a:gd name="adj2" fmla="val 50000"/>
            </a:avLst>
          </a:prstGeom>
          <a:ln/>
        </p:spPr>
        <p:style>
          <a:lnRef idx="2">
            <a:schemeClr val="accent1">
              <a:shade val="50000"/>
            </a:schemeClr>
          </a:lnRef>
          <a:fillRef idx="1">
            <a:schemeClr val="accent1"/>
          </a:fillRef>
          <a:effectRef idx="0">
            <a:schemeClr val="accent1"/>
          </a:effectRef>
          <a:fontRef idx="minor"/>
        </p:style>
      </p:sp>
      <p:sp>
        <p:nvSpPr>
          <p:cNvPr id="305" name="CustomShape 31"/>
          <p:cNvSpPr/>
          <p:nvPr/>
        </p:nvSpPr>
        <p:spPr>
          <a:xfrm rot="17771400">
            <a:off x="2418120" y="1995840"/>
            <a:ext cx="207000" cy="1897560"/>
          </a:xfrm>
          <a:prstGeom prst="downArrow">
            <a:avLst>
              <a:gd name="adj1" fmla="val 50000"/>
              <a:gd name="adj2" fmla="val 50000"/>
            </a:avLst>
          </a:prstGeom>
          <a:ln/>
        </p:spPr>
        <p:style>
          <a:lnRef idx="2">
            <a:schemeClr val="accent1">
              <a:shade val="50000"/>
            </a:schemeClr>
          </a:lnRef>
          <a:fillRef idx="1">
            <a:schemeClr val="accent1"/>
          </a:fillRef>
          <a:effectRef idx="0">
            <a:schemeClr val="accent1"/>
          </a:effectRef>
          <a:fontRef idx="minor"/>
        </p:style>
      </p:sp>
      <p:sp>
        <p:nvSpPr>
          <p:cNvPr id="306" name="CustomShape 32"/>
          <p:cNvSpPr/>
          <p:nvPr/>
        </p:nvSpPr>
        <p:spPr>
          <a:xfrm>
            <a:off x="4827240" y="1971000"/>
            <a:ext cx="685080" cy="409320"/>
          </a:xfrm>
          <a:prstGeom prst="rect">
            <a:avLst/>
          </a:prstGeom>
          <a:ln/>
          <a:effectLst>
            <a:outerShdw algn="tl" blurRad="50800" dir="2700000" dist="37674"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US" sz="1050" spc="-1" strike="noStrike">
                <a:solidFill>
                  <a:srgbClr val="ffffff"/>
                </a:solidFill>
                <a:latin typeface="Calibri"/>
                <a:ea typeface="DejaVu Sans"/>
              </a:rPr>
              <a:t>Client C#</a:t>
            </a:r>
            <a:endParaRPr b="0" lang="en-US" sz="1050" spc="-1" strike="noStrike">
              <a:latin typeface="Arial"/>
            </a:endParaRPr>
          </a:p>
        </p:txBody>
      </p:sp>
      <p:sp>
        <p:nvSpPr>
          <p:cNvPr id="307" name="CustomShape 33"/>
          <p:cNvSpPr/>
          <p:nvPr/>
        </p:nvSpPr>
        <p:spPr>
          <a:xfrm>
            <a:off x="1113120" y="1971000"/>
            <a:ext cx="685080" cy="411480"/>
          </a:xfrm>
          <a:prstGeom prst="rect">
            <a:avLst/>
          </a:prstGeom>
          <a:ln/>
          <a:effectLst>
            <a:outerShdw algn="tl" blurRad="50800" dir="2700000" dist="37674"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US" sz="1050" spc="-1" strike="noStrike">
                <a:solidFill>
                  <a:srgbClr val="ffffff"/>
                </a:solidFill>
                <a:latin typeface="Calibri"/>
                <a:ea typeface="DejaVu Sans"/>
              </a:rPr>
              <a:t>Client C++</a:t>
            </a:r>
            <a:endParaRPr b="0" lang="en-US" sz="1050" spc="-1" strike="noStrike">
              <a:latin typeface="Arial"/>
            </a:endParaRPr>
          </a:p>
        </p:txBody>
      </p:sp>
      <p:sp>
        <p:nvSpPr>
          <p:cNvPr id="308" name="CustomShape 34"/>
          <p:cNvSpPr/>
          <p:nvPr/>
        </p:nvSpPr>
        <p:spPr>
          <a:xfrm>
            <a:off x="6400800" y="1968480"/>
            <a:ext cx="685080" cy="411480"/>
          </a:xfrm>
          <a:prstGeom prst="rect">
            <a:avLst/>
          </a:prstGeom>
          <a:ln/>
          <a:effectLst>
            <a:outerShdw algn="tl" blurRad="50800" dir="2700000" dist="37674"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US" sz="1050" spc="-1" strike="noStrike">
                <a:solidFill>
                  <a:srgbClr val="ffffff"/>
                </a:solidFill>
                <a:latin typeface="Calibri"/>
                <a:ea typeface="DejaVu Sans"/>
              </a:rPr>
              <a:t>Browser</a:t>
            </a:r>
            <a:endParaRPr b="0" lang="en-US" sz="1050" spc="-1" strike="noStrike">
              <a:latin typeface="Arial"/>
            </a:endParaRPr>
          </a:p>
        </p:txBody>
      </p:sp>
      <p:sp>
        <p:nvSpPr>
          <p:cNvPr id="309" name="CustomShape 35"/>
          <p:cNvSpPr/>
          <p:nvPr/>
        </p:nvSpPr>
        <p:spPr>
          <a:xfrm>
            <a:off x="7187760" y="1972080"/>
            <a:ext cx="685080" cy="411480"/>
          </a:xfrm>
          <a:prstGeom prst="rect">
            <a:avLst/>
          </a:prstGeom>
          <a:ln/>
          <a:effectLst>
            <a:outerShdw algn="tl" blurRad="50800" dir="2700000" dist="37674"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US" sz="1050" spc="-1" strike="noStrike">
                <a:solidFill>
                  <a:srgbClr val="ffffff"/>
                </a:solidFill>
                <a:latin typeface="Calibri"/>
                <a:ea typeface="DejaVu Sans"/>
              </a:rPr>
              <a:t>APEX</a:t>
            </a:r>
            <a:endParaRPr b="0" lang="en-US" sz="1050" spc="-1" strike="noStrike">
              <a:latin typeface="Arial"/>
            </a:endParaRPr>
          </a:p>
        </p:txBody>
      </p:sp>
      <p:sp>
        <p:nvSpPr>
          <p:cNvPr id="310" name="CustomShape 36"/>
          <p:cNvSpPr/>
          <p:nvPr/>
        </p:nvSpPr>
        <p:spPr>
          <a:xfrm>
            <a:off x="7974360" y="1968480"/>
            <a:ext cx="685080" cy="411480"/>
          </a:xfrm>
          <a:prstGeom prst="rect">
            <a:avLst/>
          </a:prstGeom>
          <a:ln/>
          <a:effectLst>
            <a:outerShdw algn="tl" blurRad="50800" dir="2700000" dist="37674"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US" sz="1050" spc="-1" strike="noStrike">
                <a:solidFill>
                  <a:srgbClr val="ffffff"/>
                </a:solidFill>
                <a:latin typeface="Calibri"/>
                <a:ea typeface="DejaVu Sans"/>
              </a:rPr>
              <a:t>Python</a:t>
            </a:r>
            <a:endParaRPr b="0" lang="en-US" sz="1050" spc="-1" strike="noStrike">
              <a:latin typeface="Arial"/>
            </a:endParaRPr>
          </a:p>
        </p:txBody>
      </p:sp>
      <p:sp>
        <p:nvSpPr>
          <p:cNvPr id="311" name="CustomShape 37"/>
          <p:cNvSpPr/>
          <p:nvPr/>
        </p:nvSpPr>
        <p:spPr>
          <a:xfrm>
            <a:off x="4827240" y="2439360"/>
            <a:ext cx="685080" cy="411480"/>
          </a:xfrm>
          <a:prstGeom prst="rect">
            <a:avLst/>
          </a:prstGeom>
          <a:ln/>
          <a:effectLst>
            <a:outerShdw algn="tl" blurRad="50800" dir="2700000" dist="37674"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US" sz="1050" spc="-1" strike="noStrike">
                <a:solidFill>
                  <a:srgbClr val="ffffff"/>
                </a:solidFill>
                <a:latin typeface="Calibri"/>
                <a:ea typeface="DejaVu Sans"/>
              </a:rPr>
              <a:t>PLSQL</a:t>
            </a:r>
            <a:endParaRPr b="0" lang="en-US" sz="1050" spc="-1" strike="noStrike">
              <a:latin typeface="Arial"/>
            </a:endParaRPr>
          </a:p>
        </p:txBody>
      </p:sp>
      <p:sp>
        <p:nvSpPr>
          <p:cNvPr id="312" name="CustomShape 38"/>
          <p:cNvSpPr/>
          <p:nvPr/>
        </p:nvSpPr>
        <p:spPr>
          <a:xfrm>
            <a:off x="5614200" y="2446560"/>
            <a:ext cx="685080" cy="411480"/>
          </a:xfrm>
          <a:prstGeom prst="rect">
            <a:avLst/>
          </a:prstGeom>
          <a:ln/>
          <a:effectLst>
            <a:outerShdw algn="tl" blurRad="50800" dir="2700000" dist="37674"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US" sz="1050" spc="-1" strike="noStrike">
                <a:solidFill>
                  <a:srgbClr val="ffffff"/>
                </a:solidFill>
                <a:latin typeface="Calibri"/>
                <a:ea typeface="DejaVu Sans"/>
              </a:rPr>
              <a:t>JavaScript</a:t>
            </a:r>
            <a:endParaRPr b="0" lang="en-US" sz="1050" spc="-1" strike="noStrike">
              <a:latin typeface="Arial"/>
            </a:endParaRPr>
          </a:p>
        </p:txBody>
      </p:sp>
    </p:spTree>
  </p:cSld>
  <mc:AlternateContent>
    <mc:Choice Requires="p14">
      <p:transition spd="med" p14:dur="700">
        <p:fade/>
      </p:transition>
    </mc:Choice>
    <mc:Fallback>
      <p:transition spd="med">
        <p:fade/>
      </p:transition>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3" name="CustomShape 1"/>
          <p:cNvSpPr/>
          <p:nvPr/>
        </p:nvSpPr>
        <p:spPr>
          <a:xfrm>
            <a:off x="7086600" y="182520"/>
            <a:ext cx="2056680" cy="36432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DCE76D7B-B7B0-4074-9D45-170CAA2B0A63}" type="slidenum">
              <a:rPr b="0" lang="en-US" sz="900" spc="-1" strike="noStrike">
                <a:solidFill>
                  <a:srgbClr val="8b8b8b"/>
                </a:solidFill>
                <a:latin typeface="Calibri"/>
              </a:rPr>
              <a:t>11</a:t>
            </a:fld>
            <a:endParaRPr b="0" lang="en-US" sz="900" spc="-1" strike="noStrike">
              <a:latin typeface="Arial"/>
            </a:endParaRPr>
          </a:p>
        </p:txBody>
      </p:sp>
      <p:sp>
        <p:nvSpPr>
          <p:cNvPr id="314" name="CustomShape 2"/>
          <p:cNvSpPr/>
          <p:nvPr/>
        </p:nvSpPr>
        <p:spPr>
          <a:xfrm>
            <a:off x="291600" y="2358360"/>
            <a:ext cx="8560080" cy="365400"/>
          </a:xfrm>
          <a:prstGeom prst="rect">
            <a:avLst/>
          </a:prstGeom>
          <a:gradFill rotWithShape="0">
            <a:gsLst>
              <a:gs pos="0">
                <a:srgbClr val="b1cbe9"/>
              </a:gs>
              <a:gs pos="100000">
                <a:srgbClr val="a2c1e4"/>
              </a:gs>
            </a:gsLst>
            <a:lin ang="5400000"/>
          </a:gradFill>
          <a:ln>
            <a:solidFill>
              <a:srgbClr val="5597d3"/>
            </a:solidFill>
          </a:ln>
          <a:effectLst>
            <a:outerShdw algn="tl" blurRad="50800" dir="2700000" dist="37674" rotWithShape="0">
              <a:srgbClr val="000000">
                <a:alpha val="40000"/>
              </a:srgbClr>
            </a:outerShdw>
          </a:effectLst>
        </p:spPr>
        <p:style>
          <a:lnRef idx="1">
            <a:schemeClr val="accent1"/>
          </a:lnRef>
          <a:fillRef idx="2">
            <a:schemeClr val="accent1"/>
          </a:fillRef>
          <a:effectRef idx="1">
            <a:schemeClr val="accent1"/>
          </a:effectRef>
          <a:fontRef idx="minor"/>
        </p:style>
        <p:txBody>
          <a:bodyPr lIns="90000" rIns="90000" tIns="45000" bIns="45000" anchor="ctr">
            <a:noAutofit/>
          </a:bodyPr>
          <a:p>
            <a:pPr algn="ctr">
              <a:lnSpc>
                <a:spcPct val="100000"/>
              </a:lnSpc>
            </a:pPr>
            <a:r>
              <a:rPr b="0" lang="en-US" sz="1800" spc="-1" strike="noStrike">
                <a:solidFill>
                  <a:srgbClr val="000000"/>
                </a:solidFill>
                <a:latin typeface="Calibri"/>
                <a:ea typeface="DejaVu Sans"/>
              </a:rPr>
              <a:t>ABIS Webservice REST API</a:t>
            </a:r>
            <a:endParaRPr b="0" lang="en-US" sz="1800" spc="-1" strike="noStrike">
              <a:latin typeface="Arial"/>
            </a:endParaRPr>
          </a:p>
        </p:txBody>
      </p:sp>
      <p:sp>
        <p:nvSpPr>
          <p:cNvPr id="315" name="CustomShape 3"/>
          <p:cNvSpPr/>
          <p:nvPr/>
        </p:nvSpPr>
        <p:spPr>
          <a:xfrm>
            <a:off x="759240" y="3449160"/>
            <a:ext cx="719280" cy="719280"/>
          </a:xfrm>
          <a:prstGeom prst="rect">
            <a:avLst/>
          </a:prstGeom>
          <a:gradFill rotWithShape="0">
            <a:gsLst>
              <a:gs pos="0">
                <a:srgbClr val="b1cbe9"/>
              </a:gs>
              <a:gs pos="100000">
                <a:srgbClr val="a2c1e4"/>
              </a:gs>
            </a:gsLst>
            <a:lin ang="5400000"/>
          </a:gradFill>
          <a:ln>
            <a:solidFill>
              <a:srgbClr val="5597d3"/>
            </a:solidFill>
          </a:ln>
          <a:effectLst>
            <a:outerShdw algn="tl" blurRad="50800" dir="2700000" dist="37674" rotWithShape="0">
              <a:srgbClr val="000000">
                <a:alpha val="40000"/>
              </a:srgbClr>
            </a:outerShdw>
          </a:effectLst>
        </p:spPr>
        <p:style>
          <a:lnRef idx="1">
            <a:schemeClr val="accent1"/>
          </a:lnRef>
          <a:fillRef idx="2">
            <a:schemeClr val="accent1"/>
          </a:fillRef>
          <a:effectRef idx="1">
            <a:schemeClr val="accent1"/>
          </a:effectRef>
          <a:fontRef idx="minor"/>
        </p:style>
        <p:txBody>
          <a:bodyPr lIns="90000" rIns="90000" tIns="45000" bIns="45000" anchor="ctr">
            <a:noAutofit/>
          </a:bodyPr>
          <a:p>
            <a:pPr algn="ctr">
              <a:lnSpc>
                <a:spcPct val="100000"/>
              </a:lnSpc>
            </a:pPr>
            <a:r>
              <a:rPr b="0" lang="en-US" sz="900" spc="-1" strike="noStrike">
                <a:solidFill>
                  <a:srgbClr val="000000"/>
                </a:solidFill>
                <a:latin typeface="Calibri"/>
                <a:ea typeface="DejaVu Sans"/>
              </a:rPr>
              <a:t>ABIS Dispatcher</a:t>
            </a:r>
            <a:endParaRPr b="0" lang="en-US" sz="900" spc="-1" strike="noStrike">
              <a:latin typeface="Arial"/>
            </a:endParaRPr>
          </a:p>
        </p:txBody>
      </p:sp>
      <p:sp>
        <p:nvSpPr>
          <p:cNvPr id="316" name="CustomShape 4"/>
          <p:cNvSpPr/>
          <p:nvPr/>
        </p:nvSpPr>
        <p:spPr>
          <a:xfrm>
            <a:off x="621000" y="4476960"/>
            <a:ext cx="863280" cy="719280"/>
          </a:xfrm>
          <a:prstGeom prst="flowChartMultidocument">
            <a:avLst/>
          </a:prstGeom>
          <a:gradFill rotWithShape="0">
            <a:gsLst>
              <a:gs pos="0">
                <a:srgbClr val="b1cbe9"/>
              </a:gs>
              <a:gs pos="100000">
                <a:srgbClr val="a2c1e4"/>
              </a:gs>
            </a:gsLst>
            <a:lin ang="5400000"/>
          </a:gradFill>
          <a:ln>
            <a:solidFill>
              <a:srgbClr val="5597d3"/>
            </a:solidFill>
          </a:ln>
          <a:effectLst>
            <a:outerShdw algn="tl" blurRad="50800" dir="2700000" dist="37674" rotWithShape="0">
              <a:srgbClr val="000000">
                <a:alpha val="40000"/>
              </a:srgbClr>
            </a:outerShdw>
          </a:effectLst>
        </p:spPr>
        <p:style>
          <a:lnRef idx="1">
            <a:schemeClr val="accent1"/>
          </a:lnRef>
          <a:fillRef idx="2">
            <a:schemeClr val="accent1"/>
          </a:fillRef>
          <a:effectRef idx="1">
            <a:schemeClr val="accent1"/>
          </a:effectRef>
          <a:fontRef idx="minor"/>
        </p:style>
        <p:txBody>
          <a:bodyPr lIns="90000" rIns="90000" tIns="45000" bIns="45000" anchor="ctr">
            <a:noAutofit/>
          </a:bodyPr>
          <a:p>
            <a:pPr algn="ctr">
              <a:lnSpc>
                <a:spcPct val="100000"/>
              </a:lnSpc>
            </a:pPr>
            <a:r>
              <a:rPr b="0" lang="en-US" sz="900" spc="-1" strike="noStrike">
                <a:solidFill>
                  <a:srgbClr val="000000"/>
                </a:solidFill>
                <a:latin typeface="Calibri"/>
                <a:ea typeface="DejaVu Sans"/>
              </a:rPr>
              <a:t>ABIS Satellites</a:t>
            </a:r>
            <a:endParaRPr b="0" lang="en-US" sz="900" spc="-1" strike="noStrike">
              <a:latin typeface="Arial"/>
            </a:endParaRPr>
          </a:p>
        </p:txBody>
      </p:sp>
      <p:sp>
        <p:nvSpPr>
          <p:cNvPr id="317" name="CustomShape 5"/>
          <p:cNvSpPr/>
          <p:nvPr/>
        </p:nvSpPr>
        <p:spPr>
          <a:xfrm>
            <a:off x="3252240" y="5418720"/>
            <a:ext cx="913680" cy="612000"/>
          </a:xfrm>
          <a:prstGeom prst="flowChartMagneticDisk">
            <a:avLst/>
          </a:prstGeom>
          <a:gradFill rotWithShape="0">
            <a:gsLst>
              <a:gs pos="0">
                <a:srgbClr val="b1cbe9"/>
              </a:gs>
              <a:gs pos="100000">
                <a:srgbClr val="a2c1e4"/>
              </a:gs>
            </a:gsLst>
            <a:lin ang="5400000"/>
          </a:gradFill>
          <a:ln>
            <a:solidFill>
              <a:srgbClr val="5597d3"/>
            </a:solidFill>
          </a:ln>
          <a:effectLst>
            <a:outerShdw algn="tl" blurRad="50800" dir="2700000" dist="37674" rotWithShape="0">
              <a:srgbClr val="000000">
                <a:alpha val="40000"/>
              </a:srgbClr>
            </a:outerShdw>
          </a:effectLst>
        </p:spPr>
        <p:style>
          <a:lnRef idx="1">
            <a:schemeClr val="accent1"/>
          </a:lnRef>
          <a:fillRef idx="2">
            <a:schemeClr val="accent1"/>
          </a:fillRef>
          <a:effectRef idx="1">
            <a:schemeClr val="accent1"/>
          </a:effectRef>
          <a:fontRef idx="minor"/>
        </p:style>
        <p:txBody>
          <a:bodyPr lIns="90000" rIns="90000" tIns="45000" bIns="45000" anchor="ctr">
            <a:noAutofit/>
          </a:bodyPr>
          <a:p>
            <a:pPr algn="ctr">
              <a:lnSpc>
                <a:spcPct val="100000"/>
              </a:lnSpc>
            </a:pPr>
            <a:r>
              <a:rPr b="0" lang="en-US" sz="900" spc="-1" strike="noStrike">
                <a:solidFill>
                  <a:srgbClr val="000000"/>
                </a:solidFill>
                <a:latin typeface="Calibri"/>
                <a:ea typeface="DejaVu Sans"/>
              </a:rPr>
              <a:t>DB</a:t>
            </a:r>
            <a:endParaRPr b="0" lang="en-US" sz="900" spc="-1" strike="noStrike">
              <a:latin typeface="Arial"/>
            </a:endParaRPr>
          </a:p>
        </p:txBody>
      </p:sp>
      <p:sp>
        <p:nvSpPr>
          <p:cNvPr id="318" name="CustomShape 6"/>
          <p:cNvSpPr/>
          <p:nvPr/>
        </p:nvSpPr>
        <p:spPr>
          <a:xfrm>
            <a:off x="3349440" y="4320360"/>
            <a:ext cx="719280" cy="719280"/>
          </a:xfrm>
          <a:prstGeom prst="rect">
            <a:avLst/>
          </a:prstGeom>
          <a:gradFill rotWithShape="0">
            <a:gsLst>
              <a:gs pos="0">
                <a:srgbClr val="b1cbe9"/>
              </a:gs>
              <a:gs pos="100000">
                <a:srgbClr val="a2c1e4"/>
              </a:gs>
            </a:gsLst>
            <a:lin ang="5400000"/>
          </a:gradFill>
          <a:ln>
            <a:solidFill>
              <a:srgbClr val="5597d3"/>
            </a:solidFill>
          </a:ln>
          <a:effectLst>
            <a:outerShdw algn="tl" blurRad="50800" dir="2700000" dist="37674" rotWithShape="0">
              <a:srgbClr val="000000">
                <a:alpha val="40000"/>
              </a:srgbClr>
            </a:outerShdw>
          </a:effectLst>
        </p:spPr>
        <p:style>
          <a:lnRef idx="1">
            <a:schemeClr val="accent1"/>
          </a:lnRef>
          <a:fillRef idx="2">
            <a:schemeClr val="accent1"/>
          </a:fillRef>
          <a:effectRef idx="1">
            <a:schemeClr val="accent1"/>
          </a:effectRef>
          <a:fontRef idx="minor"/>
        </p:style>
        <p:txBody>
          <a:bodyPr lIns="90000" rIns="90000" tIns="45000" bIns="45000" anchor="ctr">
            <a:noAutofit/>
          </a:bodyPr>
          <a:p>
            <a:pPr algn="ctr">
              <a:lnSpc>
                <a:spcPct val="100000"/>
              </a:lnSpc>
            </a:pPr>
            <a:r>
              <a:rPr b="0" lang="en-US" sz="900" spc="-1" strike="noStrike">
                <a:solidFill>
                  <a:srgbClr val="000000"/>
                </a:solidFill>
                <a:latin typeface="Calibri"/>
                <a:ea typeface="DejaVu Sans"/>
              </a:rPr>
              <a:t>Biometric Store</a:t>
            </a:r>
            <a:endParaRPr b="0" lang="en-US" sz="900" spc="-1" strike="noStrike">
              <a:latin typeface="Arial"/>
            </a:endParaRPr>
          </a:p>
        </p:txBody>
      </p:sp>
      <p:sp>
        <p:nvSpPr>
          <p:cNvPr id="319" name="CustomShape 7"/>
          <p:cNvSpPr/>
          <p:nvPr/>
        </p:nvSpPr>
        <p:spPr>
          <a:xfrm>
            <a:off x="2040840" y="4320360"/>
            <a:ext cx="719280" cy="719280"/>
          </a:xfrm>
          <a:prstGeom prst="rect">
            <a:avLst/>
          </a:prstGeom>
          <a:gradFill rotWithShape="0">
            <a:gsLst>
              <a:gs pos="0">
                <a:srgbClr val="b1cbe9"/>
              </a:gs>
              <a:gs pos="100000">
                <a:srgbClr val="a2c1e4"/>
              </a:gs>
            </a:gsLst>
            <a:lin ang="5400000"/>
          </a:gradFill>
          <a:ln>
            <a:solidFill>
              <a:srgbClr val="5597d3"/>
            </a:solidFill>
          </a:ln>
          <a:effectLst>
            <a:outerShdw algn="tl" blurRad="50800" dir="2700000" dist="37674" rotWithShape="0">
              <a:srgbClr val="000000">
                <a:alpha val="40000"/>
              </a:srgbClr>
            </a:outerShdw>
          </a:effectLst>
        </p:spPr>
        <p:style>
          <a:lnRef idx="1">
            <a:schemeClr val="accent1"/>
          </a:lnRef>
          <a:fillRef idx="2">
            <a:schemeClr val="accent1"/>
          </a:fillRef>
          <a:effectRef idx="1">
            <a:schemeClr val="accent1"/>
          </a:effectRef>
          <a:fontRef idx="minor"/>
        </p:style>
        <p:txBody>
          <a:bodyPr lIns="90000" rIns="90000" tIns="45000" bIns="45000" anchor="ctr">
            <a:noAutofit/>
          </a:bodyPr>
          <a:p>
            <a:pPr algn="ctr">
              <a:lnSpc>
                <a:spcPct val="100000"/>
              </a:lnSpc>
            </a:pPr>
            <a:r>
              <a:rPr b="0" lang="en-US" sz="900" spc="-1" strike="noStrike">
                <a:solidFill>
                  <a:srgbClr val="000000"/>
                </a:solidFill>
                <a:latin typeface="Calibri"/>
                <a:ea typeface="DejaVu Sans"/>
              </a:rPr>
              <a:t>ABIS Sync</a:t>
            </a:r>
            <a:endParaRPr b="0" lang="en-US" sz="900" spc="-1" strike="noStrike">
              <a:latin typeface="Arial"/>
            </a:endParaRPr>
          </a:p>
        </p:txBody>
      </p:sp>
      <p:sp>
        <p:nvSpPr>
          <p:cNvPr id="320" name="CustomShape 8"/>
          <p:cNvSpPr/>
          <p:nvPr/>
        </p:nvSpPr>
        <p:spPr>
          <a:xfrm>
            <a:off x="5792760" y="2925000"/>
            <a:ext cx="2086200" cy="180720"/>
          </a:xfrm>
          <a:prstGeom prst="rect">
            <a:avLst/>
          </a:prstGeom>
          <a:gradFill rotWithShape="0">
            <a:gsLst>
              <a:gs pos="0">
                <a:srgbClr val="b1cbe9"/>
              </a:gs>
              <a:gs pos="100000">
                <a:srgbClr val="a2c1e4"/>
              </a:gs>
            </a:gsLst>
            <a:lin ang="5400000"/>
          </a:gradFill>
          <a:ln>
            <a:solidFill>
              <a:srgbClr val="5597d3"/>
            </a:solidFill>
          </a:ln>
          <a:effectLst>
            <a:outerShdw algn="tl" blurRad="50800" dir="2700000" dist="37674" rotWithShape="0">
              <a:srgbClr val="000000">
                <a:alpha val="40000"/>
              </a:srgbClr>
            </a:outerShdw>
          </a:effectLst>
        </p:spPr>
        <p:style>
          <a:lnRef idx="1">
            <a:schemeClr val="accent1"/>
          </a:lnRef>
          <a:fillRef idx="2">
            <a:schemeClr val="accent1"/>
          </a:fillRef>
          <a:effectRef idx="1">
            <a:schemeClr val="accent1"/>
          </a:effectRef>
          <a:fontRef idx="minor"/>
        </p:style>
        <p:txBody>
          <a:bodyPr lIns="90000" rIns="90000" tIns="45000" bIns="45000" anchor="ctr">
            <a:noAutofit/>
          </a:bodyPr>
          <a:p>
            <a:pPr algn="ctr">
              <a:lnSpc>
                <a:spcPct val="100000"/>
              </a:lnSpc>
            </a:pPr>
            <a:r>
              <a:rPr b="0" lang="en-US" sz="900" spc="-1" strike="noStrike">
                <a:solidFill>
                  <a:srgbClr val="000000"/>
                </a:solidFill>
                <a:latin typeface="Calibri"/>
                <a:ea typeface="DejaVu Sans"/>
              </a:rPr>
              <a:t>Load balancer</a:t>
            </a:r>
            <a:endParaRPr b="0" lang="en-US" sz="900" spc="-1" strike="noStrike">
              <a:latin typeface="Arial"/>
            </a:endParaRPr>
          </a:p>
        </p:txBody>
      </p:sp>
      <p:sp>
        <p:nvSpPr>
          <p:cNvPr id="321" name="CustomShape 9"/>
          <p:cNvSpPr/>
          <p:nvPr/>
        </p:nvSpPr>
        <p:spPr>
          <a:xfrm>
            <a:off x="6830280" y="3530160"/>
            <a:ext cx="863280" cy="719280"/>
          </a:xfrm>
          <a:prstGeom prst="flowChartMultidocument">
            <a:avLst/>
          </a:prstGeom>
          <a:gradFill rotWithShape="0">
            <a:gsLst>
              <a:gs pos="0">
                <a:srgbClr val="b1cbe9"/>
              </a:gs>
              <a:gs pos="100000">
                <a:srgbClr val="a2c1e4"/>
              </a:gs>
            </a:gsLst>
            <a:lin ang="5400000"/>
          </a:gradFill>
          <a:ln>
            <a:solidFill>
              <a:srgbClr val="5597d3"/>
            </a:solidFill>
          </a:ln>
          <a:effectLst>
            <a:outerShdw algn="tl" blurRad="50800" dir="2700000" dist="37674" rotWithShape="0">
              <a:srgbClr val="000000">
                <a:alpha val="40000"/>
              </a:srgbClr>
            </a:outerShdw>
          </a:effectLst>
        </p:spPr>
        <p:style>
          <a:lnRef idx="1">
            <a:schemeClr val="accent1"/>
          </a:lnRef>
          <a:fillRef idx="2">
            <a:schemeClr val="accent1"/>
          </a:fillRef>
          <a:effectRef idx="1">
            <a:schemeClr val="accent1"/>
          </a:effectRef>
          <a:fontRef idx="minor"/>
        </p:style>
        <p:txBody>
          <a:bodyPr lIns="90000" rIns="90000" tIns="45000" bIns="45000" anchor="ctr">
            <a:noAutofit/>
          </a:bodyPr>
          <a:p>
            <a:pPr algn="ctr">
              <a:lnSpc>
                <a:spcPct val="100000"/>
              </a:lnSpc>
            </a:pPr>
            <a:r>
              <a:rPr b="0" lang="en-US" sz="900" spc="-1" strike="noStrike">
                <a:solidFill>
                  <a:srgbClr val="000000"/>
                </a:solidFill>
                <a:latin typeface="Calibri"/>
                <a:ea typeface="DejaVu Sans"/>
              </a:rPr>
              <a:t>LP Feature extractor</a:t>
            </a:r>
            <a:endParaRPr b="0" lang="en-US" sz="900" spc="-1" strike="noStrike">
              <a:latin typeface="Arial"/>
            </a:endParaRPr>
          </a:p>
        </p:txBody>
      </p:sp>
      <p:sp>
        <p:nvSpPr>
          <p:cNvPr id="322" name="CustomShape 10"/>
          <p:cNvSpPr/>
          <p:nvPr/>
        </p:nvSpPr>
        <p:spPr>
          <a:xfrm>
            <a:off x="5776200" y="5221800"/>
            <a:ext cx="863280" cy="719280"/>
          </a:xfrm>
          <a:prstGeom prst="flowChartMultidocument">
            <a:avLst/>
          </a:prstGeom>
          <a:gradFill rotWithShape="0">
            <a:gsLst>
              <a:gs pos="0">
                <a:srgbClr val="b1cbe9"/>
              </a:gs>
              <a:gs pos="100000">
                <a:srgbClr val="a2c1e4"/>
              </a:gs>
            </a:gsLst>
            <a:lin ang="5400000"/>
          </a:gradFill>
          <a:ln>
            <a:solidFill>
              <a:srgbClr val="5597d3"/>
            </a:solidFill>
          </a:ln>
          <a:effectLst>
            <a:outerShdw algn="tl" blurRad="50800" dir="2700000" dist="37674" rotWithShape="0">
              <a:srgbClr val="000000">
                <a:alpha val="40000"/>
              </a:srgbClr>
            </a:outerShdw>
          </a:effectLst>
        </p:spPr>
        <p:style>
          <a:lnRef idx="1">
            <a:schemeClr val="accent1"/>
          </a:lnRef>
          <a:fillRef idx="2">
            <a:schemeClr val="accent1"/>
          </a:fillRef>
          <a:effectRef idx="1">
            <a:schemeClr val="accent1"/>
          </a:effectRef>
          <a:fontRef idx="minor"/>
        </p:style>
        <p:txBody>
          <a:bodyPr lIns="90000" rIns="90000" tIns="45000" bIns="45000" anchor="ctr">
            <a:noAutofit/>
          </a:bodyPr>
          <a:p>
            <a:pPr algn="ctr">
              <a:lnSpc>
                <a:spcPct val="100000"/>
              </a:lnSpc>
            </a:pPr>
            <a:r>
              <a:rPr b="0" lang="en-US" sz="900" spc="-1" strike="noStrike">
                <a:solidFill>
                  <a:srgbClr val="000000"/>
                </a:solidFill>
                <a:latin typeface="Calibri"/>
                <a:ea typeface="DejaVu Sans"/>
              </a:rPr>
              <a:t>Template Recoder</a:t>
            </a:r>
            <a:endParaRPr b="0" lang="en-US" sz="900" spc="-1" strike="noStrike">
              <a:latin typeface="Arial"/>
            </a:endParaRPr>
          </a:p>
        </p:txBody>
      </p:sp>
      <p:sp>
        <p:nvSpPr>
          <p:cNvPr id="323" name="CustomShape 11"/>
          <p:cNvSpPr/>
          <p:nvPr/>
        </p:nvSpPr>
        <p:spPr>
          <a:xfrm>
            <a:off x="6827760" y="5221800"/>
            <a:ext cx="863280" cy="719280"/>
          </a:xfrm>
          <a:prstGeom prst="flowChartMultidocument">
            <a:avLst/>
          </a:prstGeom>
          <a:gradFill rotWithShape="0">
            <a:gsLst>
              <a:gs pos="0">
                <a:srgbClr val="b1cbe9"/>
              </a:gs>
              <a:gs pos="100000">
                <a:srgbClr val="a2c1e4"/>
              </a:gs>
            </a:gsLst>
            <a:lin ang="5400000"/>
          </a:gradFill>
          <a:ln>
            <a:solidFill>
              <a:srgbClr val="5597d3"/>
            </a:solidFill>
          </a:ln>
          <a:effectLst>
            <a:outerShdw algn="tl" blurRad="50800" dir="2700000" dist="37674" rotWithShape="0">
              <a:srgbClr val="000000">
                <a:alpha val="40000"/>
              </a:srgbClr>
            </a:outerShdw>
          </a:effectLst>
        </p:spPr>
        <p:style>
          <a:lnRef idx="1">
            <a:schemeClr val="accent1"/>
          </a:lnRef>
          <a:fillRef idx="2">
            <a:schemeClr val="accent1"/>
          </a:fillRef>
          <a:effectRef idx="1">
            <a:schemeClr val="accent1"/>
          </a:effectRef>
          <a:fontRef idx="minor"/>
        </p:style>
        <p:txBody>
          <a:bodyPr lIns="90000" rIns="90000" tIns="45000" bIns="45000" anchor="ctr">
            <a:noAutofit/>
          </a:bodyPr>
          <a:p>
            <a:pPr algn="ctr">
              <a:lnSpc>
                <a:spcPct val="100000"/>
              </a:lnSpc>
            </a:pPr>
            <a:r>
              <a:rPr b="0" lang="en-US" sz="900" spc="-1" strike="noStrike">
                <a:solidFill>
                  <a:srgbClr val="000000"/>
                </a:solidFill>
                <a:latin typeface="Calibri"/>
                <a:ea typeface="DejaVu Sans"/>
              </a:rPr>
              <a:t>1:1 Compare</a:t>
            </a:r>
            <a:endParaRPr b="0" lang="en-US" sz="900" spc="-1" strike="noStrike">
              <a:latin typeface="Arial"/>
            </a:endParaRPr>
          </a:p>
        </p:txBody>
      </p:sp>
      <p:sp>
        <p:nvSpPr>
          <p:cNvPr id="324" name="CustomShape 12"/>
          <p:cNvSpPr/>
          <p:nvPr/>
        </p:nvSpPr>
        <p:spPr>
          <a:xfrm>
            <a:off x="183240" y="5477760"/>
            <a:ext cx="1440360" cy="448920"/>
          </a:xfrm>
          <a:prstGeom prst="flowChartMultidocument">
            <a:avLst/>
          </a:prstGeom>
          <a:gradFill rotWithShape="0">
            <a:gsLst>
              <a:gs pos="0">
                <a:srgbClr val="b1cbe9"/>
              </a:gs>
              <a:gs pos="100000">
                <a:srgbClr val="a2c1e4"/>
              </a:gs>
            </a:gsLst>
            <a:lin ang="5400000"/>
          </a:gradFill>
          <a:ln>
            <a:solidFill>
              <a:srgbClr val="5597d3"/>
            </a:solidFill>
          </a:ln>
          <a:effectLst>
            <a:outerShdw algn="tl" blurRad="50800" dir="2700000" dist="37674" rotWithShape="0">
              <a:srgbClr val="000000">
                <a:alpha val="40000"/>
              </a:srgbClr>
            </a:outerShdw>
          </a:effectLst>
        </p:spPr>
        <p:style>
          <a:lnRef idx="1">
            <a:schemeClr val="accent1"/>
          </a:lnRef>
          <a:fillRef idx="2">
            <a:schemeClr val="accent1"/>
          </a:fillRef>
          <a:effectRef idx="1">
            <a:schemeClr val="accent1"/>
          </a:effectRef>
          <a:fontRef idx="minor"/>
        </p:style>
        <p:txBody>
          <a:bodyPr lIns="90000" rIns="90000" tIns="45000" bIns="45000" anchor="ctr">
            <a:noAutofit/>
          </a:bodyPr>
          <a:p>
            <a:pPr algn="ctr">
              <a:lnSpc>
                <a:spcPct val="100000"/>
              </a:lnSpc>
            </a:pPr>
            <a:r>
              <a:rPr b="0" lang="en-US" sz="900" spc="-1" strike="noStrike">
                <a:solidFill>
                  <a:srgbClr val="000000"/>
                </a:solidFill>
                <a:latin typeface="Calibri"/>
                <a:ea typeface="DejaVu Sans"/>
              </a:rPr>
              <a:t>Galleries</a:t>
            </a:r>
            <a:endParaRPr b="0" lang="en-US" sz="900" spc="-1" strike="noStrike">
              <a:latin typeface="Arial"/>
            </a:endParaRPr>
          </a:p>
        </p:txBody>
      </p:sp>
      <p:sp>
        <p:nvSpPr>
          <p:cNvPr id="325" name="CustomShape 13"/>
          <p:cNvSpPr/>
          <p:nvPr/>
        </p:nvSpPr>
        <p:spPr>
          <a:xfrm>
            <a:off x="4406400" y="1694520"/>
            <a:ext cx="330840" cy="519840"/>
          </a:xfrm>
          <a:prstGeom prst="upDownArrow">
            <a:avLst>
              <a:gd name="adj1" fmla="val 50000"/>
              <a:gd name="adj2" fmla="val 50000"/>
            </a:avLst>
          </a:prstGeom>
          <a:gradFill rotWithShape="0">
            <a:gsLst>
              <a:gs pos="0">
                <a:srgbClr val="b1cbe9"/>
              </a:gs>
              <a:gs pos="100000">
                <a:srgbClr val="a2c1e4"/>
              </a:gs>
            </a:gsLst>
            <a:lin ang="5400000"/>
          </a:gradFill>
          <a:ln>
            <a:solidFill>
              <a:srgbClr val="5597d3"/>
            </a:solidFill>
          </a:ln>
          <a:effectLst>
            <a:outerShdw algn="tl" blurRad="50800" dir="2700000" dist="37674" rotWithShape="0">
              <a:srgbClr val="000000">
                <a:alpha val="40000"/>
              </a:srgbClr>
            </a:outerShdw>
          </a:effectLst>
        </p:spPr>
        <p:style>
          <a:lnRef idx="1">
            <a:schemeClr val="accent1"/>
          </a:lnRef>
          <a:fillRef idx="2">
            <a:schemeClr val="accent1"/>
          </a:fillRef>
          <a:effectRef idx="1">
            <a:schemeClr val="accent1"/>
          </a:effectRef>
          <a:fontRef idx="minor"/>
        </p:style>
      </p:sp>
      <p:sp>
        <p:nvSpPr>
          <p:cNvPr id="326" name="CustomShape 14"/>
          <p:cNvSpPr/>
          <p:nvPr/>
        </p:nvSpPr>
        <p:spPr>
          <a:xfrm>
            <a:off x="4722120" y="4377960"/>
            <a:ext cx="863280" cy="719280"/>
          </a:xfrm>
          <a:prstGeom prst="flowChartMultidocument">
            <a:avLst/>
          </a:prstGeom>
          <a:gradFill rotWithShape="0">
            <a:gsLst>
              <a:gs pos="0">
                <a:srgbClr val="b1cbe9"/>
              </a:gs>
              <a:gs pos="100000">
                <a:srgbClr val="a2c1e4"/>
              </a:gs>
            </a:gsLst>
            <a:lin ang="5400000"/>
          </a:gradFill>
          <a:ln>
            <a:solidFill>
              <a:srgbClr val="5597d3"/>
            </a:solidFill>
          </a:ln>
          <a:effectLst>
            <a:outerShdw algn="tl" blurRad="50800" dir="2700000" dist="37674" rotWithShape="0">
              <a:srgbClr val="000000">
                <a:alpha val="40000"/>
              </a:srgbClr>
            </a:outerShdw>
          </a:effectLst>
        </p:spPr>
        <p:style>
          <a:lnRef idx="1">
            <a:schemeClr val="accent1"/>
          </a:lnRef>
          <a:fillRef idx="2">
            <a:schemeClr val="accent1"/>
          </a:fillRef>
          <a:effectRef idx="1">
            <a:schemeClr val="accent1"/>
          </a:effectRef>
          <a:fontRef idx="minor"/>
        </p:style>
        <p:txBody>
          <a:bodyPr lIns="90000" rIns="90000" tIns="45000" bIns="45000" anchor="ctr">
            <a:noAutofit/>
          </a:bodyPr>
          <a:p>
            <a:pPr algn="ctr">
              <a:lnSpc>
                <a:spcPct val="100000"/>
              </a:lnSpc>
            </a:pPr>
            <a:r>
              <a:rPr b="0" lang="en-US" sz="900" spc="-1" strike="noStrike">
                <a:solidFill>
                  <a:srgbClr val="000000"/>
                </a:solidFill>
                <a:latin typeface="Calibri"/>
                <a:ea typeface="DejaVu Sans"/>
              </a:rPr>
              <a:t>Palm print feature extractor</a:t>
            </a:r>
            <a:endParaRPr b="0" lang="en-US" sz="900" spc="-1" strike="noStrike">
              <a:latin typeface="Arial"/>
            </a:endParaRPr>
          </a:p>
        </p:txBody>
      </p:sp>
      <p:sp>
        <p:nvSpPr>
          <p:cNvPr id="327" name="CustomShape 15"/>
          <p:cNvSpPr/>
          <p:nvPr/>
        </p:nvSpPr>
        <p:spPr>
          <a:xfrm>
            <a:off x="5776200" y="4377960"/>
            <a:ext cx="863280" cy="719280"/>
          </a:xfrm>
          <a:prstGeom prst="flowChartMultidocument">
            <a:avLst/>
          </a:prstGeom>
          <a:gradFill rotWithShape="0">
            <a:gsLst>
              <a:gs pos="0">
                <a:srgbClr val="b1cbe9"/>
              </a:gs>
              <a:gs pos="100000">
                <a:srgbClr val="a2c1e4"/>
              </a:gs>
            </a:gsLst>
            <a:lin ang="5400000"/>
          </a:gradFill>
          <a:ln>
            <a:solidFill>
              <a:srgbClr val="5597d3"/>
            </a:solidFill>
          </a:ln>
          <a:effectLst>
            <a:outerShdw algn="tl" blurRad="50800" dir="2700000" dist="37674" rotWithShape="0">
              <a:srgbClr val="000000">
                <a:alpha val="40000"/>
              </a:srgbClr>
            </a:outerShdw>
          </a:effectLst>
        </p:spPr>
        <p:style>
          <a:lnRef idx="1">
            <a:schemeClr val="accent1"/>
          </a:lnRef>
          <a:fillRef idx="2">
            <a:schemeClr val="accent1"/>
          </a:fillRef>
          <a:effectRef idx="1">
            <a:schemeClr val="accent1"/>
          </a:effectRef>
          <a:fontRef idx="minor"/>
        </p:style>
        <p:txBody>
          <a:bodyPr lIns="90000" rIns="90000" tIns="45000" bIns="45000" anchor="ctr">
            <a:noAutofit/>
          </a:bodyPr>
          <a:p>
            <a:pPr algn="ctr">
              <a:lnSpc>
                <a:spcPct val="100000"/>
              </a:lnSpc>
            </a:pPr>
            <a:r>
              <a:rPr b="0" lang="en-US" sz="900" spc="-1" strike="noStrike">
                <a:solidFill>
                  <a:srgbClr val="000000"/>
                </a:solidFill>
                <a:latin typeface="Calibri"/>
                <a:ea typeface="DejaVu Sans"/>
              </a:rPr>
              <a:t>Iris feature extractor</a:t>
            </a:r>
            <a:endParaRPr b="0" lang="en-US" sz="900" spc="-1" strike="noStrike">
              <a:latin typeface="Arial"/>
            </a:endParaRPr>
          </a:p>
        </p:txBody>
      </p:sp>
      <p:sp>
        <p:nvSpPr>
          <p:cNvPr id="328" name="CustomShape 16"/>
          <p:cNvSpPr/>
          <p:nvPr/>
        </p:nvSpPr>
        <p:spPr>
          <a:xfrm>
            <a:off x="6828840" y="4376160"/>
            <a:ext cx="863280" cy="719280"/>
          </a:xfrm>
          <a:prstGeom prst="flowChartMultidocument">
            <a:avLst/>
          </a:prstGeom>
          <a:gradFill rotWithShape="0">
            <a:gsLst>
              <a:gs pos="0">
                <a:srgbClr val="b1cbe9"/>
              </a:gs>
              <a:gs pos="100000">
                <a:srgbClr val="a2c1e4"/>
              </a:gs>
            </a:gsLst>
            <a:lin ang="5400000"/>
          </a:gradFill>
          <a:ln>
            <a:solidFill>
              <a:srgbClr val="5597d3"/>
            </a:solidFill>
          </a:ln>
          <a:effectLst>
            <a:outerShdw algn="tl" blurRad="50800" dir="2700000" dist="37674" rotWithShape="0">
              <a:srgbClr val="000000">
                <a:alpha val="40000"/>
              </a:srgbClr>
            </a:outerShdw>
          </a:effectLst>
        </p:spPr>
        <p:style>
          <a:lnRef idx="1">
            <a:schemeClr val="accent1"/>
          </a:lnRef>
          <a:fillRef idx="2">
            <a:schemeClr val="accent1"/>
          </a:fillRef>
          <a:effectRef idx="1">
            <a:schemeClr val="accent1"/>
          </a:effectRef>
          <a:fontRef idx="minor"/>
        </p:style>
        <p:txBody>
          <a:bodyPr lIns="90000" rIns="90000" tIns="45000" bIns="45000" anchor="ctr">
            <a:noAutofit/>
          </a:bodyPr>
          <a:p>
            <a:pPr algn="ctr">
              <a:lnSpc>
                <a:spcPct val="100000"/>
              </a:lnSpc>
            </a:pPr>
            <a:r>
              <a:rPr b="0" lang="en-US" sz="900" spc="-1" strike="noStrike">
                <a:solidFill>
                  <a:srgbClr val="000000"/>
                </a:solidFill>
                <a:latin typeface="Calibri"/>
                <a:ea typeface="DejaVu Sans"/>
              </a:rPr>
              <a:t>ITL Converter</a:t>
            </a:r>
            <a:endParaRPr b="0" lang="en-US" sz="900" spc="-1" strike="noStrike">
              <a:latin typeface="Arial"/>
            </a:endParaRPr>
          </a:p>
        </p:txBody>
      </p:sp>
      <p:sp>
        <p:nvSpPr>
          <p:cNvPr id="329" name="CustomShape 17"/>
          <p:cNvSpPr/>
          <p:nvPr/>
        </p:nvSpPr>
        <p:spPr>
          <a:xfrm>
            <a:off x="4722120" y="5221800"/>
            <a:ext cx="863280" cy="719280"/>
          </a:xfrm>
          <a:prstGeom prst="flowChartMultidocument">
            <a:avLst/>
          </a:prstGeom>
          <a:gradFill rotWithShape="0">
            <a:gsLst>
              <a:gs pos="0">
                <a:srgbClr val="b1cbe9"/>
              </a:gs>
              <a:gs pos="100000">
                <a:srgbClr val="a2c1e4"/>
              </a:gs>
            </a:gsLst>
            <a:lin ang="5400000"/>
          </a:gradFill>
          <a:ln>
            <a:solidFill>
              <a:srgbClr val="5597d3"/>
            </a:solidFill>
          </a:ln>
          <a:effectLst>
            <a:outerShdw algn="tl" blurRad="50800" dir="2700000" dist="37674" rotWithShape="0">
              <a:srgbClr val="000000">
                <a:alpha val="40000"/>
              </a:srgbClr>
            </a:outerShdw>
          </a:effectLst>
        </p:spPr>
        <p:style>
          <a:lnRef idx="1">
            <a:schemeClr val="accent1"/>
          </a:lnRef>
          <a:fillRef idx="2">
            <a:schemeClr val="accent1"/>
          </a:fillRef>
          <a:effectRef idx="1">
            <a:schemeClr val="accent1"/>
          </a:effectRef>
          <a:fontRef idx="minor"/>
        </p:style>
        <p:txBody>
          <a:bodyPr lIns="90000" rIns="90000" tIns="45000" bIns="45000" anchor="ctr">
            <a:noAutofit/>
          </a:bodyPr>
          <a:p>
            <a:pPr algn="ctr">
              <a:lnSpc>
                <a:spcPct val="100000"/>
              </a:lnSpc>
            </a:pPr>
            <a:r>
              <a:rPr b="0" lang="en-US" sz="900" spc="-1" strike="noStrike">
                <a:solidFill>
                  <a:srgbClr val="000000"/>
                </a:solidFill>
                <a:latin typeface="Calibri"/>
                <a:ea typeface="DejaVu Sans"/>
              </a:rPr>
              <a:t>Template Accessor</a:t>
            </a:r>
            <a:endParaRPr b="0" lang="en-US" sz="900" spc="-1" strike="noStrike">
              <a:latin typeface="Arial"/>
            </a:endParaRPr>
          </a:p>
        </p:txBody>
      </p:sp>
      <p:sp>
        <p:nvSpPr>
          <p:cNvPr id="330" name="CustomShape 18"/>
          <p:cNvSpPr/>
          <p:nvPr/>
        </p:nvSpPr>
        <p:spPr>
          <a:xfrm>
            <a:off x="7884360" y="3530160"/>
            <a:ext cx="863280" cy="719280"/>
          </a:xfrm>
          <a:prstGeom prst="flowChartMultidocument">
            <a:avLst/>
          </a:prstGeom>
          <a:gradFill rotWithShape="0">
            <a:gsLst>
              <a:gs pos="0">
                <a:srgbClr val="b1cbe9"/>
              </a:gs>
              <a:gs pos="100000">
                <a:srgbClr val="a2c1e4"/>
              </a:gs>
            </a:gsLst>
            <a:lin ang="5400000"/>
          </a:gradFill>
          <a:ln>
            <a:solidFill>
              <a:srgbClr val="5597d3"/>
            </a:solidFill>
          </a:ln>
          <a:effectLst>
            <a:outerShdw algn="tl" blurRad="50800" dir="2700000" dist="37674" rotWithShape="0">
              <a:srgbClr val="000000">
                <a:alpha val="40000"/>
              </a:srgbClr>
            </a:outerShdw>
          </a:effectLst>
        </p:spPr>
        <p:style>
          <a:lnRef idx="1">
            <a:schemeClr val="accent1"/>
          </a:lnRef>
          <a:fillRef idx="2">
            <a:schemeClr val="accent1"/>
          </a:fillRef>
          <a:effectRef idx="1">
            <a:schemeClr val="accent1"/>
          </a:effectRef>
          <a:fontRef idx="minor"/>
        </p:style>
        <p:txBody>
          <a:bodyPr lIns="90000" rIns="90000" tIns="45000" bIns="45000" anchor="ctr">
            <a:noAutofit/>
          </a:bodyPr>
          <a:p>
            <a:pPr algn="ctr">
              <a:lnSpc>
                <a:spcPct val="100000"/>
              </a:lnSpc>
            </a:pPr>
            <a:r>
              <a:rPr b="0" lang="en-US" sz="900" spc="-1" strike="noStrike">
                <a:solidFill>
                  <a:srgbClr val="000000"/>
                </a:solidFill>
                <a:latin typeface="Calibri"/>
                <a:ea typeface="DejaVu Sans"/>
              </a:rPr>
              <a:t>NFIQ 2.0</a:t>
            </a:r>
            <a:endParaRPr b="0" lang="en-US" sz="900" spc="-1" strike="noStrike">
              <a:latin typeface="Arial"/>
            </a:endParaRPr>
          </a:p>
        </p:txBody>
      </p:sp>
      <p:sp>
        <p:nvSpPr>
          <p:cNvPr id="331" name="CustomShape 19"/>
          <p:cNvSpPr/>
          <p:nvPr/>
        </p:nvSpPr>
        <p:spPr>
          <a:xfrm>
            <a:off x="7884360" y="4376160"/>
            <a:ext cx="863280" cy="719280"/>
          </a:xfrm>
          <a:prstGeom prst="flowChartMultidocument">
            <a:avLst/>
          </a:prstGeom>
          <a:gradFill rotWithShape="0">
            <a:gsLst>
              <a:gs pos="0">
                <a:srgbClr val="b1cbe9"/>
              </a:gs>
              <a:gs pos="100000">
                <a:srgbClr val="a2c1e4"/>
              </a:gs>
            </a:gsLst>
            <a:lin ang="5400000"/>
          </a:gradFill>
          <a:ln>
            <a:solidFill>
              <a:srgbClr val="5597d3"/>
            </a:solidFill>
          </a:ln>
          <a:effectLst>
            <a:outerShdw algn="tl" blurRad="50800" dir="2700000" dist="37674" rotWithShape="0">
              <a:srgbClr val="000000">
                <a:alpha val="40000"/>
              </a:srgbClr>
            </a:outerShdw>
          </a:effectLst>
        </p:spPr>
        <p:style>
          <a:lnRef idx="1">
            <a:schemeClr val="accent1"/>
          </a:lnRef>
          <a:fillRef idx="2">
            <a:schemeClr val="accent1"/>
          </a:fillRef>
          <a:effectRef idx="1">
            <a:schemeClr val="accent1"/>
          </a:effectRef>
          <a:fontRef idx="minor"/>
        </p:style>
        <p:txBody>
          <a:bodyPr lIns="90000" rIns="90000" tIns="45000" bIns="45000" anchor="ctr">
            <a:noAutofit/>
          </a:bodyPr>
          <a:p>
            <a:pPr algn="ctr">
              <a:lnSpc>
                <a:spcPct val="100000"/>
              </a:lnSpc>
            </a:pPr>
            <a:r>
              <a:rPr b="0" lang="en-US" sz="900" spc="-1" strike="noStrike">
                <a:solidFill>
                  <a:srgbClr val="000000"/>
                </a:solidFill>
                <a:latin typeface="Calibri"/>
                <a:ea typeface="DejaVu Sans"/>
              </a:rPr>
              <a:t>Matching Result</a:t>
            </a:r>
            <a:endParaRPr b="0" lang="en-US" sz="900" spc="-1" strike="noStrike">
              <a:latin typeface="Arial"/>
            </a:endParaRPr>
          </a:p>
        </p:txBody>
      </p:sp>
      <p:sp>
        <p:nvSpPr>
          <p:cNvPr id="332" name="CustomShape 20"/>
          <p:cNvSpPr/>
          <p:nvPr/>
        </p:nvSpPr>
        <p:spPr>
          <a:xfrm>
            <a:off x="7879680" y="5221800"/>
            <a:ext cx="863280" cy="719280"/>
          </a:xfrm>
          <a:prstGeom prst="flowChartMultidocument">
            <a:avLst/>
          </a:prstGeom>
          <a:gradFill rotWithShape="0">
            <a:gsLst>
              <a:gs pos="0">
                <a:srgbClr val="b1cbe9"/>
              </a:gs>
              <a:gs pos="100000">
                <a:srgbClr val="a2c1e4"/>
              </a:gs>
            </a:gsLst>
            <a:lin ang="5400000"/>
          </a:gradFill>
          <a:ln>
            <a:solidFill>
              <a:srgbClr val="5597d3"/>
            </a:solidFill>
          </a:ln>
          <a:effectLst>
            <a:outerShdw algn="tl" blurRad="50800" dir="2700000" dist="37674" rotWithShape="0">
              <a:srgbClr val="000000">
                <a:alpha val="40000"/>
              </a:srgbClr>
            </a:outerShdw>
          </a:effectLst>
        </p:spPr>
        <p:style>
          <a:lnRef idx="1">
            <a:schemeClr val="accent1"/>
          </a:lnRef>
          <a:fillRef idx="2">
            <a:schemeClr val="accent1"/>
          </a:fillRef>
          <a:effectRef idx="1">
            <a:schemeClr val="accent1"/>
          </a:effectRef>
          <a:fontRef idx="minor"/>
        </p:style>
        <p:txBody>
          <a:bodyPr lIns="90000" rIns="90000" tIns="45000" bIns="45000" anchor="ctr">
            <a:noAutofit/>
          </a:bodyPr>
          <a:p>
            <a:pPr algn="ctr">
              <a:lnSpc>
                <a:spcPct val="100000"/>
              </a:lnSpc>
            </a:pPr>
            <a:r>
              <a:rPr b="0" lang="en-US" sz="900" spc="-1" strike="noStrike">
                <a:solidFill>
                  <a:srgbClr val="000000"/>
                </a:solidFill>
                <a:latin typeface="Calibri"/>
                <a:ea typeface="DejaVu Sans"/>
              </a:rPr>
              <a:t>Latent palm feature extractor</a:t>
            </a:r>
            <a:endParaRPr b="0" lang="en-US" sz="900" spc="-1" strike="noStrike">
              <a:latin typeface="Arial"/>
            </a:endParaRPr>
          </a:p>
        </p:txBody>
      </p:sp>
      <p:sp>
        <p:nvSpPr>
          <p:cNvPr id="333" name="CustomShape 21"/>
          <p:cNvSpPr/>
          <p:nvPr/>
        </p:nvSpPr>
        <p:spPr>
          <a:xfrm>
            <a:off x="4722120" y="3530160"/>
            <a:ext cx="863280" cy="719280"/>
          </a:xfrm>
          <a:prstGeom prst="flowChartMultidocument">
            <a:avLst/>
          </a:prstGeom>
          <a:gradFill rotWithShape="0">
            <a:gsLst>
              <a:gs pos="0">
                <a:srgbClr val="b1cbe9"/>
              </a:gs>
              <a:gs pos="100000">
                <a:srgbClr val="a2c1e4"/>
              </a:gs>
            </a:gsLst>
            <a:lin ang="5400000"/>
          </a:gradFill>
          <a:ln>
            <a:solidFill>
              <a:srgbClr val="5597d3"/>
            </a:solidFill>
          </a:ln>
          <a:effectLst>
            <a:outerShdw algn="tl" blurRad="50800" dir="2700000" dist="37674" rotWithShape="0">
              <a:srgbClr val="000000">
                <a:alpha val="40000"/>
              </a:srgbClr>
            </a:outerShdw>
          </a:effectLst>
        </p:spPr>
        <p:style>
          <a:lnRef idx="1">
            <a:schemeClr val="accent1"/>
          </a:lnRef>
          <a:fillRef idx="2">
            <a:schemeClr val="accent1"/>
          </a:fillRef>
          <a:effectRef idx="1">
            <a:schemeClr val="accent1"/>
          </a:effectRef>
          <a:fontRef idx="minor"/>
        </p:style>
        <p:txBody>
          <a:bodyPr lIns="90000" rIns="90000" tIns="45000" bIns="45000" anchor="ctr">
            <a:noAutofit/>
          </a:bodyPr>
          <a:p>
            <a:pPr algn="ctr">
              <a:lnSpc>
                <a:spcPct val="100000"/>
              </a:lnSpc>
            </a:pPr>
            <a:r>
              <a:rPr b="0" lang="en-US" sz="900" spc="-1" strike="noStrike">
                <a:solidFill>
                  <a:srgbClr val="000000"/>
                </a:solidFill>
                <a:latin typeface="Calibri"/>
                <a:ea typeface="DejaVu Sans"/>
              </a:rPr>
              <a:t>Face feature extractor</a:t>
            </a:r>
            <a:endParaRPr b="0" lang="en-US" sz="900" spc="-1" strike="noStrike">
              <a:latin typeface="Arial"/>
            </a:endParaRPr>
          </a:p>
        </p:txBody>
      </p:sp>
      <p:sp>
        <p:nvSpPr>
          <p:cNvPr id="334" name="CustomShape 22"/>
          <p:cNvSpPr/>
          <p:nvPr/>
        </p:nvSpPr>
        <p:spPr>
          <a:xfrm>
            <a:off x="5776200" y="3530160"/>
            <a:ext cx="863280" cy="719280"/>
          </a:xfrm>
          <a:prstGeom prst="flowChartMultidocument">
            <a:avLst/>
          </a:prstGeom>
          <a:gradFill rotWithShape="0">
            <a:gsLst>
              <a:gs pos="0">
                <a:srgbClr val="b1cbe9"/>
              </a:gs>
              <a:gs pos="100000">
                <a:srgbClr val="a2c1e4"/>
              </a:gs>
            </a:gsLst>
            <a:lin ang="5400000"/>
          </a:gradFill>
          <a:ln>
            <a:solidFill>
              <a:srgbClr val="5597d3"/>
            </a:solidFill>
          </a:ln>
          <a:effectLst>
            <a:outerShdw algn="tl" blurRad="50800" dir="2700000" dist="37674" rotWithShape="0">
              <a:srgbClr val="000000">
                <a:alpha val="40000"/>
              </a:srgbClr>
            </a:outerShdw>
          </a:effectLst>
        </p:spPr>
        <p:style>
          <a:lnRef idx="1">
            <a:schemeClr val="accent1"/>
          </a:lnRef>
          <a:fillRef idx="2">
            <a:schemeClr val="accent1"/>
          </a:fillRef>
          <a:effectRef idx="1">
            <a:schemeClr val="accent1"/>
          </a:effectRef>
          <a:fontRef idx="minor"/>
        </p:style>
        <p:txBody>
          <a:bodyPr lIns="90000" rIns="90000" tIns="45000" bIns="45000" anchor="ctr">
            <a:noAutofit/>
          </a:bodyPr>
          <a:p>
            <a:pPr algn="ctr">
              <a:lnSpc>
                <a:spcPct val="100000"/>
              </a:lnSpc>
            </a:pPr>
            <a:r>
              <a:rPr b="0" lang="en-US" sz="900" spc="-1" strike="noStrike">
                <a:solidFill>
                  <a:srgbClr val="000000"/>
                </a:solidFill>
                <a:latin typeface="Calibri"/>
                <a:ea typeface="DejaVu Sans"/>
              </a:rPr>
              <a:t>Fingerprint Feature extractor</a:t>
            </a:r>
            <a:endParaRPr b="0" lang="en-US" sz="900" spc="-1" strike="noStrike">
              <a:latin typeface="Arial"/>
            </a:endParaRPr>
          </a:p>
        </p:txBody>
      </p:sp>
      <p:sp>
        <p:nvSpPr>
          <p:cNvPr id="335" name="CustomShape 23"/>
          <p:cNvSpPr/>
          <p:nvPr/>
        </p:nvSpPr>
        <p:spPr>
          <a:xfrm flipH="1">
            <a:off x="1111680" y="4169160"/>
            <a:ext cx="5760" cy="307080"/>
          </a:xfrm>
          <a:custGeom>
            <a:avLst/>
            <a:gdLst/>
            <a:ahLst/>
            <a:rect l="l" t="t" r="r" b="b"/>
            <a:pathLst>
              <a:path w="21600" h="21600">
                <a:moveTo>
                  <a:pt x="0" y="0"/>
                </a:moveTo>
                <a:lnTo>
                  <a:pt x="21600" y="21600"/>
                </a:lnTo>
              </a:path>
            </a:pathLst>
          </a:custGeom>
          <a:noFill/>
          <a:ln>
            <a:solidFill>
              <a:srgbClr val="5597d3"/>
            </a:solidFill>
            <a:headEnd len="med" type="triangle" w="med"/>
            <a:tailEnd len="med" type="triangle" w="med"/>
          </a:ln>
        </p:spPr>
        <p:style>
          <a:lnRef idx="1">
            <a:schemeClr val="accent1"/>
          </a:lnRef>
          <a:fillRef idx="0">
            <a:schemeClr val="accent1"/>
          </a:fillRef>
          <a:effectRef idx="0">
            <a:schemeClr val="accent1"/>
          </a:effectRef>
          <a:fontRef idx="minor"/>
        </p:style>
      </p:sp>
      <p:sp>
        <p:nvSpPr>
          <p:cNvPr id="336" name="CustomShape 24"/>
          <p:cNvSpPr/>
          <p:nvPr/>
        </p:nvSpPr>
        <p:spPr>
          <a:xfrm>
            <a:off x="3709440" y="5040360"/>
            <a:ext cx="360" cy="377640"/>
          </a:xfrm>
          <a:custGeom>
            <a:avLst/>
            <a:gdLst/>
            <a:ahLst/>
            <a:rect l="l" t="t" r="r" b="b"/>
            <a:pathLst>
              <a:path w="21600" h="21600">
                <a:moveTo>
                  <a:pt x="0" y="0"/>
                </a:moveTo>
                <a:lnTo>
                  <a:pt x="21600" y="21600"/>
                </a:lnTo>
              </a:path>
            </a:pathLst>
          </a:custGeom>
          <a:noFill/>
          <a:ln>
            <a:solidFill>
              <a:srgbClr val="5597d3"/>
            </a:solidFill>
            <a:headEnd len="med" type="triangle" w="med"/>
            <a:tailEnd len="med" type="triangle" w="med"/>
          </a:ln>
        </p:spPr>
        <p:style>
          <a:lnRef idx="1">
            <a:schemeClr val="accent1"/>
          </a:lnRef>
          <a:fillRef idx="0">
            <a:schemeClr val="accent1"/>
          </a:fillRef>
          <a:effectRef idx="0">
            <a:schemeClr val="accent1"/>
          </a:effectRef>
          <a:fontRef idx="minor"/>
        </p:style>
      </p:sp>
      <p:sp>
        <p:nvSpPr>
          <p:cNvPr id="337" name="CustomShape 25"/>
          <p:cNvSpPr/>
          <p:nvPr/>
        </p:nvSpPr>
        <p:spPr>
          <a:xfrm>
            <a:off x="2760840" y="4680360"/>
            <a:ext cx="587880" cy="360"/>
          </a:xfrm>
          <a:custGeom>
            <a:avLst/>
            <a:gdLst/>
            <a:ahLst/>
            <a:rect l="l" t="t" r="r" b="b"/>
            <a:pathLst>
              <a:path w="21600" h="21600">
                <a:moveTo>
                  <a:pt x="0" y="0"/>
                </a:moveTo>
                <a:lnTo>
                  <a:pt x="21600" y="21600"/>
                </a:lnTo>
              </a:path>
            </a:pathLst>
          </a:custGeom>
          <a:noFill/>
          <a:ln>
            <a:solidFill>
              <a:srgbClr val="5597d3"/>
            </a:solidFill>
            <a:headEnd len="med" type="triangle" w="med"/>
            <a:tailEnd len="med" type="triangle" w="med"/>
          </a:ln>
        </p:spPr>
        <p:style>
          <a:lnRef idx="1">
            <a:schemeClr val="accent1"/>
          </a:lnRef>
          <a:fillRef idx="0">
            <a:schemeClr val="accent1"/>
          </a:fillRef>
          <a:effectRef idx="0">
            <a:schemeClr val="accent1"/>
          </a:effectRef>
          <a:fontRef idx="minor"/>
        </p:style>
      </p:sp>
      <p:sp>
        <p:nvSpPr>
          <p:cNvPr id="338" name="CustomShape 26"/>
          <p:cNvSpPr/>
          <p:nvPr/>
        </p:nvSpPr>
        <p:spPr>
          <a:xfrm rot="5400000">
            <a:off x="3343680" y="3090960"/>
            <a:ext cx="1594800" cy="861840"/>
          </a:xfrm>
          <a:prstGeom prst="curvedConnector3">
            <a:avLst>
              <a:gd name="adj1" fmla="val 50000"/>
            </a:avLst>
          </a:prstGeom>
          <a:noFill/>
          <a:ln>
            <a:solidFill>
              <a:srgbClr val="5597d3"/>
            </a:solidFill>
            <a:headEnd len="med" type="triangle" w="med"/>
            <a:tailEnd len="med" type="triangle" w="med"/>
          </a:ln>
        </p:spPr>
        <p:style>
          <a:lnRef idx="1">
            <a:schemeClr val="accent1"/>
          </a:lnRef>
          <a:fillRef idx="0">
            <a:schemeClr val="accent1"/>
          </a:fillRef>
          <a:effectRef idx="0">
            <a:schemeClr val="accent1"/>
          </a:effectRef>
          <a:fontRef idx="minor"/>
        </p:style>
      </p:sp>
      <p:sp>
        <p:nvSpPr>
          <p:cNvPr id="339" name="CustomShape 27"/>
          <p:cNvSpPr/>
          <p:nvPr/>
        </p:nvSpPr>
        <p:spPr>
          <a:xfrm>
            <a:off x="1479240" y="3809160"/>
            <a:ext cx="921240" cy="510480"/>
          </a:xfrm>
          <a:prstGeom prst="curvedConnector2">
            <a:avLst/>
          </a:prstGeom>
          <a:noFill/>
          <a:ln>
            <a:solidFill>
              <a:srgbClr val="5597d3"/>
            </a:solidFill>
            <a:headEnd len="med" type="triangle" w="med"/>
            <a:tailEnd len="med" type="triangle" w="med"/>
          </a:ln>
        </p:spPr>
        <p:style>
          <a:lnRef idx="1">
            <a:schemeClr val="accent1"/>
          </a:lnRef>
          <a:fillRef idx="0">
            <a:schemeClr val="accent1"/>
          </a:fillRef>
          <a:effectRef idx="0">
            <a:schemeClr val="accent1"/>
          </a:effectRef>
          <a:fontRef idx="minor"/>
        </p:style>
      </p:sp>
      <p:sp>
        <p:nvSpPr>
          <p:cNvPr id="340" name="CustomShape 28"/>
          <p:cNvSpPr/>
          <p:nvPr/>
        </p:nvSpPr>
        <p:spPr>
          <a:xfrm>
            <a:off x="992880" y="5169600"/>
            <a:ext cx="9360" cy="307440"/>
          </a:xfrm>
          <a:custGeom>
            <a:avLst/>
            <a:gdLst/>
            <a:ahLst/>
            <a:rect l="l" t="t" r="r" b="b"/>
            <a:pathLst>
              <a:path w="21600" h="21600">
                <a:moveTo>
                  <a:pt x="0" y="0"/>
                </a:moveTo>
                <a:lnTo>
                  <a:pt x="21600" y="21600"/>
                </a:lnTo>
              </a:path>
            </a:pathLst>
          </a:custGeom>
          <a:noFill/>
          <a:ln>
            <a:solidFill>
              <a:srgbClr val="5597d3"/>
            </a:solidFill>
            <a:headEnd len="med" type="triangle" w="med"/>
            <a:tailEnd len="med" type="triangle" w="med"/>
          </a:ln>
        </p:spPr>
        <p:style>
          <a:lnRef idx="1">
            <a:schemeClr val="accent1"/>
          </a:lnRef>
          <a:fillRef idx="0">
            <a:schemeClr val="accent1"/>
          </a:fillRef>
          <a:effectRef idx="0">
            <a:schemeClr val="accent1"/>
          </a:effectRef>
          <a:fontRef idx="minor"/>
        </p:style>
      </p:sp>
      <p:sp>
        <p:nvSpPr>
          <p:cNvPr id="341" name="CustomShape 29"/>
          <p:cNvSpPr/>
          <p:nvPr/>
        </p:nvSpPr>
        <p:spPr>
          <a:xfrm flipH="1" rot="16200000">
            <a:off x="5603760" y="1692360"/>
            <a:ext cx="199800" cy="2263680"/>
          </a:xfrm>
          <a:prstGeom prst="curvedConnector3">
            <a:avLst>
              <a:gd name="adj1" fmla="val 50000"/>
            </a:avLst>
          </a:prstGeom>
          <a:noFill/>
          <a:ln>
            <a:solidFill>
              <a:srgbClr val="5597d3"/>
            </a:solidFill>
            <a:headEnd len="med" type="triangle" w="med"/>
            <a:tailEnd len="med" type="triangle" w="med"/>
          </a:ln>
        </p:spPr>
        <p:style>
          <a:lnRef idx="1">
            <a:schemeClr val="accent1"/>
          </a:lnRef>
          <a:fillRef idx="0">
            <a:schemeClr val="accent1"/>
          </a:fillRef>
          <a:effectRef idx="0">
            <a:schemeClr val="accent1"/>
          </a:effectRef>
          <a:fontRef idx="minor"/>
        </p:style>
      </p:sp>
      <p:sp>
        <p:nvSpPr>
          <p:cNvPr id="342" name="CustomShape 30"/>
          <p:cNvSpPr/>
          <p:nvPr/>
        </p:nvSpPr>
        <p:spPr>
          <a:xfrm>
            <a:off x="6732360" y="3141000"/>
            <a:ext cx="84240" cy="321840"/>
          </a:xfrm>
          <a:prstGeom prst="upDownArrow">
            <a:avLst>
              <a:gd name="adj1" fmla="val 50000"/>
              <a:gd name="adj2" fmla="val 50000"/>
            </a:avLst>
          </a:prstGeom>
          <a:gradFill rotWithShape="0">
            <a:gsLst>
              <a:gs pos="0">
                <a:srgbClr val="b1cbe9"/>
              </a:gs>
              <a:gs pos="100000">
                <a:srgbClr val="a2c1e4"/>
              </a:gs>
            </a:gsLst>
            <a:lin ang="5400000"/>
          </a:gradFill>
          <a:ln>
            <a:solidFill>
              <a:srgbClr val="5597d3"/>
            </a:solidFill>
          </a:ln>
          <a:effectLst>
            <a:outerShdw algn="tl" blurRad="50800" dir="2700000" dist="37674" rotWithShape="0">
              <a:srgbClr val="000000">
                <a:alpha val="40000"/>
              </a:srgbClr>
            </a:outerShdw>
          </a:effectLst>
        </p:spPr>
        <p:style>
          <a:lnRef idx="1">
            <a:schemeClr val="accent1"/>
          </a:lnRef>
          <a:fillRef idx="2">
            <a:schemeClr val="accent1"/>
          </a:fillRef>
          <a:effectRef idx="1">
            <a:schemeClr val="accent1"/>
          </a:effectRef>
          <a:fontRef idx="minor"/>
        </p:style>
      </p:sp>
      <p:sp>
        <p:nvSpPr>
          <p:cNvPr id="343" name="CustomShape 31"/>
          <p:cNvSpPr/>
          <p:nvPr/>
        </p:nvSpPr>
        <p:spPr>
          <a:xfrm rot="5400000">
            <a:off x="2483640" y="1360080"/>
            <a:ext cx="723960" cy="3452400"/>
          </a:xfrm>
          <a:prstGeom prst="curvedConnector3">
            <a:avLst>
              <a:gd name="adj1" fmla="val 50000"/>
            </a:avLst>
          </a:prstGeom>
          <a:noFill/>
          <a:ln>
            <a:solidFill>
              <a:srgbClr val="5597d3"/>
            </a:solidFill>
            <a:headEnd len="med" type="triangle" w="med"/>
            <a:tailEnd len="med" type="triangle" w="med"/>
          </a:ln>
        </p:spPr>
        <p:style>
          <a:lnRef idx="1">
            <a:schemeClr val="accent1"/>
          </a:lnRef>
          <a:fillRef idx="0">
            <a:schemeClr val="accent1"/>
          </a:fillRef>
          <a:effectRef idx="0">
            <a:schemeClr val="accent1"/>
          </a:effectRef>
          <a:fontRef idx="minor"/>
        </p:style>
      </p:sp>
      <p:sp>
        <p:nvSpPr>
          <p:cNvPr id="344" name="CustomShape 32"/>
          <p:cNvSpPr/>
          <p:nvPr/>
        </p:nvSpPr>
        <p:spPr>
          <a:xfrm>
            <a:off x="706680" y="289440"/>
            <a:ext cx="7886160" cy="855000"/>
          </a:xfrm>
          <a:prstGeom prst="rect">
            <a:avLst/>
          </a:prstGeom>
          <a:noFill/>
          <a:ln>
            <a:noFill/>
          </a:ln>
        </p:spPr>
        <p:style>
          <a:lnRef idx="0"/>
          <a:fillRef idx="0"/>
          <a:effectRef idx="0"/>
          <a:fontRef idx="minor"/>
        </p:style>
        <p:txBody>
          <a:bodyPr lIns="90000" rIns="90000" tIns="45000" bIns="45000" anchor="ctr">
            <a:normAutofit/>
          </a:bodyPr>
          <a:p>
            <a:pPr>
              <a:lnSpc>
                <a:spcPct val="90000"/>
              </a:lnSpc>
            </a:pPr>
            <a:r>
              <a:rPr b="0" lang="en-US" sz="3300" spc="-1" strike="noStrike">
                <a:solidFill>
                  <a:srgbClr val="000000"/>
                </a:solidFill>
                <a:latin typeface="Calibri Light"/>
              </a:rPr>
              <a:t>ABIS Webservice REST API</a:t>
            </a:r>
            <a:endParaRPr b="0" lang="en-US" sz="3300" spc="-1" strike="noStrike">
              <a:latin typeface="Arial"/>
            </a:endParaRPr>
          </a:p>
        </p:txBody>
      </p:sp>
    </p:spTree>
  </p:cSld>
  <mc:AlternateContent>
    <mc:Choice Requires="p14">
      <p:transition spd="med" p14:dur="700">
        <p:fade/>
      </p:transition>
    </mc:Choice>
    <mc:Fallback>
      <p:transition spd="med">
        <p:fade/>
      </p:transition>
    </mc:Fallback>
  </mc:AlternateContent>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nodeType="clickEffect" fill="hold" presetClass="entr" presetID="1">
                                  <p:stCondLst>
                                    <p:cond delay="0"/>
                                  </p:stCondLst>
                                  <p:childTnLst>
                                    <p:set>
                                      <p:cBhvr>
                                        <p:cTn id="6" dur="1" fill="hold">
                                          <p:stCondLst>
                                            <p:cond delay="0"/>
                                          </p:stCondLst>
                                        </p:cTn>
                                        <p:tgtEl>
                                          <p:spTgt spid="325"/>
                                        </p:tgtEl>
                                        <p:attrNameLst>
                                          <p:attrName>style.visibility</p:attrName>
                                        </p:attrNameLst>
                                      </p:cBhvr>
                                      <p:to>
                                        <p:strVal val="visible"/>
                                      </p:to>
                                    </p:set>
                                  </p:childTnLst>
                                </p:cTn>
                              </p:par>
                              <p:par>
                                <p:cTn id="7" nodeType="withEffect" fill="hold" presetClass="entr" presetID="1">
                                  <p:stCondLst>
                                    <p:cond delay="0"/>
                                  </p:stCondLst>
                                  <p:childTnLst>
                                    <p:set>
                                      <p:cBhvr>
                                        <p:cTn id="8" dur="1" fill="hold">
                                          <p:stCondLst>
                                            <p:cond delay="0"/>
                                          </p:stCondLst>
                                        </p:cTn>
                                        <p:tgtEl>
                                          <p:spTgt spid="3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nodeType="clickEffect" fill="hold" presetClass="entr" presetID="42">
                                  <p:stCondLst>
                                    <p:cond delay="0"/>
                                  </p:stCondLst>
                                  <p:childTnLst>
                                    <p:set>
                                      <p:cBhvr>
                                        <p:cTn id="12" dur="1" fill="hold">
                                          <p:stCondLst>
                                            <p:cond delay="0"/>
                                          </p:stCondLst>
                                        </p:cTn>
                                        <p:tgtEl>
                                          <p:spTgt spid="316"/>
                                        </p:tgtEl>
                                        <p:attrNameLst>
                                          <p:attrName>style.visibility</p:attrName>
                                        </p:attrNameLst>
                                      </p:cBhvr>
                                      <p:to>
                                        <p:strVal val="visible"/>
                                      </p:to>
                                    </p:set>
                                    <p:animEffect filter="fade" transition="in">
                                      <p:cBhvr additive="repl">
                                        <p:cTn id="13" dur="1000"/>
                                        <p:tgtEl>
                                          <p:spTgt spid="316"/>
                                        </p:tgtEl>
                                      </p:cBhvr>
                                    </p:animEffect>
                                    <p:anim calcmode="lin" valueType="num">
                                      <p:cBhvr additive="repl">
                                        <p:cTn id="14" dur="1000" fill="hold"/>
                                        <p:tgtEl>
                                          <p:spTgt spid="316"/>
                                        </p:tgtEl>
                                        <p:attrNameLst>
                                          <p:attrName>ppt_x</p:attrName>
                                        </p:attrNameLst>
                                      </p:cBhvr>
                                      <p:tavLst>
                                        <p:tav tm="0">
                                          <p:val>
                                            <p:strVal val="#ppt_x"/>
                                          </p:val>
                                        </p:tav>
                                        <p:tav tm="100000">
                                          <p:val>
                                            <p:strVal val="#ppt_x"/>
                                          </p:val>
                                        </p:tav>
                                      </p:tavLst>
                                    </p:anim>
                                    <p:anim calcmode="lin" valueType="num">
                                      <p:cBhvr additive="repl">
                                        <p:cTn id="15" dur="1000" fill="hold"/>
                                        <p:tgtEl>
                                          <p:spTgt spid="316"/>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nodeType="clickEffect" fill="hold" presetClass="entr" presetID="42">
                                  <p:stCondLst>
                                    <p:cond delay="0"/>
                                  </p:stCondLst>
                                  <p:childTnLst>
                                    <p:set>
                                      <p:cBhvr>
                                        <p:cTn id="19" dur="1" fill="hold">
                                          <p:stCondLst>
                                            <p:cond delay="0"/>
                                          </p:stCondLst>
                                        </p:cTn>
                                        <p:tgtEl>
                                          <p:spTgt spid="343"/>
                                        </p:tgtEl>
                                        <p:attrNameLst>
                                          <p:attrName>style.visibility</p:attrName>
                                        </p:attrNameLst>
                                      </p:cBhvr>
                                      <p:to>
                                        <p:strVal val="visible"/>
                                      </p:to>
                                    </p:set>
                                    <p:animEffect filter="fade" transition="in">
                                      <p:cBhvr additive="repl">
                                        <p:cTn id="20" dur="1000"/>
                                        <p:tgtEl>
                                          <p:spTgt spid="343"/>
                                        </p:tgtEl>
                                      </p:cBhvr>
                                    </p:animEffect>
                                    <p:anim calcmode="lin" valueType="num">
                                      <p:cBhvr additive="repl">
                                        <p:cTn id="21" dur="1000" fill="hold"/>
                                        <p:tgtEl>
                                          <p:spTgt spid="343"/>
                                        </p:tgtEl>
                                        <p:attrNameLst>
                                          <p:attrName>ppt_x</p:attrName>
                                        </p:attrNameLst>
                                      </p:cBhvr>
                                      <p:tavLst>
                                        <p:tav tm="0">
                                          <p:val>
                                            <p:strVal val="#ppt_x"/>
                                          </p:val>
                                        </p:tav>
                                        <p:tav tm="100000">
                                          <p:val>
                                            <p:strVal val="#ppt_x"/>
                                          </p:val>
                                        </p:tav>
                                      </p:tavLst>
                                    </p:anim>
                                    <p:anim calcmode="lin" valueType="num">
                                      <p:cBhvr additive="repl">
                                        <p:cTn id="22" dur="1000" fill="hold"/>
                                        <p:tgtEl>
                                          <p:spTgt spid="343"/>
                                        </p:tgtEl>
                                        <p:attrNameLst>
                                          <p:attrName>ppt_y</p:attrName>
                                        </p:attrNameLst>
                                      </p:cBhvr>
                                      <p:tavLst>
                                        <p:tav tm="0">
                                          <p:val>
                                            <p:strVal val="#ppt_y+.1"/>
                                          </p:val>
                                        </p:tav>
                                        <p:tav tm="100000">
                                          <p:val>
                                            <p:strVal val="#ppt_y"/>
                                          </p:val>
                                        </p:tav>
                                      </p:tavLst>
                                    </p:anim>
                                  </p:childTnLst>
                                </p:cTn>
                              </p:par>
                              <p:par>
                                <p:cTn id="23" nodeType="withEffect" fill="hold" presetClass="entr" presetID="42">
                                  <p:stCondLst>
                                    <p:cond delay="0"/>
                                  </p:stCondLst>
                                  <p:childTnLst>
                                    <p:set>
                                      <p:cBhvr>
                                        <p:cTn id="24" dur="1" fill="hold">
                                          <p:stCondLst>
                                            <p:cond delay="0"/>
                                          </p:stCondLst>
                                        </p:cTn>
                                        <p:tgtEl>
                                          <p:spTgt spid="315"/>
                                        </p:tgtEl>
                                        <p:attrNameLst>
                                          <p:attrName>style.visibility</p:attrName>
                                        </p:attrNameLst>
                                      </p:cBhvr>
                                      <p:to>
                                        <p:strVal val="visible"/>
                                      </p:to>
                                    </p:set>
                                    <p:animEffect filter="fade" transition="in">
                                      <p:cBhvr additive="repl">
                                        <p:cTn id="25" dur="1000"/>
                                        <p:tgtEl>
                                          <p:spTgt spid="315"/>
                                        </p:tgtEl>
                                      </p:cBhvr>
                                    </p:animEffect>
                                    <p:anim calcmode="lin" valueType="num">
                                      <p:cBhvr additive="repl">
                                        <p:cTn id="26" dur="1000" fill="hold"/>
                                        <p:tgtEl>
                                          <p:spTgt spid="315"/>
                                        </p:tgtEl>
                                        <p:attrNameLst>
                                          <p:attrName>ppt_x</p:attrName>
                                        </p:attrNameLst>
                                      </p:cBhvr>
                                      <p:tavLst>
                                        <p:tav tm="0">
                                          <p:val>
                                            <p:strVal val="#ppt_x"/>
                                          </p:val>
                                        </p:tav>
                                        <p:tav tm="100000">
                                          <p:val>
                                            <p:strVal val="#ppt_x"/>
                                          </p:val>
                                        </p:tav>
                                      </p:tavLst>
                                    </p:anim>
                                    <p:anim calcmode="lin" valueType="num">
                                      <p:cBhvr additive="repl">
                                        <p:cTn id="27" dur="1000" fill="hold"/>
                                        <p:tgtEl>
                                          <p:spTgt spid="315"/>
                                        </p:tgtEl>
                                        <p:attrNameLst>
                                          <p:attrName>ppt_y</p:attrName>
                                        </p:attrNameLst>
                                      </p:cBhvr>
                                      <p:tavLst>
                                        <p:tav tm="0">
                                          <p:val>
                                            <p:strVal val="#ppt_y+.1"/>
                                          </p:val>
                                        </p:tav>
                                        <p:tav tm="100000">
                                          <p:val>
                                            <p:strVal val="#ppt_y"/>
                                          </p:val>
                                        </p:tav>
                                      </p:tavLst>
                                    </p:anim>
                                  </p:childTnLst>
                                </p:cTn>
                              </p:par>
                              <p:par>
                                <p:cTn id="28" nodeType="withEffect" fill="hold" presetClass="entr" presetID="42">
                                  <p:stCondLst>
                                    <p:cond delay="0"/>
                                  </p:stCondLst>
                                  <p:childTnLst>
                                    <p:set>
                                      <p:cBhvr>
                                        <p:cTn id="29" dur="1" fill="hold">
                                          <p:stCondLst>
                                            <p:cond delay="0"/>
                                          </p:stCondLst>
                                        </p:cTn>
                                        <p:tgtEl>
                                          <p:spTgt spid="335"/>
                                        </p:tgtEl>
                                        <p:attrNameLst>
                                          <p:attrName>style.visibility</p:attrName>
                                        </p:attrNameLst>
                                      </p:cBhvr>
                                      <p:to>
                                        <p:strVal val="visible"/>
                                      </p:to>
                                    </p:set>
                                    <p:animEffect filter="fade" transition="in">
                                      <p:cBhvr additive="repl">
                                        <p:cTn id="30" dur="1000"/>
                                        <p:tgtEl>
                                          <p:spTgt spid="335"/>
                                        </p:tgtEl>
                                      </p:cBhvr>
                                    </p:animEffect>
                                    <p:anim calcmode="lin" valueType="num">
                                      <p:cBhvr additive="repl">
                                        <p:cTn id="31" dur="1000" fill="hold"/>
                                        <p:tgtEl>
                                          <p:spTgt spid="335"/>
                                        </p:tgtEl>
                                        <p:attrNameLst>
                                          <p:attrName>ppt_x</p:attrName>
                                        </p:attrNameLst>
                                      </p:cBhvr>
                                      <p:tavLst>
                                        <p:tav tm="0">
                                          <p:val>
                                            <p:strVal val="#ppt_x"/>
                                          </p:val>
                                        </p:tav>
                                        <p:tav tm="100000">
                                          <p:val>
                                            <p:strVal val="#ppt_x"/>
                                          </p:val>
                                        </p:tav>
                                      </p:tavLst>
                                    </p:anim>
                                    <p:anim calcmode="lin" valueType="num">
                                      <p:cBhvr additive="repl">
                                        <p:cTn id="32" dur="1000" fill="hold"/>
                                        <p:tgtEl>
                                          <p:spTgt spid="335"/>
                                        </p:tgtEl>
                                        <p:attrNameLst>
                                          <p:attrName>ppt_y</p:attrName>
                                        </p:attrNameLst>
                                      </p:cBhvr>
                                      <p:tavLst>
                                        <p:tav tm="0">
                                          <p:val>
                                            <p:strVal val="#ppt_y+.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nodeType="clickEffect" fill="hold" presetClass="entr" presetID="42">
                                  <p:stCondLst>
                                    <p:cond delay="0"/>
                                  </p:stCondLst>
                                  <p:childTnLst>
                                    <p:set>
                                      <p:cBhvr>
                                        <p:cTn id="36" dur="1" fill="hold">
                                          <p:stCondLst>
                                            <p:cond delay="0"/>
                                          </p:stCondLst>
                                        </p:cTn>
                                        <p:tgtEl>
                                          <p:spTgt spid="340"/>
                                        </p:tgtEl>
                                        <p:attrNameLst>
                                          <p:attrName>style.visibility</p:attrName>
                                        </p:attrNameLst>
                                      </p:cBhvr>
                                      <p:to>
                                        <p:strVal val="visible"/>
                                      </p:to>
                                    </p:set>
                                    <p:animEffect filter="fade" transition="in">
                                      <p:cBhvr additive="repl">
                                        <p:cTn id="37" dur="1000"/>
                                        <p:tgtEl>
                                          <p:spTgt spid="340"/>
                                        </p:tgtEl>
                                      </p:cBhvr>
                                    </p:animEffect>
                                    <p:anim calcmode="lin" valueType="num">
                                      <p:cBhvr additive="repl">
                                        <p:cTn id="38" dur="1000" fill="hold"/>
                                        <p:tgtEl>
                                          <p:spTgt spid="340"/>
                                        </p:tgtEl>
                                        <p:attrNameLst>
                                          <p:attrName>ppt_x</p:attrName>
                                        </p:attrNameLst>
                                      </p:cBhvr>
                                      <p:tavLst>
                                        <p:tav tm="0">
                                          <p:val>
                                            <p:strVal val="#ppt_x"/>
                                          </p:val>
                                        </p:tav>
                                        <p:tav tm="100000">
                                          <p:val>
                                            <p:strVal val="#ppt_x"/>
                                          </p:val>
                                        </p:tav>
                                      </p:tavLst>
                                    </p:anim>
                                    <p:anim calcmode="lin" valueType="num">
                                      <p:cBhvr additive="repl">
                                        <p:cTn id="39" dur="1000" fill="hold"/>
                                        <p:tgtEl>
                                          <p:spTgt spid="340"/>
                                        </p:tgtEl>
                                        <p:attrNameLst>
                                          <p:attrName>ppt_y</p:attrName>
                                        </p:attrNameLst>
                                      </p:cBhvr>
                                      <p:tavLst>
                                        <p:tav tm="0">
                                          <p:val>
                                            <p:strVal val="#ppt_y+.1"/>
                                          </p:val>
                                        </p:tav>
                                        <p:tav tm="100000">
                                          <p:val>
                                            <p:strVal val="#ppt_y"/>
                                          </p:val>
                                        </p:tav>
                                      </p:tavLst>
                                    </p:anim>
                                  </p:childTnLst>
                                </p:cTn>
                              </p:par>
                              <p:par>
                                <p:cTn id="40" nodeType="withEffect" fill="hold" presetClass="entr" presetID="42">
                                  <p:stCondLst>
                                    <p:cond delay="0"/>
                                  </p:stCondLst>
                                  <p:childTnLst>
                                    <p:set>
                                      <p:cBhvr>
                                        <p:cTn id="41" dur="1" fill="hold">
                                          <p:stCondLst>
                                            <p:cond delay="0"/>
                                          </p:stCondLst>
                                        </p:cTn>
                                        <p:tgtEl>
                                          <p:spTgt spid="324"/>
                                        </p:tgtEl>
                                        <p:attrNameLst>
                                          <p:attrName>style.visibility</p:attrName>
                                        </p:attrNameLst>
                                      </p:cBhvr>
                                      <p:to>
                                        <p:strVal val="visible"/>
                                      </p:to>
                                    </p:set>
                                    <p:animEffect filter="fade" transition="in">
                                      <p:cBhvr additive="repl">
                                        <p:cTn id="42" dur="1000"/>
                                        <p:tgtEl>
                                          <p:spTgt spid="324"/>
                                        </p:tgtEl>
                                      </p:cBhvr>
                                    </p:animEffect>
                                    <p:anim calcmode="lin" valueType="num">
                                      <p:cBhvr additive="repl">
                                        <p:cTn id="43" dur="1000" fill="hold"/>
                                        <p:tgtEl>
                                          <p:spTgt spid="324"/>
                                        </p:tgtEl>
                                        <p:attrNameLst>
                                          <p:attrName>ppt_x</p:attrName>
                                        </p:attrNameLst>
                                      </p:cBhvr>
                                      <p:tavLst>
                                        <p:tav tm="0">
                                          <p:val>
                                            <p:strVal val="#ppt_x"/>
                                          </p:val>
                                        </p:tav>
                                        <p:tav tm="100000">
                                          <p:val>
                                            <p:strVal val="#ppt_x"/>
                                          </p:val>
                                        </p:tav>
                                      </p:tavLst>
                                    </p:anim>
                                    <p:anim calcmode="lin" valueType="num">
                                      <p:cBhvr additive="repl">
                                        <p:cTn id="44" dur="1000" fill="hold"/>
                                        <p:tgtEl>
                                          <p:spTgt spid="324"/>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nodeType="clickEffect" fill="hold" presetClass="entr" presetID="42">
                                  <p:stCondLst>
                                    <p:cond delay="0"/>
                                  </p:stCondLst>
                                  <p:childTnLst>
                                    <p:set>
                                      <p:cBhvr>
                                        <p:cTn id="48" dur="1" fill="hold">
                                          <p:stCondLst>
                                            <p:cond delay="0"/>
                                          </p:stCondLst>
                                        </p:cTn>
                                        <p:tgtEl>
                                          <p:spTgt spid="317"/>
                                        </p:tgtEl>
                                        <p:attrNameLst>
                                          <p:attrName>style.visibility</p:attrName>
                                        </p:attrNameLst>
                                      </p:cBhvr>
                                      <p:to>
                                        <p:strVal val="visible"/>
                                      </p:to>
                                    </p:set>
                                    <p:animEffect filter="fade" transition="in">
                                      <p:cBhvr additive="repl">
                                        <p:cTn id="49" dur="1000"/>
                                        <p:tgtEl>
                                          <p:spTgt spid="317"/>
                                        </p:tgtEl>
                                      </p:cBhvr>
                                    </p:animEffect>
                                    <p:anim calcmode="lin" valueType="num">
                                      <p:cBhvr additive="repl">
                                        <p:cTn id="50" dur="1000" fill="hold"/>
                                        <p:tgtEl>
                                          <p:spTgt spid="317"/>
                                        </p:tgtEl>
                                        <p:attrNameLst>
                                          <p:attrName>ppt_x</p:attrName>
                                        </p:attrNameLst>
                                      </p:cBhvr>
                                      <p:tavLst>
                                        <p:tav tm="0">
                                          <p:val>
                                            <p:strVal val="#ppt_x"/>
                                          </p:val>
                                        </p:tav>
                                        <p:tav tm="100000">
                                          <p:val>
                                            <p:strVal val="#ppt_x"/>
                                          </p:val>
                                        </p:tav>
                                      </p:tavLst>
                                    </p:anim>
                                    <p:anim calcmode="lin" valueType="num">
                                      <p:cBhvr additive="repl">
                                        <p:cTn id="51" dur="1000" fill="hold"/>
                                        <p:tgtEl>
                                          <p:spTgt spid="317"/>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nodeType="clickEffect" fill="hold" presetClass="entr" presetID="42">
                                  <p:stCondLst>
                                    <p:cond delay="0"/>
                                  </p:stCondLst>
                                  <p:childTnLst>
                                    <p:set>
                                      <p:cBhvr>
                                        <p:cTn id="55" dur="1" fill="hold">
                                          <p:stCondLst>
                                            <p:cond delay="0"/>
                                          </p:stCondLst>
                                        </p:cTn>
                                        <p:tgtEl>
                                          <p:spTgt spid="318"/>
                                        </p:tgtEl>
                                        <p:attrNameLst>
                                          <p:attrName>style.visibility</p:attrName>
                                        </p:attrNameLst>
                                      </p:cBhvr>
                                      <p:to>
                                        <p:strVal val="visible"/>
                                      </p:to>
                                    </p:set>
                                    <p:animEffect filter="fade" transition="in">
                                      <p:cBhvr additive="repl">
                                        <p:cTn id="56" dur="1000"/>
                                        <p:tgtEl>
                                          <p:spTgt spid="318"/>
                                        </p:tgtEl>
                                      </p:cBhvr>
                                    </p:animEffect>
                                    <p:anim calcmode="lin" valueType="num">
                                      <p:cBhvr additive="repl">
                                        <p:cTn id="57" dur="1000" fill="hold"/>
                                        <p:tgtEl>
                                          <p:spTgt spid="318"/>
                                        </p:tgtEl>
                                        <p:attrNameLst>
                                          <p:attrName>ppt_x</p:attrName>
                                        </p:attrNameLst>
                                      </p:cBhvr>
                                      <p:tavLst>
                                        <p:tav tm="0">
                                          <p:val>
                                            <p:strVal val="#ppt_x"/>
                                          </p:val>
                                        </p:tav>
                                        <p:tav tm="100000">
                                          <p:val>
                                            <p:strVal val="#ppt_x"/>
                                          </p:val>
                                        </p:tav>
                                      </p:tavLst>
                                    </p:anim>
                                    <p:anim calcmode="lin" valueType="num">
                                      <p:cBhvr additive="repl">
                                        <p:cTn id="58" dur="1000" fill="hold"/>
                                        <p:tgtEl>
                                          <p:spTgt spid="318"/>
                                        </p:tgtEl>
                                        <p:attrNameLst>
                                          <p:attrName>ppt_y</p:attrName>
                                        </p:attrNameLst>
                                      </p:cBhvr>
                                      <p:tavLst>
                                        <p:tav tm="0">
                                          <p:val>
                                            <p:strVal val="#ppt_y+.1"/>
                                          </p:val>
                                        </p:tav>
                                        <p:tav tm="100000">
                                          <p:val>
                                            <p:strVal val="#ppt_y"/>
                                          </p:val>
                                        </p:tav>
                                      </p:tavLst>
                                    </p:anim>
                                  </p:childTnLst>
                                </p:cTn>
                              </p:par>
                              <p:par>
                                <p:cTn id="59" nodeType="withEffect" fill="hold" presetClass="entr" presetID="42">
                                  <p:stCondLst>
                                    <p:cond delay="0"/>
                                  </p:stCondLst>
                                  <p:childTnLst>
                                    <p:set>
                                      <p:cBhvr>
                                        <p:cTn id="60" dur="1" fill="hold">
                                          <p:stCondLst>
                                            <p:cond delay="0"/>
                                          </p:stCondLst>
                                        </p:cTn>
                                        <p:tgtEl>
                                          <p:spTgt spid="336"/>
                                        </p:tgtEl>
                                        <p:attrNameLst>
                                          <p:attrName>style.visibility</p:attrName>
                                        </p:attrNameLst>
                                      </p:cBhvr>
                                      <p:to>
                                        <p:strVal val="visible"/>
                                      </p:to>
                                    </p:set>
                                    <p:animEffect filter="fade" transition="in">
                                      <p:cBhvr additive="repl">
                                        <p:cTn id="61" dur="1000"/>
                                        <p:tgtEl>
                                          <p:spTgt spid="336"/>
                                        </p:tgtEl>
                                      </p:cBhvr>
                                    </p:animEffect>
                                    <p:anim calcmode="lin" valueType="num">
                                      <p:cBhvr additive="repl">
                                        <p:cTn id="62" dur="1000" fill="hold"/>
                                        <p:tgtEl>
                                          <p:spTgt spid="336"/>
                                        </p:tgtEl>
                                        <p:attrNameLst>
                                          <p:attrName>ppt_x</p:attrName>
                                        </p:attrNameLst>
                                      </p:cBhvr>
                                      <p:tavLst>
                                        <p:tav tm="0">
                                          <p:val>
                                            <p:strVal val="#ppt_x"/>
                                          </p:val>
                                        </p:tav>
                                        <p:tav tm="100000">
                                          <p:val>
                                            <p:strVal val="#ppt_x"/>
                                          </p:val>
                                        </p:tav>
                                      </p:tavLst>
                                    </p:anim>
                                    <p:anim calcmode="lin" valueType="num">
                                      <p:cBhvr additive="repl">
                                        <p:cTn id="63" dur="1000" fill="hold"/>
                                        <p:tgtEl>
                                          <p:spTgt spid="336"/>
                                        </p:tgtEl>
                                        <p:attrNameLst>
                                          <p:attrName>ppt_y</p:attrName>
                                        </p:attrNameLst>
                                      </p:cBhvr>
                                      <p:tavLst>
                                        <p:tav tm="0">
                                          <p:val>
                                            <p:strVal val="#ppt_y+.1"/>
                                          </p:val>
                                        </p:tav>
                                        <p:tav tm="100000">
                                          <p:val>
                                            <p:strVal val="#ppt_y"/>
                                          </p:val>
                                        </p:tav>
                                      </p:tavLst>
                                    </p:anim>
                                  </p:childTnLst>
                                </p:cTn>
                              </p:par>
                              <p:par>
                                <p:cTn id="64" nodeType="withEffect" fill="hold" presetClass="entr" presetID="42">
                                  <p:stCondLst>
                                    <p:cond delay="0"/>
                                  </p:stCondLst>
                                  <p:childTnLst>
                                    <p:set>
                                      <p:cBhvr>
                                        <p:cTn id="65" dur="1" fill="hold">
                                          <p:stCondLst>
                                            <p:cond delay="0"/>
                                          </p:stCondLst>
                                        </p:cTn>
                                        <p:tgtEl>
                                          <p:spTgt spid="338"/>
                                        </p:tgtEl>
                                        <p:attrNameLst>
                                          <p:attrName>style.visibility</p:attrName>
                                        </p:attrNameLst>
                                      </p:cBhvr>
                                      <p:to>
                                        <p:strVal val="visible"/>
                                      </p:to>
                                    </p:set>
                                    <p:animEffect filter="fade" transition="in">
                                      <p:cBhvr additive="repl">
                                        <p:cTn id="66" dur="1000"/>
                                        <p:tgtEl>
                                          <p:spTgt spid="338"/>
                                        </p:tgtEl>
                                      </p:cBhvr>
                                    </p:animEffect>
                                    <p:anim calcmode="lin" valueType="num">
                                      <p:cBhvr additive="repl">
                                        <p:cTn id="67" dur="1000" fill="hold"/>
                                        <p:tgtEl>
                                          <p:spTgt spid="338"/>
                                        </p:tgtEl>
                                        <p:attrNameLst>
                                          <p:attrName>ppt_x</p:attrName>
                                        </p:attrNameLst>
                                      </p:cBhvr>
                                      <p:tavLst>
                                        <p:tav tm="0">
                                          <p:val>
                                            <p:strVal val="#ppt_x"/>
                                          </p:val>
                                        </p:tav>
                                        <p:tav tm="100000">
                                          <p:val>
                                            <p:strVal val="#ppt_x"/>
                                          </p:val>
                                        </p:tav>
                                      </p:tavLst>
                                    </p:anim>
                                    <p:anim calcmode="lin" valueType="num">
                                      <p:cBhvr additive="repl">
                                        <p:cTn id="68" dur="1000" fill="hold"/>
                                        <p:tgtEl>
                                          <p:spTgt spid="338"/>
                                        </p:tgtEl>
                                        <p:attrNameLst>
                                          <p:attrName>ppt_y</p:attrName>
                                        </p:attrNameLst>
                                      </p:cBhvr>
                                      <p:tavLst>
                                        <p:tav tm="0">
                                          <p:val>
                                            <p:strVal val="#ppt_y+.1"/>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nodeType="clickEffect" fill="hold" presetClass="entr" presetID="42">
                                  <p:stCondLst>
                                    <p:cond delay="0"/>
                                  </p:stCondLst>
                                  <p:childTnLst>
                                    <p:set>
                                      <p:cBhvr>
                                        <p:cTn id="72" dur="1" fill="hold">
                                          <p:stCondLst>
                                            <p:cond delay="0"/>
                                          </p:stCondLst>
                                        </p:cTn>
                                        <p:tgtEl>
                                          <p:spTgt spid="319"/>
                                        </p:tgtEl>
                                        <p:attrNameLst>
                                          <p:attrName>style.visibility</p:attrName>
                                        </p:attrNameLst>
                                      </p:cBhvr>
                                      <p:to>
                                        <p:strVal val="visible"/>
                                      </p:to>
                                    </p:set>
                                    <p:animEffect filter="fade" transition="in">
                                      <p:cBhvr additive="repl">
                                        <p:cTn id="73" dur="1000"/>
                                        <p:tgtEl>
                                          <p:spTgt spid="319"/>
                                        </p:tgtEl>
                                      </p:cBhvr>
                                    </p:animEffect>
                                    <p:anim calcmode="lin" valueType="num">
                                      <p:cBhvr additive="repl">
                                        <p:cTn id="74" dur="1000" fill="hold"/>
                                        <p:tgtEl>
                                          <p:spTgt spid="319"/>
                                        </p:tgtEl>
                                        <p:attrNameLst>
                                          <p:attrName>ppt_x</p:attrName>
                                        </p:attrNameLst>
                                      </p:cBhvr>
                                      <p:tavLst>
                                        <p:tav tm="0">
                                          <p:val>
                                            <p:strVal val="#ppt_x"/>
                                          </p:val>
                                        </p:tav>
                                        <p:tav tm="100000">
                                          <p:val>
                                            <p:strVal val="#ppt_x"/>
                                          </p:val>
                                        </p:tav>
                                      </p:tavLst>
                                    </p:anim>
                                    <p:anim calcmode="lin" valueType="num">
                                      <p:cBhvr additive="repl">
                                        <p:cTn id="75" dur="1000" fill="hold"/>
                                        <p:tgtEl>
                                          <p:spTgt spid="319"/>
                                        </p:tgtEl>
                                        <p:attrNameLst>
                                          <p:attrName>ppt_y</p:attrName>
                                        </p:attrNameLst>
                                      </p:cBhvr>
                                      <p:tavLst>
                                        <p:tav tm="0">
                                          <p:val>
                                            <p:strVal val="#ppt_y+.1"/>
                                          </p:val>
                                        </p:tav>
                                        <p:tav tm="100000">
                                          <p:val>
                                            <p:strVal val="#ppt_y"/>
                                          </p:val>
                                        </p:tav>
                                      </p:tavLst>
                                    </p:anim>
                                  </p:childTnLst>
                                </p:cTn>
                              </p:par>
                              <p:par>
                                <p:cTn id="76" nodeType="withEffect" fill="hold" presetClass="entr" presetID="42">
                                  <p:stCondLst>
                                    <p:cond delay="0"/>
                                  </p:stCondLst>
                                  <p:childTnLst>
                                    <p:set>
                                      <p:cBhvr>
                                        <p:cTn id="77" dur="1" fill="hold">
                                          <p:stCondLst>
                                            <p:cond delay="0"/>
                                          </p:stCondLst>
                                        </p:cTn>
                                        <p:tgtEl>
                                          <p:spTgt spid="337"/>
                                        </p:tgtEl>
                                        <p:attrNameLst>
                                          <p:attrName>style.visibility</p:attrName>
                                        </p:attrNameLst>
                                      </p:cBhvr>
                                      <p:to>
                                        <p:strVal val="visible"/>
                                      </p:to>
                                    </p:set>
                                    <p:animEffect filter="fade" transition="in">
                                      <p:cBhvr additive="repl">
                                        <p:cTn id="78" dur="1000"/>
                                        <p:tgtEl>
                                          <p:spTgt spid="337"/>
                                        </p:tgtEl>
                                      </p:cBhvr>
                                    </p:animEffect>
                                    <p:anim calcmode="lin" valueType="num">
                                      <p:cBhvr additive="repl">
                                        <p:cTn id="79" dur="1000" fill="hold"/>
                                        <p:tgtEl>
                                          <p:spTgt spid="337"/>
                                        </p:tgtEl>
                                        <p:attrNameLst>
                                          <p:attrName>ppt_x</p:attrName>
                                        </p:attrNameLst>
                                      </p:cBhvr>
                                      <p:tavLst>
                                        <p:tav tm="0">
                                          <p:val>
                                            <p:strVal val="#ppt_x"/>
                                          </p:val>
                                        </p:tav>
                                        <p:tav tm="100000">
                                          <p:val>
                                            <p:strVal val="#ppt_x"/>
                                          </p:val>
                                        </p:tav>
                                      </p:tavLst>
                                    </p:anim>
                                    <p:anim calcmode="lin" valueType="num">
                                      <p:cBhvr additive="repl">
                                        <p:cTn id="80" dur="1000" fill="hold"/>
                                        <p:tgtEl>
                                          <p:spTgt spid="337"/>
                                        </p:tgtEl>
                                        <p:attrNameLst>
                                          <p:attrName>ppt_y</p:attrName>
                                        </p:attrNameLst>
                                      </p:cBhvr>
                                      <p:tavLst>
                                        <p:tav tm="0">
                                          <p:val>
                                            <p:strVal val="#ppt_y+.1"/>
                                          </p:val>
                                        </p:tav>
                                        <p:tav tm="100000">
                                          <p:val>
                                            <p:strVal val="#ppt_y"/>
                                          </p:val>
                                        </p:tav>
                                      </p:tavLst>
                                    </p:anim>
                                  </p:childTnLst>
                                </p:cTn>
                              </p:par>
                              <p:par>
                                <p:cTn id="81" nodeType="withEffect" fill="hold" presetClass="entr" presetID="42">
                                  <p:stCondLst>
                                    <p:cond delay="0"/>
                                  </p:stCondLst>
                                  <p:childTnLst>
                                    <p:set>
                                      <p:cBhvr>
                                        <p:cTn id="82" dur="1" fill="hold">
                                          <p:stCondLst>
                                            <p:cond delay="0"/>
                                          </p:stCondLst>
                                        </p:cTn>
                                        <p:tgtEl>
                                          <p:spTgt spid="339"/>
                                        </p:tgtEl>
                                        <p:attrNameLst>
                                          <p:attrName>style.visibility</p:attrName>
                                        </p:attrNameLst>
                                      </p:cBhvr>
                                      <p:to>
                                        <p:strVal val="visible"/>
                                      </p:to>
                                    </p:set>
                                    <p:animEffect filter="fade" transition="in">
                                      <p:cBhvr additive="repl">
                                        <p:cTn id="83" dur="1000"/>
                                        <p:tgtEl>
                                          <p:spTgt spid="339"/>
                                        </p:tgtEl>
                                      </p:cBhvr>
                                    </p:animEffect>
                                    <p:anim calcmode="lin" valueType="num">
                                      <p:cBhvr additive="repl">
                                        <p:cTn id="84" dur="1000" fill="hold"/>
                                        <p:tgtEl>
                                          <p:spTgt spid="339"/>
                                        </p:tgtEl>
                                        <p:attrNameLst>
                                          <p:attrName>ppt_x</p:attrName>
                                        </p:attrNameLst>
                                      </p:cBhvr>
                                      <p:tavLst>
                                        <p:tav tm="0">
                                          <p:val>
                                            <p:strVal val="#ppt_x"/>
                                          </p:val>
                                        </p:tav>
                                        <p:tav tm="100000">
                                          <p:val>
                                            <p:strVal val="#ppt_x"/>
                                          </p:val>
                                        </p:tav>
                                      </p:tavLst>
                                    </p:anim>
                                    <p:anim calcmode="lin" valueType="num">
                                      <p:cBhvr additive="repl">
                                        <p:cTn id="85" dur="1000" fill="hold"/>
                                        <p:tgtEl>
                                          <p:spTgt spid="339"/>
                                        </p:tgtEl>
                                        <p:attrNameLst>
                                          <p:attrName>ppt_y</p:attrName>
                                        </p:attrNameLst>
                                      </p:cBhvr>
                                      <p:tavLst>
                                        <p:tav tm="0">
                                          <p:val>
                                            <p:strVal val="#ppt_y+.1"/>
                                          </p:val>
                                        </p:tav>
                                        <p:tav tm="100000">
                                          <p:val>
                                            <p:strVal val="#ppt_y"/>
                                          </p:val>
                                        </p:tav>
                                      </p:tavLst>
                                    </p:anim>
                                  </p:childTnLst>
                                </p:cTn>
                              </p:par>
                            </p:childTnLst>
                          </p:cTn>
                        </p:par>
                      </p:childTnLst>
                    </p:cTn>
                  </p:par>
                  <p:par>
                    <p:cTn id="86" fill="hold">
                      <p:stCondLst>
                        <p:cond delay="indefinite"/>
                      </p:stCondLst>
                      <p:childTnLst>
                        <p:par>
                          <p:cTn id="87" fill="hold">
                            <p:stCondLst>
                              <p:cond delay="0"/>
                            </p:stCondLst>
                            <p:childTnLst>
                              <p:par>
                                <p:cTn id="88" nodeType="clickEffect" fill="hold" presetClass="entr" presetID="42">
                                  <p:stCondLst>
                                    <p:cond delay="0"/>
                                  </p:stCondLst>
                                  <p:childTnLst>
                                    <p:set>
                                      <p:cBhvr>
                                        <p:cTn id="89" dur="1" fill="hold">
                                          <p:stCondLst>
                                            <p:cond delay="0"/>
                                          </p:stCondLst>
                                        </p:cTn>
                                        <p:tgtEl>
                                          <p:spTgt spid="333"/>
                                        </p:tgtEl>
                                        <p:attrNameLst>
                                          <p:attrName>style.visibility</p:attrName>
                                        </p:attrNameLst>
                                      </p:cBhvr>
                                      <p:to>
                                        <p:strVal val="visible"/>
                                      </p:to>
                                    </p:set>
                                    <p:animEffect filter="fade" transition="in">
                                      <p:cBhvr additive="repl">
                                        <p:cTn id="90" dur="1000"/>
                                        <p:tgtEl>
                                          <p:spTgt spid="333"/>
                                        </p:tgtEl>
                                      </p:cBhvr>
                                    </p:animEffect>
                                    <p:anim calcmode="lin" valueType="num">
                                      <p:cBhvr additive="repl">
                                        <p:cTn id="91" dur="1000" fill="hold"/>
                                        <p:tgtEl>
                                          <p:spTgt spid="333"/>
                                        </p:tgtEl>
                                        <p:attrNameLst>
                                          <p:attrName>ppt_x</p:attrName>
                                        </p:attrNameLst>
                                      </p:cBhvr>
                                      <p:tavLst>
                                        <p:tav tm="0">
                                          <p:val>
                                            <p:strVal val="#ppt_x"/>
                                          </p:val>
                                        </p:tav>
                                        <p:tav tm="100000">
                                          <p:val>
                                            <p:strVal val="#ppt_x"/>
                                          </p:val>
                                        </p:tav>
                                      </p:tavLst>
                                    </p:anim>
                                    <p:anim calcmode="lin" valueType="num">
                                      <p:cBhvr additive="repl">
                                        <p:cTn id="92" dur="1000" fill="hold"/>
                                        <p:tgtEl>
                                          <p:spTgt spid="333"/>
                                        </p:tgtEl>
                                        <p:attrNameLst>
                                          <p:attrName>ppt_y</p:attrName>
                                        </p:attrNameLst>
                                      </p:cBhvr>
                                      <p:tavLst>
                                        <p:tav tm="0">
                                          <p:val>
                                            <p:strVal val="#ppt_y+.1"/>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nodeType="clickEffect" fill="hold" presetClass="entr" presetID="42">
                                  <p:stCondLst>
                                    <p:cond delay="0"/>
                                  </p:stCondLst>
                                  <p:childTnLst>
                                    <p:set>
                                      <p:cBhvr>
                                        <p:cTn id="96" dur="1" fill="hold">
                                          <p:stCondLst>
                                            <p:cond delay="0"/>
                                          </p:stCondLst>
                                        </p:cTn>
                                        <p:tgtEl>
                                          <p:spTgt spid="342"/>
                                        </p:tgtEl>
                                        <p:attrNameLst>
                                          <p:attrName>style.visibility</p:attrName>
                                        </p:attrNameLst>
                                      </p:cBhvr>
                                      <p:to>
                                        <p:strVal val="visible"/>
                                      </p:to>
                                    </p:set>
                                    <p:animEffect filter="fade" transition="in">
                                      <p:cBhvr additive="repl">
                                        <p:cTn id="97" dur="1000"/>
                                        <p:tgtEl>
                                          <p:spTgt spid="342"/>
                                        </p:tgtEl>
                                      </p:cBhvr>
                                    </p:animEffect>
                                    <p:anim calcmode="lin" valueType="num">
                                      <p:cBhvr additive="repl">
                                        <p:cTn id="98" dur="1000" fill="hold"/>
                                        <p:tgtEl>
                                          <p:spTgt spid="342"/>
                                        </p:tgtEl>
                                        <p:attrNameLst>
                                          <p:attrName>ppt_x</p:attrName>
                                        </p:attrNameLst>
                                      </p:cBhvr>
                                      <p:tavLst>
                                        <p:tav tm="0">
                                          <p:val>
                                            <p:strVal val="#ppt_x"/>
                                          </p:val>
                                        </p:tav>
                                        <p:tav tm="100000">
                                          <p:val>
                                            <p:strVal val="#ppt_x"/>
                                          </p:val>
                                        </p:tav>
                                      </p:tavLst>
                                    </p:anim>
                                    <p:anim calcmode="lin" valueType="num">
                                      <p:cBhvr additive="repl">
                                        <p:cTn id="99" dur="1000" fill="hold"/>
                                        <p:tgtEl>
                                          <p:spTgt spid="342"/>
                                        </p:tgtEl>
                                        <p:attrNameLst>
                                          <p:attrName>ppt_y</p:attrName>
                                        </p:attrNameLst>
                                      </p:cBhvr>
                                      <p:tavLst>
                                        <p:tav tm="0">
                                          <p:val>
                                            <p:strVal val="#ppt_y+.1"/>
                                          </p:val>
                                        </p:tav>
                                        <p:tav tm="100000">
                                          <p:val>
                                            <p:strVal val="#ppt_y"/>
                                          </p:val>
                                        </p:tav>
                                      </p:tavLst>
                                    </p:anim>
                                  </p:childTnLst>
                                </p:cTn>
                              </p:par>
                              <p:par>
                                <p:cTn id="100" nodeType="withEffect" fill="hold" presetClass="entr" presetID="42">
                                  <p:stCondLst>
                                    <p:cond delay="0"/>
                                  </p:stCondLst>
                                  <p:childTnLst>
                                    <p:set>
                                      <p:cBhvr>
                                        <p:cTn id="101" dur="1" fill="hold">
                                          <p:stCondLst>
                                            <p:cond delay="0"/>
                                          </p:stCondLst>
                                        </p:cTn>
                                        <p:tgtEl>
                                          <p:spTgt spid="320"/>
                                        </p:tgtEl>
                                        <p:attrNameLst>
                                          <p:attrName>style.visibility</p:attrName>
                                        </p:attrNameLst>
                                      </p:cBhvr>
                                      <p:to>
                                        <p:strVal val="visible"/>
                                      </p:to>
                                    </p:set>
                                    <p:animEffect filter="fade" transition="in">
                                      <p:cBhvr additive="repl">
                                        <p:cTn id="102" dur="1000"/>
                                        <p:tgtEl>
                                          <p:spTgt spid="320"/>
                                        </p:tgtEl>
                                      </p:cBhvr>
                                    </p:animEffect>
                                    <p:anim calcmode="lin" valueType="num">
                                      <p:cBhvr additive="repl">
                                        <p:cTn id="103" dur="1000" fill="hold"/>
                                        <p:tgtEl>
                                          <p:spTgt spid="320"/>
                                        </p:tgtEl>
                                        <p:attrNameLst>
                                          <p:attrName>ppt_x</p:attrName>
                                        </p:attrNameLst>
                                      </p:cBhvr>
                                      <p:tavLst>
                                        <p:tav tm="0">
                                          <p:val>
                                            <p:strVal val="#ppt_x"/>
                                          </p:val>
                                        </p:tav>
                                        <p:tav tm="100000">
                                          <p:val>
                                            <p:strVal val="#ppt_x"/>
                                          </p:val>
                                        </p:tav>
                                      </p:tavLst>
                                    </p:anim>
                                    <p:anim calcmode="lin" valueType="num">
                                      <p:cBhvr additive="repl">
                                        <p:cTn id="104" dur="1000" fill="hold"/>
                                        <p:tgtEl>
                                          <p:spTgt spid="320"/>
                                        </p:tgtEl>
                                        <p:attrNameLst>
                                          <p:attrName>ppt_y</p:attrName>
                                        </p:attrNameLst>
                                      </p:cBhvr>
                                      <p:tavLst>
                                        <p:tav tm="0">
                                          <p:val>
                                            <p:strVal val="#ppt_y+.1"/>
                                          </p:val>
                                        </p:tav>
                                        <p:tav tm="100000">
                                          <p:val>
                                            <p:strVal val="#ppt_y"/>
                                          </p:val>
                                        </p:tav>
                                      </p:tavLst>
                                    </p:anim>
                                  </p:childTnLst>
                                </p:cTn>
                              </p:par>
                              <p:par>
                                <p:cTn id="105" nodeType="withEffect" fill="hold" presetClass="entr" presetID="42">
                                  <p:stCondLst>
                                    <p:cond delay="0"/>
                                  </p:stCondLst>
                                  <p:childTnLst>
                                    <p:set>
                                      <p:cBhvr>
                                        <p:cTn id="106" dur="1" fill="hold">
                                          <p:stCondLst>
                                            <p:cond delay="0"/>
                                          </p:stCondLst>
                                        </p:cTn>
                                        <p:tgtEl>
                                          <p:spTgt spid="341"/>
                                        </p:tgtEl>
                                        <p:attrNameLst>
                                          <p:attrName>style.visibility</p:attrName>
                                        </p:attrNameLst>
                                      </p:cBhvr>
                                      <p:to>
                                        <p:strVal val="visible"/>
                                      </p:to>
                                    </p:set>
                                    <p:animEffect filter="fade" transition="in">
                                      <p:cBhvr additive="repl">
                                        <p:cTn id="107" dur="1000"/>
                                        <p:tgtEl>
                                          <p:spTgt spid="341"/>
                                        </p:tgtEl>
                                      </p:cBhvr>
                                    </p:animEffect>
                                    <p:anim calcmode="lin" valueType="num">
                                      <p:cBhvr additive="repl">
                                        <p:cTn id="108" dur="1000" fill="hold"/>
                                        <p:tgtEl>
                                          <p:spTgt spid="341"/>
                                        </p:tgtEl>
                                        <p:attrNameLst>
                                          <p:attrName>ppt_x</p:attrName>
                                        </p:attrNameLst>
                                      </p:cBhvr>
                                      <p:tavLst>
                                        <p:tav tm="0">
                                          <p:val>
                                            <p:strVal val="#ppt_x"/>
                                          </p:val>
                                        </p:tav>
                                        <p:tav tm="100000">
                                          <p:val>
                                            <p:strVal val="#ppt_x"/>
                                          </p:val>
                                        </p:tav>
                                      </p:tavLst>
                                    </p:anim>
                                    <p:anim calcmode="lin" valueType="num">
                                      <p:cBhvr additive="repl">
                                        <p:cTn id="109" dur="1000" fill="hold"/>
                                        <p:tgtEl>
                                          <p:spTgt spid="341"/>
                                        </p:tgtEl>
                                        <p:attrNameLst>
                                          <p:attrName>ppt_y</p:attrName>
                                        </p:attrNameLst>
                                      </p:cBhvr>
                                      <p:tavLst>
                                        <p:tav tm="0">
                                          <p:val>
                                            <p:strVal val="#ppt_y+.1"/>
                                          </p:val>
                                        </p:tav>
                                        <p:tav tm="100000">
                                          <p:val>
                                            <p:strVal val="#ppt_y"/>
                                          </p:val>
                                        </p:tav>
                                      </p:tavLst>
                                    </p:anim>
                                  </p:childTnLst>
                                </p:cTn>
                              </p:par>
                            </p:childTnLst>
                          </p:cTn>
                        </p:par>
                      </p:childTnLst>
                    </p:cTn>
                  </p:par>
                  <p:par>
                    <p:cTn id="110" fill="hold">
                      <p:stCondLst>
                        <p:cond delay="indefinite"/>
                      </p:stCondLst>
                      <p:childTnLst>
                        <p:par>
                          <p:cTn id="111" fill="hold">
                            <p:stCondLst>
                              <p:cond delay="0"/>
                            </p:stCondLst>
                            <p:childTnLst>
                              <p:par>
                                <p:cTn id="112" nodeType="clickEffect" fill="hold" presetClass="entr" presetID="42">
                                  <p:stCondLst>
                                    <p:cond delay="0"/>
                                  </p:stCondLst>
                                  <p:childTnLst>
                                    <p:set>
                                      <p:cBhvr>
                                        <p:cTn id="113" dur="1" fill="hold">
                                          <p:stCondLst>
                                            <p:cond delay="0"/>
                                          </p:stCondLst>
                                        </p:cTn>
                                        <p:tgtEl>
                                          <p:spTgt spid="334"/>
                                        </p:tgtEl>
                                        <p:attrNameLst>
                                          <p:attrName>style.visibility</p:attrName>
                                        </p:attrNameLst>
                                      </p:cBhvr>
                                      <p:to>
                                        <p:strVal val="visible"/>
                                      </p:to>
                                    </p:set>
                                    <p:animEffect filter="fade" transition="in">
                                      <p:cBhvr additive="repl">
                                        <p:cTn id="114" dur="1000"/>
                                        <p:tgtEl>
                                          <p:spTgt spid="334"/>
                                        </p:tgtEl>
                                      </p:cBhvr>
                                    </p:animEffect>
                                    <p:anim calcmode="lin" valueType="num">
                                      <p:cBhvr additive="repl">
                                        <p:cTn id="115" dur="1000" fill="hold"/>
                                        <p:tgtEl>
                                          <p:spTgt spid="334"/>
                                        </p:tgtEl>
                                        <p:attrNameLst>
                                          <p:attrName>ppt_x</p:attrName>
                                        </p:attrNameLst>
                                      </p:cBhvr>
                                      <p:tavLst>
                                        <p:tav tm="0">
                                          <p:val>
                                            <p:strVal val="#ppt_x"/>
                                          </p:val>
                                        </p:tav>
                                        <p:tav tm="100000">
                                          <p:val>
                                            <p:strVal val="#ppt_x"/>
                                          </p:val>
                                        </p:tav>
                                      </p:tavLst>
                                    </p:anim>
                                    <p:anim calcmode="lin" valueType="num">
                                      <p:cBhvr additive="repl">
                                        <p:cTn id="116" dur="1000" fill="hold"/>
                                        <p:tgtEl>
                                          <p:spTgt spid="334"/>
                                        </p:tgtEl>
                                        <p:attrNameLst>
                                          <p:attrName>ppt_y</p:attrName>
                                        </p:attrNameLst>
                                      </p:cBhvr>
                                      <p:tavLst>
                                        <p:tav tm="0">
                                          <p:val>
                                            <p:strVal val="#ppt_y+.1"/>
                                          </p:val>
                                        </p:tav>
                                        <p:tav tm="100000">
                                          <p:val>
                                            <p:strVal val="#ppt_y"/>
                                          </p:val>
                                        </p:tav>
                                      </p:tavLst>
                                    </p:anim>
                                  </p:childTnLst>
                                </p:cTn>
                              </p:par>
                            </p:childTnLst>
                          </p:cTn>
                        </p:par>
                      </p:childTnLst>
                    </p:cTn>
                  </p:par>
                  <p:par>
                    <p:cTn id="117" fill="hold">
                      <p:stCondLst>
                        <p:cond delay="indefinite"/>
                      </p:stCondLst>
                      <p:childTnLst>
                        <p:par>
                          <p:cTn id="118" fill="hold">
                            <p:stCondLst>
                              <p:cond delay="0"/>
                            </p:stCondLst>
                            <p:childTnLst>
                              <p:par>
                                <p:cTn id="119" nodeType="clickEffect" fill="hold" presetClass="entr" presetID="42">
                                  <p:stCondLst>
                                    <p:cond delay="0"/>
                                  </p:stCondLst>
                                  <p:childTnLst>
                                    <p:set>
                                      <p:cBhvr>
                                        <p:cTn id="120" dur="1" fill="hold">
                                          <p:stCondLst>
                                            <p:cond delay="0"/>
                                          </p:stCondLst>
                                        </p:cTn>
                                        <p:tgtEl>
                                          <p:spTgt spid="321"/>
                                        </p:tgtEl>
                                        <p:attrNameLst>
                                          <p:attrName>style.visibility</p:attrName>
                                        </p:attrNameLst>
                                      </p:cBhvr>
                                      <p:to>
                                        <p:strVal val="visible"/>
                                      </p:to>
                                    </p:set>
                                    <p:animEffect filter="fade" transition="in">
                                      <p:cBhvr additive="repl">
                                        <p:cTn id="121" dur="1000"/>
                                        <p:tgtEl>
                                          <p:spTgt spid="321"/>
                                        </p:tgtEl>
                                      </p:cBhvr>
                                    </p:animEffect>
                                    <p:anim calcmode="lin" valueType="num">
                                      <p:cBhvr additive="repl">
                                        <p:cTn id="122" dur="1000" fill="hold"/>
                                        <p:tgtEl>
                                          <p:spTgt spid="321"/>
                                        </p:tgtEl>
                                        <p:attrNameLst>
                                          <p:attrName>ppt_x</p:attrName>
                                        </p:attrNameLst>
                                      </p:cBhvr>
                                      <p:tavLst>
                                        <p:tav tm="0">
                                          <p:val>
                                            <p:strVal val="#ppt_x"/>
                                          </p:val>
                                        </p:tav>
                                        <p:tav tm="100000">
                                          <p:val>
                                            <p:strVal val="#ppt_x"/>
                                          </p:val>
                                        </p:tav>
                                      </p:tavLst>
                                    </p:anim>
                                    <p:anim calcmode="lin" valueType="num">
                                      <p:cBhvr additive="repl">
                                        <p:cTn id="123" dur="1000" fill="hold"/>
                                        <p:tgtEl>
                                          <p:spTgt spid="321"/>
                                        </p:tgtEl>
                                        <p:attrNameLst>
                                          <p:attrName>ppt_y</p:attrName>
                                        </p:attrNameLst>
                                      </p:cBhvr>
                                      <p:tavLst>
                                        <p:tav tm="0">
                                          <p:val>
                                            <p:strVal val="#ppt_y+.1"/>
                                          </p:val>
                                        </p:tav>
                                        <p:tav tm="100000">
                                          <p:val>
                                            <p:strVal val="#ppt_y"/>
                                          </p:val>
                                        </p:tav>
                                      </p:tavLst>
                                    </p:anim>
                                  </p:childTnLst>
                                </p:cTn>
                              </p:par>
                            </p:childTnLst>
                          </p:cTn>
                        </p:par>
                      </p:childTnLst>
                    </p:cTn>
                  </p:par>
                  <p:par>
                    <p:cTn id="124" fill="hold">
                      <p:stCondLst>
                        <p:cond delay="indefinite"/>
                      </p:stCondLst>
                      <p:childTnLst>
                        <p:par>
                          <p:cTn id="125" fill="hold">
                            <p:stCondLst>
                              <p:cond delay="0"/>
                            </p:stCondLst>
                            <p:childTnLst>
                              <p:par>
                                <p:cTn id="126" nodeType="clickEffect" fill="hold" presetClass="entr" presetID="42">
                                  <p:stCondLst>
                                    <p:cond delay="0"/>
                                  </p:stCondLst>
                                  <p:childTnLst>
                                    <p:set>
                                      <p:cBhvr>
                                        <p:cTn id="127" dur="1" fill="hold">
                                          <p:stCondLst>
                                            <p:cond delay="0"/>
                                          </p:stCondLst>
                                        </p:cTn>
                                        <p:tgtEl>
                                          <p:spTgt spid="330"/>
                                        </p:tgtEl>
                                        <p:attrNameLst>
                                          <p:attrName>style.visibility</p:attrName>
                                        </p:attrNameLst>
                                      </p:cBhvr>
                                      <p:to>
                                        <p:strVal val="visible"/>
                                      </p:to>
                                    </p:set>
                                    <p:animEffect filter="fade" transition="in">
                                      <p:cBhvr additive="repl">
                                        <p:cTn id="128" dur="1000"/>
                                        <p:tgtEl>
                                          <p:spTgt spid="330"/>
                                        </p:tgtEl>
                                      </p:cBhvr>
                                    </p:animEffect>
                                    <p:anim calcmode="lin" valueType="num">
                                      <p:cBhvr additive="repl">
                                        <p:cTn id="129" dur="1000" fill="hold"/>
                                        <p:tgtEl>
                                          <p:spTgt spid="330"/>
                                        </p:tgtEl>
                                        <p:attrNameLst>
                                          <p:attrName>ppt_x</p:attrName>
                                        </p:attrNameLst>
                                      </p:cBhvr>
                                      <p:tavLst>
                                        <p:tav tm="0">
                                          <p:val>
                                            <p:strVal val="#ppt_x"/>
                                          </p:val>
                                        </p:tav>
                                        <p:tav tm="100000">
                                          <p:val>
                                            <p:strVal val="#ppt_x"/>
                                          </p:val>
                                        </p:tav>
                                      </p:tavLst>
                                    </p:anim>
                                    <p:anim calcmode="lin" valueType="num">
                                      <p:cBhvr additive="repl">
                                        <p:cTn id="130" dur="1000" fill="hold"/>
                                        <p:tgtEl>
                                          <p:spTgt spid="330"/>
                                        </p:tgtEl>
                                        <p:attrNameLst>
                                          <p:attrName>ppt_y</p:attrName>
                                        </p:attrNameLst>
                                      </p:cBhvr>
                                      <p:tavLst>
                                        <p:tav tm="0">
                                          <p:val>
                                            <p:strVal val="#ppt_y+.1"/>
                                          </p:val>
                                        </p:tav>
                                        <p:tav tm="100000">
                                          <p:val>
                                            <p:strVal val="#ppt_y"/>
                                          </p:val>
                                        </p:tav>
                                      </p:tavLst>
                                    </p:anim>
                                  </p:childTnLst>
                                </p:cTn>
                              </p:par>
                            </p:childTnLst>
                          </p:cTn>
                        </p:par>
                      </p:childTnLst>
                    </p:cTn>
                  </p:par>
                  <p:par>
                    <p:cTn id="131" fill="hold">
                      <p:stCondLst>
                        <p:cond delay="indefinite"/>
                      </p:stCondLst>
                      <p:childTnLst>
                        <p:par>
                          <p:cTn id="132" fill="hold">
                            <p:stCondLst>
                              <p:cond delay="0"/>
                            </p:stCondLst>
                            <p:childTnLst>
                              <p:par>
                                <p:cTn id="133" nodeType="clickEffect" fill="hold" presetClass="entr" presetID="42">
                                  <p:stCondLst>
                                    <p:cond delay="0"/>
                                  </p:stCondLst>
                                  <p:childTnLst>
                                    <p:set>
                                      <p:cBhvr>
                                        <p:cTn id="134" dur="1" fill="hold">
                                          <p:stCondLst>
                                            <p:cond delay="0"/>
                                          </p:stCondLst>
                                        </p:cTn>
                                        <p:tgtEl>
                                          <p:spTgt spid="326"/>
                                        </p:tgtEl>
                                        <p:attrNameLst>
                                          <p:attrName>style.visibility</p:attrName>
                                        </p:attrNameLst>
                                      </p:cBhvr>
                                      <p:to>
                                        <p:strVal val="visible"/>
                                      </p:to>
                                    </p:set>
                                    <p:animEffect filter="fade" transition="in">
                                      <p:cBhvr additive="repl">
                                        <p:cTn id="135" dur="1000"/>
                                        <p:tgtEl>
                                          <p:spTgt spid="326"/>
                                        </p:tgtEl>
                                      </p:cBhvr>
                                    </p:animEffect>
                                    <p:anim calcmode="lin" valueType="num">
                                      <p:cBhvr additive="repl">
                                        <p:cTn id="136" dur="1000" fill="hold"/>
                                        <p:tgtEl>
                                          <p:spTgt spid="326"/>
                                        </p:tgtEl>
                                        <p:attrNameLst>
                                          <p:attrName>ppt_x</p:attrName>
                                        </p:attrNameLst>
                                      </p:cBhvr>
                                      <p:tavLst>
                                        <p:tav tm="0">
                                          <p:val>
                                            <p:strVal val="#ppt_x"/>
                                          </p:val>
                                        </p:tav>
                                        <p:tav tm="100000">
                                          <p:val>
                                            <p:strVal val="#ppt_x"/>
                                          </p:val>
                                        </p:tav>
                                      </p:tavLst>
                                    </p:anim>
                                    <p:anim calcmode="lin" valueType="num">
                                      <p:cBhvr additive="repl">
                                        <p:cTn id="137" dur="1000" fill="hold"/>
                                        <p:tgtEl>
                                          <p:spTgt spid="326"/>
                                        </p:tgtEl>
                                        <p:attrNameLst>
                                          <p:attrName>ppt_y</p:attrName>
                                        </p:attrNameLst>
                                      </p:cBhvr>
                                      <p:tavLst>
                                        <p:tav tm="0">
                                          <p:val>
                                            <p:strVal val="#ppt_y+.1"/>
                                          </p:val>
                                        </p:tav>
                                        <p:tav tm="100000">
                                          <p:val>
                                            <p:strVal val="#ppt_y"/>
                                          </p:val>
                                        </p:tav>
                                      </p:tavLst>
                                    </p:anim>
                                  </p:childTnLst>
                                </p:cTn>
                              </p:par>
                            </p:childTnLst>
                          </p:cTn>
                        </p:par>
                      </p:childTnLst>
                    </p:cTn>
                  </p:par>
                  <p:par>
                    <p:cTn id="138" fill="hold">
                      <p:stCondLst>
                        <p:cond delay="indefinite"/>
                      </p:stCondLst>
                      <p:childTnLst>
                        <p:par>
                          <p:cTn id="139" fill="hold">
                            <p:stCondLst>
                              <p:cond delay="0"/>
                            </p:stCondLst>
                            <p:childTnLst>
                              <p:par>
                                <p:cTn id="140" nodeType="clickEffect" fill="hold" presetClass="entr" presetID="42">
                                  <p:stCondLst>
                                    <p:cond delay="0"/>
                                  </p:stCondLst>
                                  <p:childTnLst>
                                    <p:set>
                                      <p:cBhvr>
                                        <p:cTn id="141" dur="1" fill="hold">
                                          <p:stCondLst>
                                            <p:cond delay="0"/>
                                          </p:stCondLst>
                                        </p:cTn>
                                        <p:tgtEl>
                                          <p:spTgt spid="327"/>
                                        </p:tgtEl>
                                        <p:attrNameLst>
                                          <p:attrName>style.visibility</p:attrName>
                                        </p:attrNameLst>
                                      </p:cBhvr>
                                      <p:to>
                                        <p:strVal val="visible"/>
                                      </p:to>
                                    </p:set>
                                    <p:animEffect filter="fade" transition="in">
                                      <p:cBhvr additive="repl">
                                        <p:cTn id="142" dur="1000"/>
                                        <p:tgtEl>
                                          <p:spTgt spid="327"/>
                                        </p:tgtEl>
                                      </p:cBhvr>
                                    </p:animEffect>
                                    <p:anim calcmode="lin" valueType="num">
                                      <p:cBhvr additive="repl">
                                        <p:cTn id="143" dur="1000" fill="hold"/>
                                        <p:tgtEl>
                                          <p:spTgt spid="327"/>
                                        </p:tgtEl>
                                        <p:attrNameLst>
                                          <p:attrName>ppt_x</p:attrName>
                                        </p:attrNameLst>
                                      </p:cBhvr>
                                      <p:tavLst>
                                        <p:tav tm="0">
                                          <p:val>
                                            <p:strVal val="#ppt_x"/>
                                          </p:val>
                                        </p:tav>
                                        <p:tav tm="100000">
                                          <p:val>
                                            <p:strVal val="#ppt_x"/>
                                          </p:val>
                                        </p:tav>
                                      </p:tavLst>
                                    </p:anim>
                                    <p:anim calcmode="lin" valueType="num">
                                      <p:cBhvr additive="repl">
                                        <p:cTn id="144" dur="1000" fill="hold"/>
                                        <p:tgtEl>
                                          <p:spTgt spid="327"/>
                                        </p:tgtEl>
                                        <p:attrNameLst>
                                          <p:attrName>ppt_y</p:attrName>
                                        </p:attrNameLst>
                                      </p:cBhvr>
                                      <p:tavLst>
                                        <p:tav tm="0">
                                          <p:val>
                                            <p:strVal val="#ppt_y+.1"/>
                                          </p:val>
                                        </p:tav>
                                        <p:tav tm="100000">
                                          <p:val>
                                            <p:strVal val="#ppt_y"/>
                                          </p:val>
                                        </p:tav>
                                      </p:tavLst>
                                    </p:anim>
                                  </p:childTnLst>
                                </p:cTn>
                              </p:par>
                            </p:childTnLst>
                          </p:cTn>
                        </p:par>
                      </p:childTnLst>
                    </p:cTn>
                  </p:par>
                  <p:par>
                    <p:cTn id="145" fill="hold">
                      <p:stCondLst>
                        <p:cond delay="indefinite"/>
                      </p:stCondLst>
                      <p:childTnLst>
                        <p:par>
                          <p:cTn id="146" fill="hold">
                            <p:stCondLst>
                              <p:cond delay="0"/>
                            </p:stCondLst>
                            <p:childTnLst>
                              <p:par>
                                <p:cTn id="147" nodeType="clickEffect" fill="hold" presetClass="entr" presetID="42">
                                  <p:stCondLst>
                                    <p:cond delay="0"/>
                                  </p:stCondLst>
                                  <p:childTnLst>
                                    <p:set>
                                      <p:cBhvr>
                                        <p:cTn id="148" dur="1" fill="hold">
                                          <p:stCondLst>
                                            <p:cond delay="0"/>
                                          </p:stCondLst>
                                        </p:cTn>
                                        <p:tgtEl>
                                          <p:spTgt spid="328"/>
                                        </p:tgtEl>
                                        <p:attrNameLst>
                                          <p:attrName>style.visibility</p:attrName>
                                        </p:attrNameLst>
                                      </p:cBhvr>
                                      <p:to>
                                        <p:strVal val="visible"/>
                                      </p:to>
                                    </p:set>
                                    <p:animEffect filter="fade" transition="in">
                                      <p:cBhvr additive="repl">
                                        <p:cTn id="149" dur="1000"/>
                                        <p:tgtEl>
                                          <p:spTgt spid="328"/>
                                        </p:tgtEl>
                                      </p:cBhvr>
                                    </p:animEffect>
                                    <p:anim calcmode="lin" valueType="num">
                                      <p:cBhvr additive="repl">
                                        <p:cTn id="150" dur="1000" fill="hold"/>
                                        <p:tgtEl>
                                          <p:spTgt spid="328"/>
                                        </p:tgtEl>
                                        <p:attrNameLst>
                                          <p:attrName>ppt_x</p:attrName>
                                        </p:attrNameLst>
                                      </p:cBhvr>
                                      <p:tavLst>
                                        <p:tav tm="0">
                                          <p:val>
                                            <p:strVal val="#ppt_x"/>
                                          </p:val>
                                        </p:tav>
                                        <p:tav tm="100000">
                                          <p:val>
                                            <p:strVal val="#ppt_x"/>
                                          </p:val>
                                        </p:tav>
                                      </p:tavLst>
                                    </p:anim>
                                    <p:anim calcmode="lin" valueType="num">
                                      <p:cBhvr additive="repl">
                                        <p:cTn id="151" dur="1000" fill="hold"/>
                                        <p:tgtEl>
                                          <p:spTgt spid="328"/>
                                        </p:tgtEl>
                                        <p:attrNameLst>
                                          <p:attrName>ppt_y</p:attrName>
                                        </p:attrNameLst>
                                      </p:cBhvr>
                                      <p:tavLst>
                                        <p:tav tm="0">
                                          <p:val>
                                            <p:strVal val="#ppt_y+.1"/>
                                          </p:val>
                                        </p:tav>
                                        <p:tav tm="100000">
                                          <p:val>
                                            <p:strVal val="#ppt_y"/>
                                          </p:val>
                                        </p:tav>
                                      </p:tavLst>
                                    </p:anim>
                                  </p:childTnLst>
                                </p:cTn>
                              </p:par>
                            </p:childTnLst>
                          </p:cTn>
                        </p:par>
                      </p:childTnLst>
                    </p:cTn>
                  </p:par>
                  <p:par>
                    <p:cTn id="152" fill="hold">
                      <p:stCondLst>
                        <p:cond delay="indefinite"/>
                      </p:stCondLst>
                      <p:childTnLst>
                        <p:par>
                          <p:cTn id="153" fill="hold">
                            <p:stCondLst>
                              <p:cond delay="0"/>
                            </p:stCondLst>
                            <p:childTnLst>
                              <p:par>
                                <p:cTn id="154" nodeType="clickEffect" fill="hold" presetClass="entr" presetID="42">
                                  <p:stCondLst>
                                    <p:cond delay="0"/>
                                  </p:stCondLst>
                                  <p:childTnLst>
                                    <p:set>
                                      <p:cBhvr>
                                        <p:cTn id="155" dur="1" fill="hold">
                                          <p:stCondLst>
                                            <p:cond delay="0"/>
                                          </p:stCondLst>
                                        </p:cTn>
                                        <p:tgtEl>
                                          <p:spTgt spid="331"/>
                                        </p:tgtEl>
                                        <p:attrNameLst>
                                          <p:attrName>style.visibility</p:attrName>
                                        </p:attrNameLst>
                                      </p:cBhvr>
                                      <p:to>
                                        <p:strVal val="visible"/>
                                      </p:to>
                                    </p:set>
                                    <p:animEffect filter="fade" transition="in">
                                      <p:cBhvr additive="repl">
                                        <p:cTn id="156" dur="1000"/>
                                        <p:tgtEl>
                                          <p:spTgt spid="331"/>
                                        </p:tgtEl>
                                      </p:cBhvr>
                                    </p:animEffect>
                                    <p:anim calcmode="lin" valueType="num">
                                      <p:cBhvr additive="repl">
                                        <p:cTn id="157" dur="1000" fill="hold"/>
                                        <p:tgtEl>
                                          <p:spTgt spid="331"/>
                                        </p:tgtEl>
                                        <p:attrNameLst>
                                          <p:attrName>ppt_x</p:attrName>
                                        </p:attrNameLst>
                                      </p:cBhvr>
                                      <p:tavLst>
                                        <p:tav tm="0">
                                          <p:val>
                                            <p:strVal val="#ppt_x"/>
                                          </p:val>
                                        </p:tav>
                                        <p:tav tm="100000">
                                          <p:val>
                                            <p:strVal val="#ppt_x"/>
                                          </p:val>
                                        </p:tav>
                                      </p:tavLst>
                                    </p:anim>
                                    <p:anim calcmode="lin" valueType="num">
                                      <p:cBhvr additive="repl">
                                        <p:cTn id="158" dur="1000" fill="hold"/>
                                        <p:tgtEl>
                                          <p:spTgt spid="331"/>
                                        </p:tgtEl>
                                        <p:attrNameLst>
                                          <p:attrName>ppt_y</p:attrName>
                                        </p:attrNameLst>
                                      </p:cBhvr>
                                      <p:tavLst>
                                        <p:tav tm="0">
                                          <p:val>
                                            <p:strVal val="#ppt_y+.1"/>
                                          </p:val>
                                        </p:tav>
                                        <p:tav tm="100000">
                                          <p:val>
                                            <p:strVal val="#ppt_y"/>
                                          </p:val>
                                        </p:tav>
                                      </p:tavLst>
                                    </p:anim>
                                  </p:childTnLst>
                                </p:cTn>
                              </p:par>
                            </p:childTnLst>
                          </p:cTn>
                        </p:par>
                      </p:childTnLst>
                    </p:cTn>
                  </p:par>
                  <p:par>
                    <p:cTn id="159" fill="hold">
                      <p:stCondLst>
                        <p:cond delay="indefinite"/>
                      </p:stCondLst>
                      <p:childTnLst>
                        <p:par>
                          <p:cTn id="160" fill="hold">
                            <p:stCondLst>
                              <p:cond delay="0"/>
                            </p:stCondLst>
                            <p:childTnLst>
                              <p:par>
                                <p:cTn id="161" nodeType="clickEffect" fill="hold" presetClass="entr" presetID="42">
                                  <p:stCondLst>
                                    <p:cond delay="0"/>
                                  </p:stCondLst>
                                  <p:childTnLst>
                                    <p:set>
                                      <p:cBhvr>
                                        <p:cTn id="162" dur="1" fill="hold">
                                          <p:stCondLst>
                                            <p:cond delay="0"/>
                                          </p:stCondLst>
                                        </p:cTn>
                                        <p:tgtEl>
                                          <p:spTgt spid="329"/>
                                        </p:tgtEl>
                                        <p:attrNameLst>
                                          <p:attrName>style.visibility</p:attrName>
                                        </p:attrNameLst>
                                      </p:cBhvr>
                                      <p:to>
                                        <p:strVal val="visible"/>
                                      </p:to>
                                    </p:set>
                                    <p:animEffect filter="fade" transition="in">
                                      <p:cBhvr additive="repl">
                                        <p:cTn id="163" dur="1000"/>
                                        <p:tgtEl>
                                          <p:spTgt spid="329"/>
                                        </p:tgtEl>
                                      </p:cBhvr>
                                    </p:animEffect>
                                    <p:anim calcmode="lin" valueType="num">
                                      <p:cBhvr additive="repl">
                                        <p:cTn id="164" dur="1000" fill="hold"/>
                                        <p:tgtEl>
                                          <p:spTgt spid="329"/>
                                        </p:tgtEl>
                                        <p:attrNameLst>
                                          <p:attrName>ppt_x</p:attrName>
                                        </p:attrNameLst>
                                      </p:cBhvr>
                                      <p:tavLst>
                                        <p:tav tm="0">
                                          <p:val>
                                            <p:strVal val="#ppt_x"/>
                                          </p:val>
                                        </p:tav>
                                        <p:tav tm="100000">
                                          <p:val>
                                            <p:strVal val="#ppt_x"/>
                                          </p:val>
                                        </p:tav>
                                      </p:tavLst>
                                    </p:anim>
                                    <p:anim calcmode="lin" valueType="num">
                                      <p:cBhvr additive="repl">
                                        <p:cTn id="165" dur="1000" fill="hold"/>
                                        <p:tgtEl>
                                          <p:spTgt spid="329"/>
                                        </p:tgtEl>
                                        <p:attrNameLst>
                                          <p:attrName>ppt_y</p:attrName>
                                        </p:attrNameLst>
                                      </p:cBhvr>
                                      <p:tavLst>
                                        <p:tav tm="0">
                                          <p:val>
                                            <p:strVal val="#ppt_y+.1"/>
                                          </p:val>
                                        </p:tav>
                                        <p:tav tm="100000">
                                          <p:val>
                                            <p:strVal val="#ppt_y"/>
                                          </p:val>
                                        </p:tav>
                                      </p:tavLst>
                                    </p:anim>
                                  </p:childTnLst>
                                </p:cTn>
                              </p:par>
                            </p:childTnLst>
                          </p:cTn>
                        </p:par>
                      </p:childTnLst>
                    </p:cTn>
                  </p:par>
                  <p:par>
                    <p:cTn id="166" fill="hold">
                      <p:stCondLst>
                        <p:cond delay="indefinite"/>
                      </p:stCondLst>
                      <p:childTnLst>
                        <p:par>
                          <p:cTn id="167" fill="hold">
                            <p:stCondLst>
                              <p:cond delay="0"/>
                            </p:stCondLst>
                            <p:childTnLst>
                              <p:par>
                                <p:cTn id="168" nodeType="clickEffect" fill="hold" presetClass="entr" presetID="42">
                                  <p:stCondLst>
                                    <p:cond delay="0"/>
                                  </p:stCondLst>
                                  <p:childTnLst>
                                    <p:set>
                                      <p:cBhvr>
                                        <p:cTn id="169" dur="1" fill="hold">
                                          <p:stCondLst>
                                            <p:cond delay="0"/>
                                          </p:stCondLst>
                                        </p:cTn>
                                        <p:tgtEl>
                                          <p:spTgt spid="322"/>
                                        </p:tgtEl>
                                        <p:attrNameLst>
                                          <p:attrName>style.visibility</p:attrName>
                                        </p:attrNameLst>
                                      </p:cBhvr>
                                      <p:to>
                                        <p:strVal val="visible"/>
                                      </p:to>
                                    </p:set>
                                    <p:animEffect filter="fade" transition="in">
                                      <p:cBhvr additive="repl">
                                        <p:cTn id="170" dur="1000"/>
                                        <p:tgtEl>
                                          <p:spTgt spid="322"/>
                                        </p:tgtEl>
                                      </p:cBhvr>
                                    </p:animEffect>
                                    <p:anim calcmode="lin" valueType="num">
                                      <p:cBhvr additive="repl">
                                        <p:cTn id="171" dur="1000" fill="hold"/>
                                        <p:tgtEl>
                                          <p:spTgt spid="322"/>
                                        </p:tgtEl>
                                        <p:attrNameLst>
                                          <p:attrName>ppt_x</p:attrName>
                                        </p:attrNameLst>
                                      </p:cBhvr>
                                      <p:tavLst>
                                        <p:tav tm="0">
                                          <p:val>
                                            <p:strVal val="#ppt_x"/>
                                          </p:val>
                                        </p:tav>
                                        <p:tav tm="100000">
                                          <p:val>
                                            <p:strVal val="#ppt_x"/>
                                          </p:val>
                                        </p:tav>
                                      </p:tavLst>
                                    </p:anim>
                                    <p:anim calcmode="lin" valueType="num">
                                      <p:cBhvr additive="repl">
                                        <p:cTn id="172" dur="1000" fill="hold"/>
                                        <p:tgtEl>
                                          <p:spTgt spid="322"/>
                                        </p:tgtEl>
                                        <p:attrNameLst>
                                          <p:attrName>ppt_y</p:attrName>
                                        </p:attrNameLst>
                                      </p:cBhvr>
                                      <p:tavLst>
                                        <p:tav tm="0">
                                          <p:val>
                                            <p:strVal val="#ppt_y+.1"/>
                                          </p:val>
                                        </p:tav>
                                        <p:tav tm="100000">
                                          <p:val>
                                            <p:strVal val="#ppt_y"/>
                                          </p:val>
                                        </p:tav>
                                      </p:tavLst>
                                    </p:anim>
                                  </p:childTnLst>
                                </p:cTn>
                              </p:par>
                            </p:childTnLst>
                          </p:cTn>
                        </p:par>
                      </p:childTnLst>
                    </p:cTn>
                  </p:par>
                  <p:par>
                    <p:cTn id="173" fill="hold">
                      <p:stCondLst>
                        <p:cond delay="indefinite"/>
                      </p:stCondLst>
                      <p:childTnLst>
                        <p:par>
                          <p:cTn id="174" fill="hold">
                            <p:stCondLst>
                              <p:cond delay="0"/>
                            </p:stCondLst>
                            <p:childTnLst>
                              <p:par>
                                <p:cTn id="175" nodeType="clickEffect" fill="hold" presetClass="entr" presetID="42">
                                  <p:stCondLst>
                                    <p:cond delay="0"/>
                                  </p:stCondLst>
                                  <p:childTnLst>
                                    <p:set>
                                      <p:cBhvr>
                                        <p:cTn id="176" dur="1" fill="hold">
                                          <p:stCondLst>
                                            <p:cond delay="0"/>
                                          </p:stCondLst>
                                        </p:cTn>
                                        <p:tgtEl>
                                          <p:spTgt spid="323"/>
                                        </p:tgtEl>
                                        <p:attrNameLst>
                                          <p:attrName>style.visibility</p:attrName>
                                        </p:attrNameLst>
                                      </p:cBhvr>
                                      <p:to>
                                        <p:strVal val="visible"/>
                                      </p:to>
                                    </p:set>
                                    <p:animEffect filter="fade" transition="in">
                                      <p:cBhvr additive="repl">
                                        <p:cTn id="177" dur="1000"/>
                                        <p:tgtEl>
                                          <p:spTgt spid="323"/>
                                        </p:tgtEl>
                                      </p:cBhvr>
                                    </p:animEffect>
                                    <p:anim calcmode="lin" valueType="num">
                                      <p:cBhvr additive="repl">
                                        <p:cTn id="178" dur="1000" fill="hold"/>
                                        <p:tgtEl>
                                          <p:spTgt spid="323"/>
                                        </p:tgtEl>
                                        <p:attrNameLst>
                                          <p:attrName>ppt_x</p:attrName>
                                        </p:attrNameLst>
                                      </p:cBhvr>
                                      <p:tavLst>
                                        <p:tav tm="0">
                                          <p:val>
                                            <p:strVal val="#ppt_x"/>
                                          </p:val>
                                        </p:tav>
                                        <p:tav tm="100000">
                                          <p:val>
                                            <p:strVal val="#ppt_x"/>
                                          </p:val>
                                        </p:tav>
                                      </p:tavLst>
                                    </p:anim>
                                    <p:anim calcmode="lin" valueType="num">
                                      <p:cBhvr additive="repl">
                                        <p:cTn id="179" dur="1000" fill="hold"/>
                                        <p:tgtEl>
                                          <p:spTgt spid="323"/>
                                        </p:tgtEl>
                                        <p:attrNameLst>
                                          <p:attrName>ppt_y</p:attrName>
                                        </p:attrNameLst>
                                      </p:cBhvr>
                                      <p:tavLst>
                                        <p:tav tm="0">
                                          <p:val>
                                            <p:strVal val="#ppt_y+.1"/>
                                          </p:val>
                                        </p:tav>
                                        <p:tav tm="100000">
                                          <p:val>
                                            <p:strVal val="#ppt_y"/>
                                          </p:val>
                                        </p:tav>
                                      </p:tavLst>
                                    </p:anim>
                                  </p:childTnLst>
                                </p:cTn>
                              </p:par>
                            </p:childTnLst>
                          </p:cTn>
                        </p:par>
                      </p:childTnLst>
                    </p:cTn>
                  </p:par>
                  <p:par>
                    <p:cTn id="180" fill="hold">
                      <p:stCondLst>
                        <p:cond delay="indefinite"/>
                      </p:stCondLst>
                      <p:childTnLst>
                        <p:par>
                          <p:cTn id="181" fill="hold">
                            <p:stCondLst>
                              <p:cond delay="0"/>
                            </p:stCondLst>
                            <p:childTnLst>
                              <p:par>
                                <p:cTn id="182" nodeType="clickEffect" fill="hold" presetClass="entr" presetID="42">
                                  <p:stCondLst>
                                    <p:cond delay="0"/>
                                  </p:stCondLst>
                                  <p:childTnLst>
                                    <p:set>
                                      <p:cBhvr>
                                        <p:cTn id="183" dur="1" fill="hold">
                                          <p:stCondLst>
                                            <p:cond delay="0"/>
                                          </p:stCondLst>
                                        </p:cTn>
                                        <p:tgtEl>
                                          <p:spTgt spid="332"/>
                                        </p:tgtEl>
                                        <p:attrNameLst>
                                          <p:attrName>style.visibility</p:attrName>
                                        </p:attrNameLst>
                                      </p:cBhvr>
                                      <p:to>
                                        <p:strVal val="visible"/>
                                      </p:to>
                                    </p:set>
                                    <p:animEffect filter="fade" transition="in">
                                      <p:cBhvr additive="repl">
                                        <p:cTn id="184" dur="1000"/>
                                        <p:tgtEl>
                                          <p:spTgt spid="332"/>
                                        </p:tgtEl>
                                      </p:cBhvr>
                                    </p:animEffect>
                                    <p:anim calcmode="lin" valueType="num">
                                      <p:cBhvr additive="repl">
                                        <p:cTn id="185" dur="1000" fill="hold"/>
                                        <p:tgtEl>
                                          <p:spTgt spid="332"/>
                                        </p:tgtEl>
                                        <p:attrNameLst>
                                          <p:attrName>ppt_x</p:attrName>
                                        </p:attrNameLst>
                                      </p:cBhvr>
                                      <p:tavLst>
                                        <p:tav tm="0">
                                          <p:val>
                                            <p:strVal val="#ppt_x"/>
                                          </p:val>
                                        </p:tav>
                                        <p:tav tm="100000">
                                          <p:val>
                                            <p:strVal val="#ppt_x"/>
                                          </p:val>
                                        </p:tav>
                                      </p:tavLst>
                                    </p:anim>
                                    <p:anim calcmode="lin" valueType="num">
                                      <p:cBhvr additive="repl">
                                        <p:cTn id="186" dur="1000" fill="hold"/>
                                        <p:tgtEl>
                                          <p:spTgt spid="33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0">
  <p:cSld>
    <p:spTree>
      <p:nvGrpSpPr>
        <p:cNvPr id="1" name=""/>
        <p:cNvGrpSpPr/>
        <p:nvPr/>
      </p:nvGrpSpPr>
      <p:grpSpPr>
        <a:xfrm>
          <a:off x="0" y="0"/>
          <a:ext cx="0" cy="0"/>
          <a:chOff x="0" y="0"/>
          <a:chExt cx="0" cy="0"/>
        </a:xfrm>
      </p:grpSpPr>
      <p:sp>
        <p:nvSpPr>
          <p:cNvPr id="345" name="CustomShape 1"/>
          <p:cNvSpPr/>
          <p:nvPr/>
        </p:nvSpPr>
        <p:spPr>
          <a:xfrm>
            <a:off x="628560" y="365040"/>
            <a:ext cx="7886160" cy="132480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US" sz="3300" spc="-1" strike="noStrike">
                <a:solidFill>
                  <a:srgbClr val="000000"/>
                </a:solidFill>
                <a:latin typeface="Calibri Light"/>
              </a:rPr>
              <a:t>ABIS Webservice feature extraction</a:t>
            </a:r>
            <a:endParaRPr b="0" lang="en-US" sz="3300" spc="-1" strike="noStrike">
              <a:latin typeface="Arial"/>
            </a:endParaRPr>
          </a:p>
        </p:txBody>
      </p:sp>
      <p:pic>
        <p:nvPicPr>
          <p:cNvPr id="346" name="Content Placeholder 4" descr=""/>
          <p:cNvPicPr/>
          <p:nvPr/>
        </p:nvPicPr>
        <p:blipFill>
          <a:blip r:embed="rId1"/>
          <a:stretch/>
        </p:blipFill>
        <p:spPr>
          <a:xfrm>
            <a:off x="2252520" y="1915200"/>
            <a:ext cx="4637880" cy="4171320"/>
          </a:xfrm>
          <a:prstGeom prst="rect">
            <a:avLst/>
          </a:prstGeom>
          <a:ln>
            <a:noFill/>
          </a:ln>
        </p:spPr>
      </p:pic>
      <p:sp>
        <p:nvSpPr>
          <p:cNvPr id="347" name="CustomShape 2"/>
          <p:cNvSpPr/>
          <p:nvPr/>
        </p:nvSpPr>
        <p:spPr>
          <a:xfrm>
            <a:off x="7086600" y="182520"/>
            <a:ext cx="2056680" cy="36432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8414BEF6-D111-49F9-9935-8AE07DDFAEA1}" type="slidenum">
              <a:rPr b="0" lang="en-US" sz="900" spc="-1" strike="noStrike">
                <a:solidFill>
                  <a:srgbClr val="8b8b8b"/>
                </a:solidFill>
                <a:latin typeface="Calibri"/>
              </a:rPr>
              <a:t>12</a:t>
            </a:fld>
            <a:endParaRPr b="0" lang="en-US" sz="900" spc="-1" strike="noStrike">
              <a:latin typeface="Arial"/>
            </a:endParaRPr>
          </a:p>
        </p:txBody>
      </p:sp>
    </p:spTree>
  </p:cSld>
  <mc:AlternateContent>
    <mc:Choice Requires="p14">
      <p:transition spd="med" p14:dur="700">
        <p:fade/>
      </p:transition>
    </mc:Choice>
    <mc:Fallback>
      <p:transition spd="med">
        <p:fade/>
      </p:transition>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8" name="CustomShape 1"/>
          <p:cNvSpPr/>
          <p:nvPr/>
        </p:nvSpPr>
        <p:spPr>
          <a:xfrm>
            <a:off x="628560" y="365040"/>
            <a:ext cx="7886160" cy="132480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US" sz="3300" spc="-1" strike="noStrike">
                <a:solidFill>
                  <a:srgbClr val="000000"/>
                </a:solidFill>
                <a:latin typeface="Calibri Light"/>
              </a:rPr>
              <a:t>WebABIS</a:t>
            </a:r>
            <a:endParaRPr b="0" lang="en-US" sz="3300" spc="-1" strike="noStrike">
              <a:latin typeface="Arial"/>
            </a:endParaRPr>
          </a:p>
        </p:txBody>
      </p:sp>
      <p:sp>
        <p:nvSpPr>
          <p:cNvPr id="349" name="CustomShape 2"/>
          <p:cNvSpPr/>
          <p:nvPr/>
        </p:nvSpPr>
        <p:spPr>
          <a:xfrm>
            <a:off x="7086600" y="182520"/>
            <a:ext cx="2056680" cy="36432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535A4644-625B-4AC5-A4FE-669EBF714777}" type="slidenum">
              <a:rPr b="0" lang="en-US" sz="900" spc="-1" strike="noStrike">
                <a:solidFill>
                  <a:srgbClr val="8b8b8b"/>
                </a:solidFill>
                <a:latin typeface="Calibri"/>
              </a:rPr>
              <a:t>12</a:t>
            </a:fld>
            <a:endParaRPr b="0" lang="en-US" sz="900" spc="-1" strike="noStrike">
              <a:latin typeface="Arial"/>
            </a:endParaRPr>
          </a:p>
        </p:txBody>
      </p:sp>
      <p:pic>
        <p:nvPicPr>
          <p:cNvPr id="350" name="Content Placeholder 4" descr=""/>
          <p:cNvPicPr/>
          <p:nvPr/>
        </p:nvPicPr>
        <p:blipFill>
          <a:blip r:embed="rId1"/>
          <a:stretch/>
        </p:blipFill>
        <p:spPr>
          <a:xfrm>
            <a:off x="1099800" y="1340640"/>
            <a:ext cx="6311160" cy="4835520"/>
          </a:xfrm>
          <a:prstGeom prst="rect">
            <a:avLst/>
          </a:prstGeom>
          <a:ln>
            <a:noFill/>
          </a:ln>
        </p:spPr>
      </p:pic>
    </p:spTree>
  </p:cSld>
  <mc:AlternateContent>
    <mc:Choice Requires="p14">
      <p:transition spd="med" p14:dur="700">
        <p:fade/>
      </p:transition>
    </mc:Choice>
    <mc:Fallback>
      <p:transition spd="med">
        <p:fade/>
      </p:transition>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1" name="CustomShape 1"/>
          <p:cNvSpPr/>
          <p:nvPr/>
        </p:nvSpPr>
        <p:spPr>
          <a:xfrm>
            <a:off x="628560" y="365040"/>
            <a:ext cx="7886160" cy="132480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US" sz="3300" spc="-1" strike="noStrike">
                <a:solidFill>
                  <a:srgbClr val="000000"/>
                </a:solidFill>
                <a:latin typeface="Calibri Light"/>
              </a:rPr>
              <a:t>WebABIS NIST extension</a:t>
            </a:r>
            <a:endParaRPr b="0" lang="en-US" sz="3300" spc="-1" strike="noStrike">
              <a:latin typeface="Arial"/>
            </a:endParaRPr>
          </a:p>
        </p:txBody>
      </p:sp>
      <p:sp>
        <p:nvSpPr>
          <p:cNvPr id="352" name="CustomShape 2"/>
          <p:cNvSpPr/>
          <p:nvPr/>
        </p:nvSpPr>
        <p:spPr>
          <a:xfrm>
            <a:off x="7086600" y="182520"/>
            <a:ext cx="2056680" cy="36432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BB454ED1-0A62-4554-9B06-4D655C97E8A0}" type="slidenum">
              <a:rPr b="0" lang="en-US" sz="900" spc="-1" strike="noStrike">
                <a:solidFill>
                  <a:srgbClr val="8b8b8b"/>
                </a:solidFill>
                <a:latin typeface="Calibri"/>
              </a:rPr>
              <a:t>12</a:t>
            </a:fld>
            <a:endParaRPr b="0" lang="en-US" sz="900" spc="-1" strike="noStrike">
              <a:latin typeface="Arial"/>
            </a:endParaRPr>
          </a:p>
        </p:txBody>
      </p:sp>
      <p:pic>
        <p:nvPicPr>
          <p:cNvPr id="353" name="Picture 6" descr=""/>
          <p:cNvPicPr/>
          <p:nvPr/>
        </p:nvPicPr>
        <p:blipFill>
          <a:blip r:embed="rId1"/>
          <a:stretch/>
        </p:blipFill>
        <p:spPr>
          <a:xfrm>
            <a:off x="1106640" y="1196640"/>
            <a:ext cx="6929640" cy="4941720"/>
          </a:xfrm>
          <a:prstGeom prst="rect">
            <a:avLst/>
          </a:prstGeom>
          <a:ln>
            <a:noFill/>
          </a:ln>
        </p:spPr>
      </p:pic>
    </p:spTree>
  </p:cSld>
  <mc:AlternateContent>
    <mc:Choice Requires="p14">
      <p:transition spd="med" p14:dur="700">
        <p:fade/>
      </p:transition>
    </mc:Choice>
    <mc:Fallback>
      <p:transition spd="med">
        <p:fade/>
      </p:transition>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4" name="CustomShape 1"/>
          <p:cNvSpPr/>
          <p:nvPr/>
        </p:nvSpPr>
        <p:spPr>
          <a:xfrm>
            <a:off x="628560" y="365040"/>
            <a:ext cx="7886160" cy="132480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US" sz="3300" spc="-1" strike="noStrike">
                <a:solidFill>
                  <a:srgbClr val="000000"/>
                </a:solidFill>
                <a:latin typeface="Calibri Light"/>
              </a:rPr>
              <a:t>Matching Subsystem</a:t>
            </a:r>
            <a:endParaRPr b="0" lang="en-US" sz="3300" spc="-1" strike="noStrike">
              <a:latin typeface="Arial"/>
            </a:endParaRPr>
          </a:p>
        </p:txBody>
      </p:sp>
      <p:sp>
        <p:nvSpPr>
          <p:cNvPr id="355" name="CustomShape 2"/>
          <p:cNvSpPr/>
          <p:nvPr/>
        </p:nvSpPr>
        <p:spPr>
          <a:xfrm>
            <a:off x="7086600" y="182520"/>
            <a:ext cx="2056680" cy="36432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4CD21A5A-64C8-4DD6-9054-4FD7FC789288}" type="slidenum">
              <a:rPr b="0" lang="en-US" sz="900" spc="-1" strike="noStrike">
                <a:solidFill>
                  <a:srgbClr val="8b8b8b"/>
                </a:solidFill>
                <a:latin typeface="Calibri"/>
              </a:rPr>
              <a:t>12</a:t>
            </a:fld>
            <a:endParaRPr b="0" lang="en-US" sz="900" spc="-1" strike="noStrike">
              <a:latin typeface="Arial"/>
            </a:endParaRPr>
          </a:p>
        </p:txBody>
      </p:sp>
      <p:pic>
        <p:nvPicPr>
          <p:cNvPr id="356" name="Picture 2" descr=""/>
          <p:cNvPicPr/>
          <p:nvPr/>
        </p:nvPicPr>
        <p:blipFill>
          <a:blip r:embed="rId1"/>
          <a:stretch/>
        </p:blipFill>
        <p:spPr>
          <a:xfrm>
            <a:off x="996840" y="1268640"/>
            <a:ext cx="7149600" cy="4885200"/>
          </a:xfrm>
          <a:prstGeom prst="rect">
            <a:avLst/>
          </a:prstGeom>
          <a:ln>
            <a:noFill/>
          </a:ln>
        </p:spPr>
      </p:pic>
    </p:spTree>
  </p:cSld>
  <mc:AlternateContent>
    <mc:Choice Requires="p14">
      <p:transition spd="med" p14:dur="700">
        <p:fade/>
      </p:transition>
    </mc:Choice>
    <mc:Fallback>
      <p:transition spd="med">
        <p:fade/>
      </p:transition>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7" name="CustomShape 1"/>
          <p:cNvSpPr/>
          <p:nvPr/>
        </p:nvSpPr>
        <p:spPr>
          <a:xfrm>
            <a:off x="628560" y="365040"/>
            <a:ext cx="7886160" cy="132480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US" sz="3300" spc="-1" strike="noStrike">
                <a:solidFill>
                  <a:srgbClr val="000000"/>
                </a:solidFill>
                <a:latin typeface="Calibri Light"/>
              </a:rPr>
              <a:t>ABIS gallery structure</a:t>
            </a:r>
            <a:endParaRPr b="0" lang="en-US" sz="3300" spc="-1" strike="noStrike">
              <a:latin typeface="Arial"/>
            </a:endParaRPr>
          </a:p>
        </p:txBody>
      </p:sp>
      <p:sp>
        <p:nvSpPr>
          <p:cNvPr id="358" name="CustomShape 2"/>
          <p:cNvSpPr/>
          <p:nvPr/>
        </p:nvSpPr>
        <p:spPr>
          <a:xfrm>
            <a:off x="628560" y="1556640"/>
            <a:ext cx="7886160" cy="4350600"/>
          </a:xfrm>
          <a:prstGeom prst="rect">
            <a:avLst/>
          </a:prstGeom>
          <a:noFill/>
          <a:ln>
            <a:noFill/>
          </a:ln>
        </p:spPr>
        <p:style>
          <a:lnRef idx="0"/>
          <a:fillRef idx="0"/>
          <a:effectRef idx="0"/>
          <a:fontRef idx="minor"/>
        </p:style>
        <p:txBody>
          <a:bodyPr lIns="90000" rIns="90000" tIns="45000" bIns="45000">
            <a:noAutofit/>
          </a:bodyPr>
          <a:p>
            <a:pPr marL="171360" indent="-170640">
              <a:lnSpc>
                <a:spcPct val="90000"/>
              </a:lnSpc>
              <a:spcBef>
                <a:spcPts val="751"/>
              </a:spcBef>
              <a:buClr>
                <a:srgbClr val="000000"/>
              </a:buClr>
              <a:buFont typeface="Arial"/>
              <a:buChar char="•"/>
            </a:pPr>
            <a:r>
              <a:rPr b="0" lang="en-US" sz="2100" spc="-1" strike="noStrike">
                <a:solidFill>
                  <a:srgbClr val="000000"/>
                </a:solidFill>
                <a:latin typeface="Calibri"/>
              </a:rPr>
              <a:t>Galleries as distributed cache</a:t>
            </a:r>
            <a:endParaRPr b="0" lang="en-US" sz="2100" spc="-1" strike="noStrike">
              <a:latin typeface="Arial"/>
            </a:endParaRPr>
          </a:p>
          <a:p>
            <a:pPr marL="171360" indent="-170640">
              <a:lnSpc>
                <a:spcPct val="90000"/>
              </a:lnSpc>
              <a:spcBef>
                <a:spcPts val="751"/>
              </a:spcBef>
              <a:buClr>
                <a:srgbClr val="000000"/>
              </a:buClr>
              <a:buFont typeface="Arial"/>
              <a:buChar char="•"/>
            </a:pPr>
            <a:r>
              <a:rPr b="0" lang="en-US" sz="2100" spc="-1" strike="noStrike">
                <a:solidFill>
                  <a:srgbClr val="000000"/>
                </a:solidFill>
                <a:latin typeface="Calibri"/>
              </a:rPr>
              <a:t>Satellites with n galleries of size y</a:t>
            </a:r>
            <a:endParaRPr b="0" lang="en-US" sz="2100" spc="-1" strike="noStrike">
              <a:latin typeface="Arial"/>
            </a:endParaRPr>
          </a:p>
          <a:p>
            <a:pPr marL="171360" indent="-170640">
              <a:lnSpc>
                <a:spcPct val="90000"/>
              </a:lnSpc>
              <a:spcBef>
                <a:spcPts val="751"/>
              </a:spcBef>
              <a:buClr>
                <a:srgbClr val="000000"/>
              </a:buClr>
              <a:buFont typeface="Arial"/>
              <a:buChar char="•"/>
            </a:pPr>
            <a:r>
              <a:rPr b="0" lang="en-US" sz="2100" spc="-1" strike="noStrike">
                <a:solidFill>
                  <a:srgbClr val="000000"/>
                </a:solidFill>
                <a:latin typeface="Calibri"/>
              </a:rPr>
              <a:t>ABIS gallery is a container for ABIS records ready for matching and optimized for performance but not for memory size.</a:t>
            </a:r>
            <a:endParaRPr b="0" lang="en-US" sz="2100" spc="-1" strike="noStrike">
              <a:latin typeface="Arial"/>
            </a:endParaRPr>
          </a:p>
          <a:p>
            <a:pPr lvl="1" marL="514440" indent="-170640">
              <a:lnSpc>
                <a:spcPct val="90000"/>
              </a:lnSpc>
              <a:spcBef>
                <a:spcPts val="374"/>
              </a:spcBef>
              <a:buClr>
                <a:srgbClr val="000000"/>
              </a:buClr>
              <a:buFont typeface="Arial"/>
              <a:buChar char="•"/>
            </a:pPr>
            <a:r>
              <a:rPr b="0" lang="en-US" sz="1800" spc="-1" strike="noStrike">
                <a:solidFill>
                  <a:srgbClr val="000000"/>
                </a:solidFill>
                <a:latin typeface="Calibri"/>
              </a:rPr>
              <a:t>Insertion O(1)</a:t>
            </a:r>
            <a:endParaRPr b="0" lang="en-US" sz="1800" spc="-1" strike="noStrike">
              <a:latin typeface="Arial"/>
            </a:endParaRPr>
          </a:p>
          <a:p>
            <a:pPr lvl="1" marL="514440" indent="-170640">
              <a:lnSpc>
                <a:spcPct val="90000"/>
              </a:lnSpc>
              <a:spcBef>
                <a:spcPts val="374"/>
              </a:spcBef>
              <a:buClr>
                <a:srgbClr val="000000"/>
              </a:buClr>
              <a:buFont typeface="Arial"/>
              <a:buChar char="•"/>
            </a:pPr>
            <a:r>
              <a:rPr b="0" lang="en-US" sz="1800" spc="-1" strike="noStrike">
                <a:solidFill>
                  <a:srgbClr val="000000"/>
                </a:solidFill>
                <a:latin typeface="Calibri"/>
              </a:rPr>
              <a:t>Erase O(1)</a:t>
            </a:r>
            <a:endParaRPr b="0" lang="en-US" sz="1800" spc="-1" strike="noStrike">
              <a:latin typeface="Arial"/>
            </a:endParaRPr>
          </a:p>
          <a:p>
            <a:pPr lvl="1" marL="514440" indent="-170640">
              <a:lnSpc>
                <a:spcPct val="90000"/>
              </a:lnSpc>
              <a:spcBef>
                <a:spcPts val="374"/>
              </a:spcBef>
              <a:buClr>
                <a:srgbClr val="000000"/>
              </a:buClr>
              <a:buFont typeface="Arial"/>
              <a:buChar char="•"/>
            </a:pPr>
            <a:r>
              <a:rPr b="0" lang="en-US" sz="1800" spc="-1" strike="noStrike">
                <a:solidFill>
                  <a:srgbClr val="000000"/>
                </a:solidFill>
                <a:latin typeface="Calibri"/>
              </a:rPr>
              <a:t>Access O(1)</a:t>
            </a:r>
            <a:endParaRPr b="0" lang="en-US" sz="1800" spc="-1" strike="noStrike">
              <a:latin typeface="Arial"/>
            </a:endParaRPr>
          </a:p>
          <a:p>
            <a:pPr lvl="1" marL="514440" indent="-170640">
              <a:lnSpc>
                <a:spcPct val="90000"/>
              </a:lnSpc>
              <a:spcBef>
                <a:spcPts val="374"/>
              </a:spcBef>
              <a:buClr>
                <a:srgbClr val="000000"/>
              </a:buClr>
              <a:buFont typeface="Arial"/>
              <a:buChar char="•"/>
            </a:pPr>
            <a:r>
              <a:rPr b="0" lang="en-US" sz="1800" spc="-1" strike="noStrike">
                <a:solidFill>
                  <a:srgbClr val="000000"/>
                </a:solidFill>
                <a:latin typeface="Calibri"/>
              </a:rPr>
              <a:t>Find O(1)</a:t>
            </a:r>
            <a:endParaRPr b="0" lang="en-US" sz="1800" spc="-1" strike="noStrike">
              <a:latin typeface="Arial"/>
            </a:endParaRPr>
          </a:p>
          <a:p>
            <a:pPr marL="171360" indent="-170640">
              <a:lnSpc>
                <a:spcPct val="90000"/>
              </a:lnSpc>
              <a:spcBef>
                <a:spcPts val="751"/>
              </a:spcBef>
              <a:buClr>
                <a:srgbClr val="000000"/>
              </a:buClr>
              <a:buFont typeface="Arial"/>
              <a:buChar char="•"/>
            </a:pPr>
            <a:r>
              <a:rPr b="0" lang="en-US" sz="2100" spc="-1" strike="noStrike">
                <a:solidFill>
                  <a:srgbClr val="000000"/>
                </a:solidFill>
                <a:latin typeface="Calibri"/>
              </a:rPr>
              <a:t>ABIS template and ABIS record (with initialized templates) is not the same</a:t>
            </a:r>
            <a:endParaRPr b="0" lang="en-US" sz="2100" spc="-1" strike="noStrike">
              <a:latin typeface="Arial"/>
            </a:endParaRPr>
          </a:p>
          <a:p>
            <a:pPr>
              <a:lnSpc>
                <a:spcPct val="90000"/>
              </a:lnSpc>
              <a:spcBef>
                <a:spcPts val="751"/>
              </a:spcBef>
            </a:pPr>
            <a:endParaRPr b="0" lang="en-US" sz="2100" spc="-1" strike="noStrike">
              <a:latin typeface="Arial"/>
            </a:endParaRPr>
          </a:p>
        </p:txBody>
      </p:sp>
      <p:sp>
        <p:nvSpPr>
          <p:cNvPr id="359" name="CustomShape 3"/>
          <p:cNvSpPr/>
          <p:nvPr/>
        </p:nvSpPr>
        <p:spPr>
          <a:xfrm>
            <a:off x="7086600" y="182520"/>
            <a:ext cx="2056680" cy="36432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24FC2F3E-C72B-487C-82B4-08A93560F317}" type="slidenum">
              <a:rPr b="0" lang="en-US" sz="900" spc="-1" strike="noStrike">
                <a:solidFill>
                  <a:srgbClr val="8b8b8b"/>
                </a:solidFill>
                <a:latin typeface="Calibri"/>
              </a:rPr>
              <a:t>12</a:t>
            </a:fld>
            <a:endParaRPr b="0" lang="en-US" sz="900" spc="-1" strike="noStrike">
              <a:latin typeface="Arial"/>
            </a:endParaRPr>
          </a:p>
        </p:txBody>
      </p:sp>
      <p:sp>
        <p:nvSpPr>
          <p:cNvPr id="360" name="CustomShape 4"/>
          <p:cNvSpPr/>
          <p:nvPr/>
        </p:nvSpPr>
        <p:spPr>
          <a:xfrm>
            <a:off x="899640" y="4872960"/>
            <a:ext cx="1655640" cy="635040"/>
          </a:xfrm>
          <a:prstGeom prst="rect">
            <a:avLst/>
          </a:prstGeom>
          <a:gradFill rotWithShape="0">
            <a:gsLst>
              <a:gs pos="0">
                <a:srgbClr val="b1cbe9"/>
              </a:gs>
              <a:gs pos="100000">
                <a:srgbClr val="a2c1e4"/>
              </a:gs>
            </a:gsLst>
            <a:lin ang="5400000"/>
          </a:gradFill>
          <a:ln>
            <a:solidFill>
              <a:srgbClr val="5597d3"/>
            </a:solidFill>
          </a:ln>
          <a:effectLst>
            <a:outerShdw algn="tl" blurRad="50800" dir="2700000" dist="37674" rotWithShape="0">
              <a:srgbClr val="000000">
                <a:alpha val="40000"/>
              </a:srgbClr>
            </a:outerShdw>
          </a:effectLst>
        </p:spPr>
        <p:style>
          <a:lnRef idx="1">
            <a:schemeClr val="accent1"/>
          </a:lnRef>
          <a:fillRef idx="2">
            <a:schemeClr val="accent1"/>
          </a:fillRef>
          <a:effectRef idx="1">
            <a:schemeClr val="accent1"/>
          </a:effectRef>
          <a:fontRef idx="minor"/>
        </p:style>
        <p:txBody>
          <a:bodyPr lIns="90000" rIns="90000" tIns="45000" bIns="45000" anchor="ctr">
            <a:noAutofit/>
          </a:bodyPr>
          <a:p>
            <a:pPr algn="ctr">
              <a:lnSpc>
                <a:spcPct val="100000"/>
              </a:lnSpc>
            </a:pPr>
            <a:r>
              <a:rPr b="0" lang="en-US" sz="1800" spc="-1" strike="noStrike">
                <a:solidFill>
                  <a:srgbClr val="000000"/>
                </a:solidFill>
                <a:latin typeface="Calibri"/>
                <a:ea typeface="DejaVu Sans"/>
              </a:rPr>
              <a:t>ABIS template</a:t>
            </a:r>
            <a:endParaRPr b="0" lang="en-US" sz="1800" spc="-1" strike="noStrike">
              <a:latin typeface="Arial"/>
            </a:endParaRPr>
          </a:p>
        </p:txBody>
      </p:sp>
      <p:sp>
        <p:nvSpPr>
          <p:cNvPr id="361" name="CustomShape 5"/>
          <p:cNvSpPr/>
          <p:nvPr/>
        </p:nvSpPr>
        <p:spPr>
          <a:xfrm>
            <a:off x="3439080" y="4872960"/>
            <a:ext cx="1655640" cy="635040"/>
          </a:xfrm>
          <a:prstGeom prst="rect">
            <a:avLst/>
          </a:prstGeom>
          <a:gradFill rotWithShape="0">
            <a:gsLst>
              <a:gs pos="0">
                <a:srgbClr val="b1cbe9"/>
              </a:gs>
              <a:gs pos="100000">
                <a:srgbClr val="a2c1e4"/>
              </a:gs>
            </a:gsLst>
            <a:lin ang="5400000"/>
          </a:gradFill>
          <a:ln>
            <a:solidFill>
              <a:srgbClr val="5597d3"/>
            </a:solidFill>
          </a:ln>
          <a:effectLst>
            <a:outerShdw algn="tl" blurRad="50800" dir="2700000" dist="37674" rotWithShape="0">
              <a:srgbClr val="000000">
                <a:alpha val="40000"/>
              </a:srgbClr>
            </a:outerShdw>
          </a:effectLst>
        </p:spPr>
        <p:style>
          <a:lnRef idx="1">
            <a:schemeClr val="accent1"/>
          </a:lnRef>
          <a:fillRef idx="2">
            <a:schemeClr val="accent1"/>
          </a:fillRef>
          <a:effectRef idx="1">
            <a:schemeClr val="accent1"/>
          </a:effectRef>
          <a:fontRef idx="minor"/>
        </p:style>
        <p:txBody>
          <a:bodyPr lIns="90000" rIns="90000" tIns="45000" bIns="45000" anchor="ctr">
            <a:noAutofit/>
          </a:bodyPr>
          <a:p>
            <a:pPr algn="ctr">
              <a:lnSpc>
                <a:spcPct val="100000"/>
              </a:lnSpc>
            </a:pPr>
            <a:r>
              <a:rPr b="0" lang="en-US" sz="1800" spc="-1" strike="noStrike">
                <a:solidFill>
                  <a:srgbClr val="000000"/>
                </a:solidFill>
                <a:latin typeface="Calibri"/>
                <a:ea typeface="DejaVu Sans"/>
              </a:rPr>
              <a:t>ABIS SDK</a:t>
            </a:r>
            <a:endParaRPr b="0" lang="en-US" sz="1800" spc="-1" strike="noStrike">
              <a:latin typeface="Arial"/>
            </a:endParaRPr>
          </a:p>
          <a:p>
            <a:pPr algn="ctr">
              <a:lnSpc>
                <a:spcPct val="100000"/>
              </a:lnSpc>
            </a:pPr>
            <a:r>
              <a:rPr b="0" lang="en-US" sz="1800" spc="-1" strike="noStrike">
                <a:solidFill>
                  <a:srgbClr val="000000"/>
                </a:solidFill>
                <a:latin typeface="Calibri"/>
                <a:ea typeface="DejaVu Sans"/>
              </a:rPr>
              <a:t>Initialization</a:t>
            </a:r>
            <a:endParaRPr b="0" lang="en-US" sz="1800" spc="-1" strike="noStrike">
              <a:latin typeface="Arial"/>
            </a:endParaRPr>
          </a:p>
        </p:txBody>
      </p:sp>
      <p:sp>
        <p:nvSpPr>
          <p:cNvPr id="362" name="CustomShape 6"/>
          <p:cNvSpPr/>
          <p:nvPr/>
        </p:nvSpPr>
        <p:spPr>
          <a:xfrm>
            <a:off x="5796000" y="4872960"/>
            <a:ext cx="1655640" cy="635040"/>
          </a:xfrm>
          <a:prstGeom prst="rect">
            <a:avLst/>
          </a:prstGeom>
          <a:gradFill rotWithShape="0">
            <a:gsLst>
              <a:gs pos="0">
                <a:srgbClr val="b1cbe9"/>
              </a:gs>
              <a:gs pos="100000">
                <a:srgbClr val="a2c1e4"/>
              </a:gs>
            </a:gsLst>
            <a:lin ang="5400000"/>
          </a:gradFill>
          <a:ln>
            <a:solidFill>
              <a:srgbClr val="5597d3"/>
            </a:solidFill>
          </a:ln>
          <a:effectLst>
            <a:outerShdw algn="tl" blurRad="50800" dir="2700000" dist="37674" rotWithShape="0">
              <a:srgbClr val="000000">
                <a:alpha val="40000"/>
              </a:srgbClr>
            </a:outerShdw>
          </a:effectLst>
        </p:spPr>
        <p:style>
          <a:lnRef idx="1">
            <a:schemeClr val="accent1"/>
          </a:lnRef>
          <a:fillRef idx="2">
            <a:schemeClr val="accent1"/>
          </a:fillRef>
          <a:effectRef idx="1">
            <a:schemeClr val="accent1"/>
          </a:effectRef>
          <a:fontRef idx="minor"/>
        </p:style>
        <p:txBody>
          <a:bodyPr lIns="90000" rIns="90000" tIns="45000" bIns="45000" anchor="ctr">
            <a:noAutofit/>
          </a:bodyPr>
          <a:p>
            <a:pPr algn="ctr">
              <a:lnSpc>
                <a:spcPct val="100000"/>
              </a:lnSpc>
            </a:pPr>
            <a:r>
              <a:rPr b="0" lang="en-US" sz="1800" spc="-1" strike="noStrike">
                <a:solidFill>
                  <a:srgbClr val="000000"/>
                </a:solidFill>
                <a:latin typeface="Calibri"/>
                <a:ea typeface="DejaVu Sans"/>
              </a:rPr>
              <a:t>ABIS record</a:t>
            </a:r>
            <a:endParaRPr b="0" lang="en-US" sz="1800" spc="-1" strike="noStrike">
              <a:latin typeface="Arial"/>
            </a:endParaRPr>
          </a:p>
        </p:txBody>
      </p:sp>
      <p:sp>
        <p:nvSpPr>
          <p:cNvPr id="363" name="CustomShape 7"/>
          <p:cNvSpPr/>
          <p:nvPr/>
        </p:nvSpPr>
        <p:spPr>
          <a:xfrm>
            <a:off x="2555640" y="5027400"/>
            <a:ext cx="882360" cy="360"/>
          </a:xfrm>
          <a:custGeom>
            <a:avLst/>
            <a:gdLst/>
            <a:ahLst/>
            <a:rect l="l" t="t" r="r" b="b"/>
            <a:pathLst>
              <a:path w="21600" h="21600">
                <a:moveTo>
                  <a:pt x="0" y="0"/>
                </a:moveTo>
                <a:lnTo>
                  <a:pt x="21600" y="21600"/>
                </a:lnTo>
              </a:path>
            </a:pathLst>
          </a:custGeom>
          <a:noFill/>
          <a:ln>
            <a:solidFill>
              <a:srgbClr val="5597d3"/>
            </a:solidFill>
            <a:tailEnd len="med" type="triangle" w="med"/>
          </a:ln>
        </p:spPr>
        <p:style>
          <a:lnRef idx="1">
            <a:schemeClr val="accent1"/>
          </a:lnRef>
          <a:fillRef idx="0">
            <a:schemeClr val="accent1"/>
          </a:fillRef>
          <a:effectRef idx="0">
            <a:schemeClr val="accent1"/>
          </a:effectRef>
          <a:fontRef idx="minor"/>
        </p:style>
      </p:sp>
      <p:sp>
        <p:nvSpPr>
          <p:cNvPr id="364" name="CustomShape 8"/>
          <p:cNvSpPr/>
          <p:nvPr/>
        </p:nvSpPr>
        <p:spPr>
          <a:xfrm>
            <a:off x="5127840" y="5022360"/>
            <a:ext cx="700200" cy="360"/>
          </a:xfrm>
          <a:custGeom>
            <a:avLst/>
            <a:gdLst/>
            <a:ahLst/>
            <a:rect l="l" t="t" r="r" b="b"/>
            <a:pathLst>
              <a:path w="21600" h="21600">
                <a:moveTo>
                  <a:pt x="0" y="0"/>
                </a:moveTo>
                <a:lnTo>
                  <a:pt x="21600" y="21600"/>
                </a:lnTo>
              </a:path>
            </a:pathLst>
          </a:custGeom>
          <a:noFill/>
          <a:ln>
            <a:solidFill>
              <a:srgbClr val="5597d3"/>
            </a:solidFill>
            <a:tailEnd len="med" type="triangle" w="med"/>
          </a:ln>
        </p:spPr>
        <p:style>
          <a:lnRef idx="1">
            <a:schemeClr val="accent1"/>
          </a:lnRef>
          <a:fillRef idx="0">
            <a:schemeClr val="accent1"/>
          </a:fillRef>
          <a:effectRef idx="0">
            <a:schemeClr val="accent1"/>
          </a:effectRef>
          <a:fontRef idx="minor"/>
        </p:style>
      </p:sp>
      <p:sp>
        <p:nvSpPr>
          <p:cNvPr id="365" name="CustomShape 9"/>
          <p:cNvSpPr/>
          <p:nvPr/>
        </p:nvSpPr>
        <p:spPr>
          <a:xfrm flipH="1">
            <a:off x="5086800" y="5382360"/>
            <a:ext cx="675000" cy="360"/>
          </a:xfrm>
          <a:custGeom>
            <a:avLst/>
            <a:gdLst/>
            <a:ahLst/>
            <a:rect l="l" t="t" r="r" b="b"/>
            <a:pathLst>
              <a:path w="21600" h="21600">
                <a:moveTo>
                  <a:pt x="0" y="0"/>
                </a:moveTo>
                <a:lnTo>
                  <a:pt x="21600" y="21600"/>
                </a:lnTo>
              </a:path>
            </a:pathLst>
          </a:custGeom>
          <a:noFill/>
          <a:ln>
            <a:solidFill>
              <a:srgbClr val="5597d3"/>
            </a:solidFill>
            <a:tailEnd len="med" type="triangle" w="med"/>
          </a:ln>
        </p:spPr>
        <p:style>
          <a:lnRef idx="1">
            <a:schemeClr val="accent1"/>
          </a:lnRef>
          <a:fillRef idx="0">
            <a:schemeClr val="accent1"/>
          </a:fillRef>
          <a:effectRef idx="0">
            <a:schemeClr val="accent1"/>
          </a:effectRef>
          <a:fontRef idx="minor"/>
        </p:style>
      </p:sp>
      <p:sp>
        <p:nvSpPr>
          <p:cNvPr id="366" name="CustomShape 10"/>
          <p:cNvSpPr/>
          <p:nvPr/>
        </p:nvSpPr>
        <p:spPr>
          <a:xfrm flipH="1">
            <a:off x="2554920" y="5382360"/>
            <a:ext cx="791280" cy="360"/>
          </a:xfrm>
          <a:custGeom>
            <a:avLst/>
            <a:gdLst/>
            <a:ahLst/>
            <a:rect l="l" t="t" r="r" b="b"/>
            <a:pathLst>
              <a:path w="21600" h="21600">
                <a:moveTo>
                  <a:pt x="0" y="0"/>
                </a:moveTo>
                <a:lnTo>
                  <a:pt x="21600" y="21600"/>
                </a:lnTo>
              </a:path>
            </a:pathLst>
          </a:custGeom>
          <a:noFill/>
          <a:ln>
            <a:solidFill>
              <a:srgbClr val="5597d3"/>
            </a:solidFill>
            <a:tailEnd len="med" type="triangle" w="med"/>
          </a:ln>
        </p:spPr>
        <p:style>
          <a:lnRef idx="1">
            <a:schemeClr val="accent1"/>
          </a:lnRef>
          <a:fillRef idx="0">
            <a:schemeClr val="accent1"/>
          </a:fillRef>
          <a:effectRef idx="0">
            <a:schemeClr val="accent1"/>
          </a:effectRef>
          <a:fontRef idx="minor"/>
        </p:style>
      </p:sp>
      <p:sp>
        <p:nvSpPr>
          <p:cNvPr id="367" name="CustomShape 11"/>
          <p:cNvSpPr/>
          <p:nvPr/>
        </p:nvSpPr>
        <p:spPr>
          <a:xfrm>
            <a:off x="5317920" y="5190480"/>
            <a:ext cx="287280" cy="397800"/>
          </a:xfrm>
          <a:prstGeom prst="mathMultiply">
            <a:avLst>
              <a:gd name="adj1" fmla="val 23520"/>
            </a:avLst>
          </a:prstGeom>
          <a:gradFill rotWithShape="0">
            <a:gsLst>
              <a:gs pos="0">
                <a:srgbClr val="b1cbe9"/>
              </a:gs>
              <a:gs pos="100000">
                <a:srgbClr val="a2c1e4"/>
              </a:gs>
            </a:gsLst>
            <a:lin ang="5400000"/>
          </a:gradFill>
          <a:ln>
            <a:solidFill>
              <a:srgbClr val="5597d3"/>
            </a:solidFill>
          </a:ln>
          <a:effectLst>
            <a:outerShdw algn="tl" blurRad="50800" dir="2700000" dist="37674" rotWithShape="0">
              <a:srgbClr val="000000">
                <a:alpha val="40000"/>
              </a:srgbClr>
            </a:outerShdw>
          </a:effectLst>
        </p:spPr>
        <p:style>
          <a:lnRef idx="1">
            <a:schemeClr val="accent1"/>
          </a:lnRef>
          <a:fillRef idx="2">
            <a:schemeClr val="accent1"/>
          </a:fillRef>
          <a:effectRef idx="1">
            <a:schemeClr val="accent1"/>
          </a:effectRef>
          <a:fontRef idx="minor"/>
        </p:style>
      </p:sp>
      <p:sp>
        <p:nvSpPr>
          <p:cNvPr id="368" name="CustomShape 12"/>
          <p:cNvSpPr/>
          <p:nvPr/>
        </p:nvSpPr>
        <p:spPr>
          <a:xfrm>
            <a:off x="2853360" y="5190480"/>
            <a:ext cx="287280" cy="397800"/>
          </a:xfrm>
          <a:prstGeom prst="mathMultiply">
            <a:avLst>
              <a:gd name="adj1" fmla="val 23520"/>
            </a:avLst>
          </a:prstGeom>
          <a:gradFill rotWithShape="0">
            <a:gsLst>
              <a:gs pos="0">
                <a:srgbClr val="b1cbe9"/>
              </a:gs>
              <a:gs pos="100000">
                <a:srgbClr val="a2c1e4"/>
              </a:gs>
            </a:gsLst>
            <a:lin ang="5400000"/>
          </a:gradFill>
          <a:ln>
            <a:solidFill>
              <a:srgbClr val="5597d3"/>
            </a:solidFill>
          </a:ln>
          <a:effectLst>
            <a:outerShdw algn="tl" blurRad="50800" dir="2700000" dist="37674" rotWithShape="0">
              <a:srgbClr val="000000">
                <a:alpha val="40000"/>
              </a:srgbClr>
            </a:outerShdw>
          </a:effectLst>
        </p:spPr>
        <p:style>
          <a:lnRef idx="1">
            <a:schemeClr val="accent1"/>
          </a:lnRef>
          <a:fillRef idx="2">
            <a:schemeClr val="accent1"/>
          </a:fillRef>
          <a:effectRef idx="1">
            <a:schemeClr val="accent1"/>
          </a:effectRef>
          <a:fontRef idx="minor"/>
        </p:style>
      </p:sp>
    </p:spTree>
  </p:cSld>
  <mc:AlternateContent>
    <mc:Choice Requires="p14">
      <p:transition spd="med" p14:dur="700">
        <p:fade/>
      </p:transition>
    </mc:Choice>
    <mc:Fallback>
      <p:transition spd="med">
        <p:fade/>
      </p:transition>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9" name="CustomShape 1"/>
          <p:cNvSpPr/>
          <p:nvPr/>
        </p:nvSpPr>
        <p:spPr>
          <a:xfrm>
            <a:off x="628560" y="365040"/>
            <a:ext cx="7886160" cy="132480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US" sz="3300" spc="-1" strike="noStrike">
                <a:solidFill>
                  <a:srgbClr val="000000"/>
                </a:solidFill>
                <a:latin typeface="Calibri Light"/>
              </a:rPr>
              <a:t>ABIS galleries</a:t>
            </a:r>
            <a:endParaRPr b="0" lang="en-US" sz="3300" spc="-1" strike="noStrike">
              <a:latin typeface="Arial"/>
            </a:endParaRPr>
          </a:p>
        </p:txBody>
      </p:sp>
      <p:sp>
        <p:nvSpPr>
          <p:cNvPr id="370" name="CustomShape 2"/>
          <p:cNvSpPr/>
          <p:nvPr/>
        </p:nvSpPr>
        <p:spPr>
          <a:xfrm>
            <a:off x="628560" y="1825560"/>
            <a:ext cx="7886160" cy="4350600"/>
          </a:xfrm>
          <a:prstGeom prst="rect">
            <a:avLst/>
          </a:prstGeom>
          <a:noFill/>
          <a:ln>
            <a:noFill/>
          </a:ln>
        </p:spPr>
        <p:style>
          <a:lnRef idx="0"/>
          <a:fillRef idx="0"/>
          <a:effectRef idx="0"/>
          <a:fontRef idx="minor"/>
        </p:style>
        <p:txBody>
          <a:bodyPr lIns="90000" rIns="90000" tIns="45000" bIns="45000">
            <a:noAutofit/>
          </a:bodyPr>
          <a:p>
            <a:pPr>
              <a:lnSpc>
                <a:spcPct val="90000"/>
              </a:lnSpc>
              <a:spcBef>
                <a:spcPts val="751"/>
              </a:spcBef>
            </a:pPr>
            <a:endParaRPr b="0" lang="en-US" sz="1800" spc="-1" strike="noStrike">
              <a:latin typeface="Arial"/>
            </a:endParaRPr>
          </a:p>
          <a:p>
            <a:pPr>
              <a:lnSpc>
                <a:spcPct val="90000"/>
              </a:lnSpc>
              <a:spcBef>
                <a:spcPts val="751"/>
              </a:spcBef>
            </a:pPr>
            <a:endParaRPr b="0" lang="en-US" sz="1800" spc="-1" strike="noStrike">
              <a:latin typeface="Arial"/>
            </a:endParaRPr>
          </a:p>
          <a:p>
            <a:pPr>
              <a:lnSpc>
                <a:spcPct val="90000"/>
              </a:lnSpc>
              <a:spcBef>
                <a:spcPts val="751"/>
              </a:spcBef>
            </a:pPr>
            <a:endParaRPr b="0" lang="en-US" sz="1800" spc="-1" strike="noStrike">
              <a:latin typeface="Arial"/>
            </a:endParaRPr>
          </a:p>
          <a:p>
            <a:pPr>
              <a:lnSpc>
                <a:spcPct val="90000"/>
              </a:lnSpc>
              <a:spcBef>
                <a:spcPts val="751"/>
              </a:spcBef>
            </a:pPr>
            <a:endParaRPr b="0" lang="en-US" sz="1800" spc="-1" strike="noStrike">
              <a:latin typeface="Arial"/>
            </a:endParaRPr>
          </a:p>
        </p:txBody>
      </p:sp>
      <p:sp>
        <p:nvSpPr>
          <p:cNvPr id="371" name="CustomShape 3"/>
          <p:cNvSpPr/>
          <p:nvPr/>
        </p:nvSpPr>
        <p:spPr>
          <a:xfrm>
            <a:off x="7086600" y="182520"/>
            <a:ext cx="2056680" cy="36432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1E981C13-4CF5-4D43-BD65-22CEE558E564}" type="slidenum">
              <a:rPr b="0" lang="en-US" sz="900" spc="-1" strike="noStrike">
                <a:solidFill>
                  <a:srgbClr val="8b8b8b"/>
                </a:solidFill>
                <a:latin typeface="Calibri"/>
              </a:rPr>
              <a:t>12</a:t>
            </a:fld>
            <a:endParaRPr b="0" lang="en-US" sz="900" spc="-1" strike="noStrike">
              <a:latin typeface="Arial"/>
            </a:endParaRPr>
          </a:p>
        </p:txBody>
      </p:sp>
      <p:sp>
        <p:nvSpPr>
          <p:cNvPr id="372" name="CustomShape 4"/>
          <p:cNvSpPr/>
          <p:nvPr/>
        </p:nvSpPr>
        <p:spPr>
          <a:xfrm>
            <a:off x="683640" y="1484640"/>
            <a:ext cx="1583280" cy="913680"/>
          </a:xfrm>
          <a:prstGeom prst="rect">
            <a:avLst/>
          </a:prstGeom>
          <a:gradFill rotWithShape="0">
            <a:gsLst>
              <a:gs pos="0">
                <a:srgbClr val="b1cbe9"/>
              </a:gs>
              <a:gs pos="100000">
                <a:srgbClr val="a2c1e4"/>
              </a:gs>
            </a:gsLst>
            <a:lin ang="5400000"/>
          </a:gradFill>
          <a:ln>
            <a:solidFill>
              <a:srgbClr val="5597d3"/>
            </a:solidFill>
          </a:ln>
          <a:effectLst>
            <a:outerShdw algn="tl" blurRad="50800" dir="2700000" dist="37674" rotWithShape="0">
              <a:srgbClr val="000000">
                <a:alpha val="40000"/>
              </a:srgbClr>
            </a:outerShdw>
          </a:effectLst>
        </p:spPr>
        <p:style>
          <a:lnRef idx="1">
            <a:schemeClr val="accent1"/>
          </a:lnRef>
          <a:fillRef idx="2">
            <a:schemeClr val="accent1"/>
          </a:fillRef>
          <a:effectRef idx="1">
            <a:schemeClr val="accent1"/>
          </a:effectRef>
          <a:fontRef idx="minor"/>
        </p:style>
        <p:txBody>
          <a:bodyPr lIns="90000" rIns="90000" tIns="45000" bIns="45000" anchor="ctr">
            <a:noAutofit/>
          </a:bodyPr>
          <a:p>
            <a:pPr algn="ctr">
              <a:lnSpc>
                <a:spcPct val="100000"/>
              </a:lnSpc>
            </a:pPr>
            <a:r>
              <a:rPr b="0" lang="en-US" sz="1800" spc="-1" strike="noStrike">
                <a:solidFill>
                  <a:srgbClr val="000000"/>
                </a:solidFill>
                <a:latin typeface="Calibri"/>
                <a:ea typeface="DejaVu Sans"/>
              </a:rPr>
              <a:t>HEADER</a:t>
            </a:r>
            <a:endParaRPr b="0" lang="en-US" sz="1800" spc="-1" strike="noStrike">
              <a:latin typeface="Arial"/>
            </a:endParaRPr>
          </a:p>
        </p:txBody>
      </p:sp>
      <p:sp>
        <p:nvSpPr>
          <p:cNvPr id="373" name="CustomShape 5"/>
          <p:cNvSpPr/>
          <p:nvPr/>
        </p:nvSpPr>
        <p:spPr>
          <a:xfrm>
            <a:off x="2461320" y="1486440"/>
            <a:ext cx="5860080" cy="913680"/>
          </a:xfrm>
          <a:prstGeom prst="rect">
            <a:avLst/>
          </a:prstGeom>
          <a:gradFill rotWithShape="0">
            <a:gsLst>
              <a:gs pos="0">
                <a:srgbClr val="b1cbe9"/>
              </a:gs>
              <a:gs pos="100000">
                <a:srgbClr val="a2c1e4"/>
              </a:gs>
            </a:gsLst>
            <a:lin ang="5400000"/>
          </a:gradFill>
          <a:ln>
            <a:solidFill>
              <a:srgbClr val="5597d3"/>
            </a:solidFill>
          </a:ln>
          <a:effectLst>
            <a:outerShdw algn="tl" blurRad="50800" dir="2700000" dist="37674" rotWithShape="0">
              <a:srgbClr val="000000">
                <a:alpha val="40000"/>
              </a:srgbClr>
            </a:outerShdw>
          </a:effectLst>
        </p:spPr>
        <p:style>
          <a:lnRef idx="1">
            <a:schemeClr val="accent1"/>
          </a:lnRef>
          <a:fillRef idx="2">
            <a:schemeClr val="accent1"/>
          </a:fillRef>
          <a:effectRef idx="1">
            <a:schemeClr val="accent1"/>
          </a:effectRef>
          <a:fontRef idx="minor"/>
        </p:style>
        <p:txBody>
          <a:bodyPr lIns="90000" rIns="90000" tIns="45000" bIns="45000" anchor="ctr">
            <a:noAutofit/>
          </a:bodyPr>
          <a:p>
            <a:pPr algn="ctr">
              <a:lnSpc>
                <a:spcPct val="100000"/>
              </a:lnSpc>
            </a:pPr>
            <a:r>
              <a:rPr b="0" lang="en-US" sz="1800" spc="-1" strike="noStrike">
                <a:solidFill>
                  <a:srgbClr val="000000"/>
                </a:solidFill>
                <a:latin typeface="Calibri"/>
                <a:ea typeface="DejaVu Sans"/>
              </a:rPr>
              <a:t>RECORDS</a:t>
            </a:r>
            <a:endParaRPr b="0" lang="en-US" sz="1800" spc="-1" strike="noStrike">
              <a:latin typeface="Arial"/>
            </a:endParaRPr>
          </a:p>
        </p:txBody>
      </p:sp>
      <p:sp>
        <p:nvSpPr>
          <p:cNvPr id="374" name="CustomShape 6"/>
          <p:cNvSpPr/>
          <p:nvPr/>
        </p:nvSpPr>
        <p:spPr>
          <a:xfrm>
            <a:off x="683640" y="2610720"/>
            <a:ext cx="1583280" cy="913680"/>
          </a:xfrm>
          <a:prstGeom prst="rect">
            <a:avLst/>
          </a:prstGeom>
          <a:gradFill rotWithShape="0">
            <a:gsLst>
              <a:gs pos="0">
                <a:srgbClr val="b1cbe9"/>
              </a:gs>
              <a:gs pos="100000">
                <a:srgbClr val="a2c1e4"/>
              </a:gs>
            </a:gsLst>
            <a:lin ang="5400000"/>
          </a:gradFill>
          <a:ln>
            <a:solidFill>
              <a:srgbClr val="5597d3"/>
            </a:solidFill>
          </a:ln>
          <a:effectLst>
            <a:outerShdw algn="tl" blurRad="50800" dir="2700000" dist="37674" rotWithShape="0">
              <a:srgbClr val="000000">
                <a:alpha val="40000"/>
              </a:srgbClr>
            </a:outerShdw>
          </a:effectLst>
        </p:spPr>
        <p:style>
          <a:lnRef idx="1">
            <a:schemeClr val="accent1"/>
          </a:lnRef>
          <a:fillRef idx="2">
            <a:schemeClr val="accent1"/>
          </a:fillRef>
          <a:effectRef idx="1">
            <a:schemeClr val="accent1"/>
          </a:effectRef>
          <a:fontRef idx="minor"/>
        </p:style>
        <p:txBody>
          <a:bodyPr lIns="90000" rIns="90000" tIns="45000" bIns="45000" anchor="ctr">
            <a:noAutofit/>
          </a:bodyPr>
          <a:p>
            <a:pPr algn="ctr">
              <a:lnSpc>
                <a:spcPct val="100000"/>
              </a:lnSpc>
            </a:pPr>
            <a:r>
              <a:rPr b="0" lang="en-US" sz="1800" spc="-1" strike="noStrike">
                <a:solidFill>
                  <a:srgbClr val="000000"/>
                </a:solidFill>
                <a:latin typeface="Calibri"/>
                <a:ea typeface="DejaVu Sans"/>
              </a:rPr>
              <a:t>HEADER</a:t>
            </a:r>
            <a:endParaRPr b="0" lang="en-US" sz="1800" spc="-1" strike="noStrike">
              <a:latin typeface="Arial"/>
            </a:endParaRPr>
          </a:p>
        </p:txBody>
      </p:sp>
      <p:sp>
        <p:nvSpPr>
          <p:cNvPr id="375" name="CustomShape 7"/>
          <p:cNvSpPr/>
          <p:nvPr/>
        </p:nvSpPr>
        <p:spPr>
          <a:xfrm>
            <a:off x="2461320" y="2610720"/>
            <a:ext cx="5860080" cy="913680"/>
          </a:xfrm>
          <a:prstGeom prst="rect">
            <a:avLst/>
          </a:prstGeom>
          <a:gradFill rotWithShape="0">
            <a:gsLst>
              <a:gs pos="0">
                <a:srgbClr val="b1cbe9"/>
              </a:gs>
              <a:gs pos="100000">
                <a:srgbClr val="a2c1e4"/>
              </a:gs>
            </a:gsLst>
            <a:lin ang="5400000"/>
          </a:gradFill>
          <a:ln>
            <a:solidFill>
              <a:srgbClr val="5597d3"/>
            </a:solidFill>
          </a:ln>
          <a:effectLst>
            <a:outerShdw algn="tl" blurRad="50800" dir="2700000" dist="37674" rotWithShape="0">
              <a:srgbClr val="000000">
                <a:alpha val="40000"/>
              </a:srgbClr>
            </a:outerShdw>
          </a:effectLst>
        </p:spPr>
        <p:style>
          <a:lnRef idx="1">
            <a:schemeClr val="accent1"/>
          </a:lnRef>
          <a:fillRef idx="2">
            <a:schemeClr val="accent1"/>
          </a:fillRef>
          <a:effectRef idx="1">
            <a:schemeClr val="accent1"/>
          </a:effectRef>
          <a:fontRef idx="minor"/>
        </p:style>
        <p:txBody>
          <a:bodyPr lIns="90000" rIns="90000" tIns="45000" bIns="45000" anchor="ctr">
            <a:noAutofit/>
          </a:bodyPr>
          <a:p>
            <a:pPr algn="ctr">
              <a:lnSpc>
                <a:spcPct val="100000"/>
              </a:lnSpc>
            </a:pPr>
            <a:r>
              <a:rPr b="0" lang="en-US" sz="1800" spc="-1" strike="noStrike">
                <a:solidFill>
                  <a:srgbClr val="000000"/>
                </a:solidFill>
                <a:latin typeface="Calibri"/>
                <a:ea typeface="DejaVu Sans"/>
              </a:rPr>
              <a:t>RECORDS</a:t>
            </a:r>
            <a:endParaRPr b="0" lang="en-US" sz="1800" spc="-1" strike="noStrike">
              <a:latin typeface="Arial"/>
            </a:endParaRPr>
          </a:p>
        </p:txBody>
      </p:sp>
      <p:sp>
        <p:nvSpPr>
          <p:cNvPr id="376" name="CustomShape 8"/>
          <p:cNvSpPr/>
          <p:nvPr/>
        </p:nvSpPr>
        <p:spPr>
          <a:xfrm>
            <a:off x="683640" y="3736440"/>
            <a:ext cx="1583280" cy="913680"/>
          </a:xfrm>
          <a:prstGeom prst="rect">
            <a:avLst/>
          </a:prstGeom>
          <a:gradFill rotWithShape="0">
            <a:gsLst>
              <a:gs pos="0">
                <a:srgbClr val="b1cbe9"/>
              </a:gs>
              <a:gs pos="100000">
                <a:srgbClr val="a2c1e4"/>
              </a:gs>
            </a:gsLst>
            <a:lin ang="5400000"/>
          </a:gradFill>
          <a:ln>
            <a:solidFill>
              <a:srgbClr val="5597d3"/>
            </a:solidFill>
          </a:ln>
          <a:effectLst>
            <a:outerShdw algn="tl" blurRad="50800" dir="2700000" dist="37674" rotWithShape="0">
              <a:srgbClr val="000000">
                <a:alpha val="40000"/>
              </a:srgbClr>
            </a:outerShdw>
          </a:effectLst>
        </p:spPr>
        <p:style>
          <a:lnRef idx="1">
            <a:schemeClr val="accent1"/>
          </a:lnRef>
          <a:fillRef idx="2">
            <a:schemeClr val="accent1"/>
          </a:fillRef>
          <a:effectRef idx="1">
            <a:schemeClr val="accent1"/>
          </a:effectRef>
          <a:fontRef idx="minor"/>
        </p:style>
        <p:txBody>
          <a:bodyPr lIns="90000" rIns="90000" tIns="45000" bIns="45000" anchor="ctr">
            <a:noAutofit/>
          </a:bodyPr>
          <a:p>
            <a:pPr algn="ctr">
              <a:lnSpc>
                <a:spcPct val="100000"/>
              </a:lnSpc>
            </a:pPr>
            <a:r>
              <a:rPr b="0" lang="en-US" sz="1800" spc="-1" strike="noStrike">
                <a:solidFill>
                  <a:srgbClr val="000000"/>
                </a:solidFill>
                <a:latin typeface="Calibri"/>
                <a:ea typeface="DejaVu Sans"/>
              </a:rPr>
              <a:t>HEADER</a:t>
            </a:r>
            <a:endParaRPr b="0" lang="en-US" sz="1800" spc="-1" strike="noStrike">
              <a:latin typeface="Arial"/>
            </a:endParaRPr>
          </a:p>
        </p:txBody>
      </p:sp>
      <p:sp>
        <p:nvSpPr>
          <p:cNvPr id="377" name="CustomShape 9"/>
          <p:cNvSpPr/>
          <p:nvPr/>
        </p:nvSpPr>
        <p:spPr>
          <a:xfrm>
            <a:off x="2461320" y="3736440"/>
            <a:ext cx="5860080" cy="913680"/>
          </a:xfrm>
          <a:prstGeom prst="rect">
            <a:avLst/>
          </a:prstGeom>
          <a:gradFill rotWithShape="0">
            <a:gsLst>
              <a:gs pos="0">
                <a:srgbClr val="b1cbe9"/>
              </a:gs>
              <a:gs pos="100000">
                <a:srgbClr val="a2c1e4"/>
              </a:gs>
            </a:gsLst>
            <a:lin ang="5400000"/>
          </a:gradFill>
          <a:ln>
            <a:solidFill>
              <a:srgbClr val="5597d3"/>
            </a:solidFill>
          </a:ln>
          <a:effectLst>
            <a:outerShdw algn="tl" blurRad="50800" dir="2700000" dist="37674" rotWithShape="0">
              <a:srgbClr val="000000">
                <a:alpha val="40000"/>
              </a:srgbClr>
            </a:outerShdw>
          </a:effectLst>
        </p:spPr>
        <p:style>
          <a:lnRef idx="1">
            <a:schemeClr val="accent1"/>
          </a:lnRef>
          <a:fillRef idx="2">
            <a:schemeClr val="accent1"/>
          </a:fillRef>
          <a:effectRef idx="1">
            <a:schemeClr val="accent1"/>
          </a:effectRef>
          <a:fontRef idx="minor"/>
        </p:style>
        <p:txBody>
          <a:bodyPr lIns="90000" rIns="90000" tIns="45000" bIns="45000" anchor="ctr">
            <a:noAutofit/>
          </a:bodyPr>
          <a:p>
            <a:pPr algn="ctr">
              <a:lnSpc>
                <a:spcPct val="100000"/>
              </a:lnSpc>
            </a:pPr>
            <a:r>
              <a:rPr b="0" lang="en-US" sz="1800" spc="-1" strike="noStrike">
                <a:solidFill>
                  <a:srgbClr val="000000"/>
                </a:solidFill>
                <a:latin typeface="Calibri"/>
                <a:ea typeface="DejaVu Sans"/>
              </a:rPr>
              <a:t>RECORDS</a:t>
            </a:r>
            <a:endParaRPr b="0" lang="en-US" sz="1800" spc="-1" strike="noStrike">
              <a:latin typeface="Arial"/>
            </a:endParaRPr>
          </a:p>
        </p:txBody>
      </p:sp>
    </p:spTree>
  </p:cSld>
  <mc:AlternateContent>
    <mc:Choice Requires="p14">
      <p:transition spd="med" p14:dur="700">
        <p:fade/>
      </p:transition>
    </mc:Choice>
    <mc:Fallback>
      <p:transition spd="med">
        <p:fade/>
      </p:transition>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8" name="CustomShape 1"/>
          <p:cNvSpPr/>
          <p:nvPr/>
        </p:nvSpPr>
        <p:spPr>
          <a:xfrm>
            <a:off x="628560" y="365040"/>
            <a:ext cx="7886160" cy="132480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US" sz="3300" spc="-1" strike="noStrike">
                <a:solidFill>
                  <a:srgbClr val="000000"/>
                </a:solidFill>
                <a:latin typeface="Calibri Light"/>
              </a:rPr>
              <a:t>ABIS record</a:t>
            </a:r>
            <a:endParaRPr b="0" lang="en-US" sz="3300" spc="-1" strike="noStrike">
              <a:latin typeface="Arial"/>
            </a:endParaRPr>
          </a:p>
        </p:txBody>
      </p:sp>
      <p:sp>
        <p:nvSpPr>
          <p:cNvPr id="379" name="CustomShape 2"/>
          <p:cNvSpPr/>
          <p:nvPr/>
        </p:nvSpPr>
        <p:spPr>
          <a:xfrm>
            <a:off x="628560" y="1825560"/>
            <a:ext cx="7886160" cy="4350600"/>
          </a:xfrm>
          <a:prstGeom prst="rect">
            <a:avLst/>
          </a:prstGeom>
          <a:noFill/>
          <a:ln>
            <a:noFill/>
          </a:ln>
        </p:spPr>
        <p:style>
          <a:lnRef idx="0"/>
          <a:fillRef idx="0"/>
          <a:effectRef idx="0"/>
          <a:fontRef idx="minor"/>
        </p:style>
        <p:txBody>
          <a:bodyPr lIns="90000" rIns="90000" tIns="45000" bIns="45000">
            <a:noAutofit/>
          </a:bodyPr>
          <a:p>
            <a:pPr>
              <a:lnSpc>
                <a:spcPct val="90000"/>
              </a:lnSpc>
              <a:spcBef>
                <a:spcPts val="751"/>
              </a:spcBef>
            </a:pPr>
            <a:endParaRPr b="0" lang="en-US" sz="1800" spc="-1" strike="noStrike">
              <a:latin typeface="Arial"/>
            </a:endParaRPr>
          </a:p>
          <a:p>
            <a:pPr>
              <a:lnSpc>
                <a:spcPct val="90000"/>
              </a:lnSpc>
              <a:spcBef>
                <a:spcPts val="751"/>
              </a:spcBef>
            </a:pPr>
            <a:endParaRPr b="0" lang="en-US" sz="1800" spc="-1" strike="noStrike">
              <a:latin typeface="Arial"/>
            </a:endParaRPr>
          </a:p>
          <a:p>
            <a:pPr>
              <a:lnSpc>
                <a:spcPct val="90000"/>
              </a:lnSpc>
              <a:spcBef>
                <a:spcPts val="751"/>
              </a:spcBef>
            </a:pPr>
            <a:endParaRPr b="0" lang="en-US" sz="1800" spc="-1" strike="noStrike">
              <a:latin typeface="Arial"/>
            </a:endParaRPr>
          </a:p>
          <a:p>
            <a:pPr>
              <a:lnSpc>
                <a:spcPct val="90000"/>
              </a:lnSpc>
              <a:spcBef>
                <a:spcPts val="751"/>
              </a:spcBef>
            </a:pPr>
            <a:endParaRPr b="0" lang="en-US" sz="1800" spc="-1" strike="noStrike">
              <a:latin typeface="Arial"/>
            </a:endParaRPr>
          </a:p>
        </p:txBody>
      </p:sp>
      <p:sp>
        <p:nvSpPr>
          <p:cNvPr id="380" name="CustomShape 3"/>
          <p:cNvSpPr/>
          <p:nvPr/>
        </p:nvSpPr>
        <p:spPr>
          <a:xfrm>
            <a:off x="7086600" y="182520"/>
            <a:ext cx="2056680" cy="36432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6596F02B-FE68-4496-9994-580A4BE900D8}" type="slidenum">
              <a:rPr b="0" lang="en-US" sz="900" spc="-1" strike="noStrike">
                <a:solidFill>
                  <a:srgbClr val="8b8b8b"/>
                </a:solidFill>
                <a:latin typeface="Calibri"/>
              </a:rPr>
              <a:t>12</a:t>
            </a:fld>
            <a:endParaRPr b="0" lang="en-US" sz="900" spc="-1" strike="noStrike">
              <a:latin typeface="Arial"/>
            </a:endParaRPr>
          </a:p>
        </p:txBody>
      </p:sp>
      <p:sp>
        <p:nvSpPr>
          <p:cNvPr id="381" name="CustomShape 4"/>
          <p:cNvSpPr/>
          <p:nvPr/>
        </p:nvSpPr>
        <p:spPr>
          <a:xfrm>
            <a:off x="764280" y="1556640"/>
            <a:ext cx="1079280" cy="539280"/>
          </a:xfrm>
          <a:prstGeom prst="rect">
            <a:avLst/>
          </a:prstGeom>
          <a:gradFill rotWithShape="0">
            <a:gsLst>
              <a:gs pos="0">
                <a:srgbClr val="b1cbe9"/>
              </a:gs>
              <a:gs pos="100000">
                <a:srgbClr val="a2c1e4"/>
              </a:gs>
            </a:gsLst>
            <a:lin ang="5400000"/>
          </a:gradFill>
          <a:ln>
            <a:solidFill>
              <a:srgbClr val="5597d3"/>
            </a:solidFill>
          </a:ln>
          <a:effectLst>
            <a:outerShdw algn="tl" blurRad="50800" dir="2700000" dist="37674" rotWithShape="0">
              <a:srgbClr val="000000">
                <a:alpha val="40000"/>
              </a:srgbClr>
            </a:outerShdw>
          </a:effectLst>
        </p:spPr>
        <p:style>
          <a:lnRef idx="1">
            <a:schemeClr val="accent1"/>
          </a:lnRef>
          <a:fillRef idx="2">
            <a:schemeClr val="accent1"/>
          </a:fillRef>
          <a:effectRef idx="1">
            <a:schemeClr val="accent1"/>
          </a:effectRef>
          <a:fontRef idx="minor"/>
        </p:style>
        <p:txBody>
          <a:bodyPr lIns="90000" rIns="90000" tIns="45000" bIns="45000" anchor="ctr">
            <a:noAutofit/>
          </a:bodyPr>
          <a:p>
            <a:pPr algn="ctr">
              <a:lnSpc>
                <a:spcPct val="100000"/>
              </a:lnSpc>
            </a:pPr>
            <a:r>
              <a:rPr b="0" lang="en-US" sz="1800" spc="-1" strike="noStrike">
                <a:solidFill>
                  <a:srgbClr val="000000"/>
                </a:solidFill>
                <a:latin typeface="Calibri"/>
                <a:ea typeface="DejaVu Sans"/>
              </a:rPr>
              <a:t>ABISID</a:t>
            </a:r>
            <a:endParaRPr b="0" lang="en-US" sz="1800" spc="-1" strike="noStrike">
              <a:latin typeface="Arial"/>
            </a:endParaRPr>
          </a:p>
        </p:txBody>
      </p:sp>
      <p:sp>
        <p:nvSpPr>
          <p:cNvPr id="382" name="CustomShape 5"/>
          <p:cNvSpPr/>
          <p:nvPr/>
        </p:nvSpPr>
        <p:spPr>
          <a:xfrm>
            <a:off x="3410640" y="1556640"/>
            <a:ext cx="1079280" cy="539280"/>
          </a:xfrm>
          <a:prstGeom prst="rect">
            <a:avLst/>
          </a:prstGeom>
          <a:gradFill rotWithShape="0">
            <a:gsLst>
              <a:gs pos="0">
                <a:srgbClr val="b1cbe9"/>
              </a:gs>
              <a:gs pos="100000">
                <a:srgbClr val="a2c1e4"/>
              </a:gs>
            </a:gsLst>
            <a:lin ang="5400000"/>
          </a:gradFill>
          <a:ln>
            <a:solidFill>
              <a:srgbClr val="5597d3"/>
            </a:solidFill>
          </a:ln>
          <a:effectLst>
            <a:outerShdw algn="tl" blurRad="50800" dir="2700000" dist="37674" rotWithShape="0">
              <a:srgbClr val="000000">
                <a:alpha val="40000"/>
              </a:srgbClr>
            </a:outerShdw>
          </a:effectLst>
        </p:spPr>
        <p:style>
          <a:lnRef idx="1">
            <a:schemeClr val="accent1"/>
          </a:lnRef>
          <a:fillRef idx="2">
            <a:schemeClr val="accent1"/>
          </a:fillRef>
          <a:effectRef idx="1">
            <a:schemeClr val="accent1"/>
          </a:effectRef>
          <a:fontRef idx="minor"/>
        </p:style>
        <p:txBody>
          <a:bodyPr lIns="90000" rIns="90000" tIns="45000" bIns="45000" anchor="ctr">
            <a:noAutofit/>
          </a:bodyPr>
          <a:p>
            <a:pPr algn="ctr">
              <a:lnSpc>
                <a:spcPct val="100000"/>
              </a:lnSpc>
            </a:pPr>
            <a:r>
              <a:rPr b="0" lang="en-US" sz="1800" spc="-1" strike="noStrike">
                <a:solidFill>
                  <a:srgbClr val="000000"/>
                </a:solidFill>
                <a:latin typeface="Calibri"/>
                <a:ea typeface="DejaVu Sans"/>
              </a:rPr>
              <a:t>Plain TP</a:t>
            </a:r>
            <a:endParaRPr b="0" lang="en-US" sz="1800" spc="-1" strike="noStrike">
              <a:latin typeface="Arial"/>
            </a:endParaRPr>
          </a:p>
        </p:txBody>
      </p:sp>
      <p:sp>
        <p:nvSpPr>
          <p:cNvPr id="383" name="CustomShape 6"/>
          <p:cNvSpPr/>
          <p:nvPr/>
        </p:nvSpPr>
        <p:spPr>
          <a:xfrm>
            <a:off x="2087280" y="1556640"/>
            <a:ext cx="1079280" cy="539280"/>
          </a:xfrm>
          <a:prstGeom prst="rect">
            <a:avLst/>
          </a:prstGeom>
          <a:gradFill rotWithShape="0">
            <a:gsLst>
              <a:gs pos="0">
                <a:srgbClr val="b1cbe9"/>
              </a:gs>
              <a:gs pos="100000">
                <a:srgbClr val="a2c1e4"/>
              </a:gs>
            </a:gsLst>
            <a:lin ang="5400000"/>
          </a:gradFill>
          <a:ln>
            <a:solidFill>
              <a:srgbClr val="5597d3"/>
            </a:solidFill>
          </a:ln>
          <a:effectLst>
            <a:outerShdw algn="tl" blurRad="50800" dir="2700000" dist="37674" rotWithShape="0">
              <a:srgbClr val="000000">
                <a:alpha val="40000"/>
              </a:srgbClr>
            </a:outerShdw>
          </a:effectLst>
        </p:spPr>
        <p:style>
          <a:lnRef idx="1">
            <a:schemeClr val="accent1"/>
          </a:lnRef>
          <a:fillRef idx="2">
            <a:schemeClr val="accent1"/>
          </a:fillRef>
          <a:effectRef idx="1">
            <a:schemeClr val="accent1"/>
          </a:effectRef>
          <a:fontRef idx="minor"/>
        </p:style>
        <p:txBody>
          <a:bodyPr lIns="90000" rIns="90000" tIns="45000" bIns="45000" anchor="ctr">
            <a:noAutofit/>
          </a:bodyPr>
          <a:p>
            <a:pPr algn="ctr">
              <a:lnSpc>
                <a:spcPct val="100000"/>
              </a:lnSpc>
            </a:pPr>
            <a:r>
              <a:rPr b="0" lang="en-US" sz="1800" spc="-1" strike="noStrike">
                <a:solidFill>
                  <a:srgbClr val="000000"/>
                </a:solidFill>
                <a:latin typeface="Calibri"/>
                <a:ea typeface="DejaVu Sans"/>
              </a:rPr>
              <a:t>Face</a:t>
            </a:r>
            <a:endParaRPr b="0" lang="en-US" sz="1800" spc="-1" strike="noStrike">
              <a:latin typeface="Arial"/>
            </a:endParaRPr>
          </a:p>
        </p:txBody>
      </p:sp>
      <p:sp>
        <p:nvSpPr>
          <p:cNvPr id="384" name="CustomShape 7"/>
          <p:cNvSpPr/>
          <p:nvPr/>
        </p:nvSpPr>
        <p:spPr>
          <a:xfrm>
            <a:off x="4734000" y="1556640"/>
            <a:ext cx="1079280" cy="539280"/>
          </a:xfrm>
          <a:prstGeom prst="rect">
            <a:avLst/>
          </a:prstGeom>
          <a:gradFill rotWithShape="0">
            <a:gsLst>
              <a:gs pos="0">
                <a:srgbClr val="b1cbe9"/>
              </a:gs>
              <a:gs pos="100000">
                <a:srgbClr val="a2c1e4"/>
              </a:gs>
            </a:gsLst>
            <a:lin ang="5400000"/>
          </a:gradFill>
          <a:ln>
            <a:solidFill>
              <a:srgbClr val="5597d3"/>
            </a:solidFill>
          </a:ln>
          <a:effectLst>
            <a:outerShdw algn="tl" blurRad="50800" dir="2700000" dist="37674" rotWithShape="0">
              <a:srgbClr val="000000">
                <a:alpha val="40000"/>
              </a:srgbClr>
            </a:outerShdw>
          </a:effectLst>
        </p:spPr>
        <p:style>
          <a:lnRef idx="1">
            <a:schemeClr val="accent1"/>
          </a:lnRef>
          <a:fillRef idx="2">
            <a:schemeClr val="accent1"/>
          </a:fillRef>
          <a:effectRef idx="1">
            <a:schemeClr val="accent1"/>
          </a:effectRef>
          <a:fontRef idx="minor"/>
        </p:style>
        <p:txBody>
          <a:bodyPr lIns="90000" rIns="90000" tIns="45000" bIns="45000" anchor="ctr">
            <a:noAutofit/>
          </a:bodyPr>
          <a:p>
            <a:pPr algn="ctr">
              <a:lnSpc>
                <a:spcPct val="100000"/>
              </a:lnSpc>
            </a:pPr>
            <a:r>
              <a:rPr b="0" lang="en-US" sz="1800" spc="-1" strike="noStrike">
                <a:solidFill>
                  <a:srgbClr val="000000"/>
                </a:solidFill>
                <a:latin typeface="Calibri"/>
                <a:ea typeface="DejaVu Sans"/>
              </a:rPr>
              <a:t>Rolled TP</a:t>
            </a:r>
            <a:endParaRPr b="0" lang="en-US" sz="1800" spc="-1" strike="noStrike">
              <a:latin typeface="Arial"/>
            </a:endParaRPr>
          </a:p>
        </p:txBody>
      </p:sp>
      <p:sp>
        <p:nvSpPr>
          <p:cNvPr id="385" name="CustomShape 8"/>
          <p:cNvSpPr/>
          <p:nvPr/>
        </p:nvSpPr>
        <p:spPr>
          <a:xfrm>
            <a:off x="6057000" y="1556640"/>
            <a:ext cx="1079280" cy="539280"/>
          </a:xfrm>
          <a:prstGeom prst="rect">
            <a:avLst/>
          </a:prstGeom>
          <a:gradFill rotWithShape="0">
            <a:gsLst>
              <a:gs pos="0">
                <a:srgbClr val="b1cbe9"/>
              </a:gs>
              <a:gs pos="100000">
                <a:srgbClr val="a2c1e4"/>
              </a:gs>
            </a:gsLst>
            <a:lin ang="5400000"/>
          </a:gradFill>
          <a:ln>
            <a:solidFill>
              <a:srgbClr val="5597d3"/>
            </a:solidFill>
          </a:ln>
          <a:effectLst>
            <a:outerShdw algn="tl" blurRad="50800" dir="2700000" dist="37674" rotWithShape="0">
              <a:srgbClr val="000000">
                <a:alpha val="40000"/>
              </a:srgbClr>
            </a:outerShdw>
          </a:effectLst>
        </p:spPr>
        <p:style>
          <a:lnRef idx="1">
            <a:schemeClr val="accent1"/>
          </a:lnRef>
          <a:fillRef idx="2">
            <a:schemeClr val="accent1"/>
          </a:fillRef>
          <a:effectRef idx="1">
            <a:schemeClr val="accent1"/>
          </a:effectRef>
          <a:fontRef idx="minor"/>
        </p:style>
        <p:txBody>
          <a:bodyPr lIns="90000" rIns="90000" tIns="45000" bIns="45000" anchor="ctr">
            <a:noAutofit/>
          </a:bodyPr>
          <a:p>
            <a:pPr algn="ctr">
              <a:lnSpc>
                <a:spcPct val="100000"/>
              </a:lnSpc>
            </a:pPr>
            <a:r>
              <a:rPr b="0" lang="en-US" sz="1800" spc="-1" strike="noStrike">
                <a:solidFill>
                  <a:srgbClr val="000000"/>
                </a:solidFill>
                <a:latin typeface="Calibri"/>
                <a:ea typeface="DejaVu Sans"/>
              </a:rPr>
              <a:t>Palms</a:t>
            </a:r>
            <a:endParaRPr b="0" lang="en-US" sz="1800" spc="-1" strike="noStrike">
              <a:latin typeface="Arial"/>
            </a:endParaRPr>
          </a:p>
        </p:txBody>
      </p:sp>
      <p:sp>
        <p:nvSpPr>
          <p:cNvPr id="386" name="CustomShape 9"/>
          <p:cNvSpPr/>
          <p:nvPr/>
        </p:nvSpPr>
        <p:spPr>
          <a:xfrm>
            <a:off x="7380360" y="1556640"/>
            <a:ext cx="1079280" cy="539280"/>
          </a:xfrm>
          <a:prstGeom prst="rect">
            <a:avLst/>
          </a:prstGeom>
          <a:gradFill rotWithShape="0">
            <a:gsLst>
              <a:gs pos="0">
                <a:srgbClr val="b1cbe9"/>
              </a:gs>
              <a:gs pos="100000">
                <a:srgbClr val="a2c1e4"/>
              </a:gs>
            </a:gsLst>
            <a:lin ang="5400000"/>
          </a:gradFill>
          <a:ln>
            <a:solidFill>
              <a:srgbClr val="5597d3"/>
            </a:solidFill>
          </a:ln>
          <a:effectLst>
            <a:outerShdw algn="tl" blurRad="50800" dir="2700000" dist="37674" rotWithShape="0">
              <a:srgbClr val="000000">
                <a:alpha val="40000"/>
              </a:srgbClr>
            </a:outerShdw>
          </a:effectLst>
        </p:spPr>
        <p:style>
          <a:lnRef idx="1">
            <a:schemeClr val="accent1"/>
          </a:lnRef>
          <a:fillRef idx="2">
            <a:schemeClr val="accent1"/>
          </a:fillRef>
          <a:effectRef idx="1">
            <a:schemeClr val="accent1"/>
          </a:effectRef>
          <a:fontRef idx="minor"/>
        </p:style>
        <p:txBody>
          <a:bodyPr lIns="90000" rIns="90000" tIns="45000" bIns="45000" anchor="ctr">
            <a:noAutofit/>
          </a:bodyPr>
          <a:p>
            <a:pPr algn="ctr">
              <a:lnSpc>
                <a:spcPct val="100000"/>
              </a:lnSpc>
            </a:pPr>
            <a:r>
              <a:rPr b="0" lang="en-US" sz="1800" spc="-1" strike="noStrike">
                <a:solidFill>
                  <a:srgbClr val="000000"/>
                </a:solidFill>
                <a:latin typeface="Calibri"/>
                <a:ea typeface="DejaVu Sans"/>
              </a:rPr>
              <a:t>Irises</a:t>
            </a:r>
            <a:endParaRPr b="0" lang="en-US" sz="1800" spc="-1" strike="noStrike">
              <a:latin typeface="Arial"/>
            </a:endParaRPr>
          </a:p>
        </p:txBody>
      </p:sp>
      <p:sp>
        <p:nvSpPr>
          <p:cNvPr id="387" name="CustomShape 10"/>
          <p:cNvSpPr/>
          <p:nvPr/>
        </p:nvSpPr>
        <p:spPr>
          <a:xfrm>
            <a:off x="764280" y="2418120"/>
            <a:ext cx="1079280" cy="539280"/>
          </a:xfrm>
          <a:prstGeom prst="rect">
            <a:avLst/>
          </a:prstGeom>
          <a:gradFill rotWithShape="0">
            <a:gsLst>
              <a:gs pos="0">
                <a:srgbClr val="b1cbe9"/>
              </a:gs>
              <a:gs pos="100000">
                <a:srgbClr val="a2c1e4"/>
              </a:gs>
            </a:gsLst>
            <a:lin ang="5400000"/>
          </a:gradFill>
          <a:ln>
            <a:solidFill>
              <a:srgbClr val="5597d3"/>
            </a:solidFill>
          </a:ln>
          <a:effectLst>
            <a:outerShdw algn="tl" blurRad="50800" dir="2700000" dist="37674" rotWithShape="0">
              <a:srgbClr val="000000">
                <a:alpha val="40000"/>
              </a:srgbClr>
            </a:outerShdw>
          </a:effectLst>
        </p:spPr>
        <p:style>
          <a:lnRef idx="1">
            <a:schemeClr val="accent1"/>
          </a:lnRef>
          <a:fillRef idx="2">
            <a:schemeClr val="accent1"/>
          </a:fillRef>
          <a:effectRef idx="1">
            <a:schemeClr val="accent1"/>
          </a:effectRef>
          <a:fontRef idx="minor"/>
        </p:style>
        <p:txBody>
          <a:bodyPr lIns="90000" rIns="90000" tIns="45000" bIns="45000" anchor="ctr">
            <a:noAutofit/>
          </a:bodyPr>
          <a:p>
            <a:pPr algn="ctr">
              <a:lnSpc>
                <a:spcPct val="100000"/>
              </a:lnSpc>
            </a:pPr>
            <a:r>
              <a:rPr b="0" lang="en-US" sz="1800" spc="-1" strike="noStrike">
                <a:solidFill>
                  <a:srgbClr val="000000"/>
                </a:solidFill>
                <a:latin typeface="Calibri"/>
                <a:ea typeface="DejaVu Sans"/>
              </a:rPr>
              <a:t>ABISID</a:t>
            </a:r>
            <a:endParaRPr b="0" lang="en-US" sz="1800" spc="-1" strike="noStrike">
              <a:latin typeface="Arial"/>
            </a:endParaRPr>
          </a:p>
        </p:txBody>
      </p:sp>
      <p:sp>
        <p:nvSpPr>
          <p:cNvPr id="388" name="CustomShape 11"/>
          <p:cNvSpPr/>
          <p:nvPr/>
        </p:nvSpPr>
        <p:spPr>
          <a:xfrm>
            <a:off x="3410640" y="2418120"/>
            <a:ext cx="1079280" cy="539280"/>
          </a:xfrm>
          <a:prstGeom prst="rect">
            <a:avLst/>
          </a:prstGeom>
          <a:gradFill rotWithShape="0">
            <a:gsLst>
              <a:gs pos="0">
                <a:srgbClr val="b1cbe9"/>
              </a:gs>
              <a:gs pos="100000">
                <a:srgbClr val="a2c1e4"/>
              </a:gs>
            </a:gsLst>
            <a:lin ang="5400000"/>
          </a:gradFill>
          <a:ln>
            <a:solidFill>
              <a:srgbClr val="5597d3"/>
            </a:solidFill>
          </a:ln>
          <a:effectLst>
            <a:outerShdw algn="tl" blurRad="50800" dir="2700000" dist="37674" rotWithShape="0">
              <a:srgbClr val="000000">
                <a:alpha val="40000"/>
              </a:srgbClr>
            </a:outerShdw>
          </a:effectLst>
        </p:spPr>
        <p:style>
          <a:lnRef idx="1">
            <a:schemeClr val="accent1"/>
          </a:lnRef>
          <a:fillRef idx="2">
            <a:schemeClr val="accent1"/>
          </a:fillRef>
          <a:effectRef idx="1">
            <a:schemeClr val="accent1"/>
          </a:effectRef>
          <a:fontRef idx="minor"/>
        </p:style>
        <p:txBody>
          <a:bodyPr lIns="90000" rIns="90000" tIns="45000" bIns="45000" anchor="ctr">
            <a:noAutofit/>
          </a:bodyPr>
          <a:p>
            <a:pPr algn="ctr">
              <a:lnSpc>
                <a:spcPct val="100000"/>
              </a:lnSpc>
            </a:pPr>
            <a:r>
              <a:rPr b="0" lang="en-US" sz="1800" spc="-1" strike="noStrike">
                <a:solidFill>
                  <a:srgbClr val="000000"/>
                </a:solidFill>
                <a:latin typeface="Calibri"/>
                <a:ea typeface="DejaVu Sans"/>
              </a:rPr>
              <a:t>Plain TP</a:t>
            </a:r>
            <a:endParaRPr b="0" lang="en-US" sz="1800" spc="-1" strike="noStrike">
              <a:latin typeface="Arial"/>
            </a:endParaRPr>
          </a:p>
        </p:txBody>
      </p:sp>
      <p:sp>
        <p:nvSpPr>
          <p:cNvPr id="389" name="CustomShape 12"/>
          <p:cNvSpPr/>
          <p:nvPr/>
        </p:nvSpPr>
        <p:spPr>
          <a:xfrm>
            <a:off x="2087280" y="2418120"/>
            <a:ext cx="1079280" cy="539280"/>
          </a:xfrm>
          <a:prstGeom prst="rect">
            <a:avLst/>
          </a:prstGeom>
          <a:gradFill rotWithShape="0">
            <a:gsLst>
              <a:gs pos="0">
                <a:srgbClr val="b1cbe9"/>
              </a:gs>
              <a:gs pos="100000">
                <a:srgbClr val="a2c1e4"/>
              </a:gs>
            </a:gsLst>
            <a:lin ang="5400000"/>
          </a:gradFill>
          <a:ln>
            <a:solidFill>
              <a:srgbClr val="5597d3"/>
            </a:solidFill>
          </a:ln>
          <a:effectLst>
            <a:outerShdw algn="tl" blurRad="50800" dir="2700000" dist="37674" rotWithShape="0">
              <a:srgbClr val="000000">
                <a:alpha val="40000"/>
              </a:srgbClr>
            </a:outerShdw>
          </a:effectLst>
        </p:spPr>
        <p:style>
          <a:lnRef idx="1">
            <a:schemeClr val="accent1"/>
          </a:lnRef>
          <a:fillRef idx="2">
            <a:schemeClr val="accent1"/>
          </a:fillRef>
          <a:effectRef idx="1">
            <a:schemeClr val="accent1"/>
          </a:effectRef>
          <a:fontRef idx="minor"/>
        </p:style>
        <p:txBody>
          <a:bodyPr lIns="90000" rIns="90000" tIns="45000" bIns="45000" anchor="ctr">
            <a:noAutofit/>
          </a:bodyPr>
          <a:p>
            <a:pPr algn="ctr">
              <a:lnSpc>
                <a:spcPct val="100000"/>
              </a:lnSpc>
            </a:pPr>
            <a:r>
              <a:rPr b="0" lang="en-US" sz="1800" spc="-1" strike="noStrike">
                <a:solidFill>
                  <a:srgbClr val="000000"/>
                </a:solidFill>
                <a:latin typeface="Calibri"/>
                <a:ea typeface="DejaVu Sans"/>
              </a:rPr>
              <a:t>Face</a:t>
            </a:r>
            <a:endParaRPr b="0" lang="en-US" sz="1800" spc="-1" strike="noStrike">
              <a:latin typeface="Arial"/>
            </a:endParaRPr>
          </a:p>
        </p:txBody>
      </p:sp>
      <p:sp>
        <p:nvSpPr>
          <p:cNvPr id="390" name="CustomShape 13"/>
          <p:cNvSpPr/>
          <p:nvPr/>
        </p:nvSpPr>
        <p:spPr>
          <a:xfrm>
            <a:off x="4734000" y="2418120"/>
            <a:ext cx="1079280" cy="539280"/>
          </a:xfrm>
          <a:prstGeom prst="rect">
            <a:avLst/>
          </a:prstGeom>
          <a:pattFill prst="wdUpDiag">
            <a:fgClr>
              <a:srgbClr val="5b9bd5"/>
            </a:fgClr>
            <a:bgClr>
              <a:srgbClr val="ffffff"/>
            </a:bgClr>
          </a:pattFill>
          <a:ln>
            <a:solidFill>
              <a:srgbClr val="5597d3"/>
            </a:solidFill>
          </a:ln>
          <a:effectLst>
            <a:outerShdw algn="tl" blurRad="50800" dir="2700000" dist="37674" rotWithShape="0">
              <a:srgbClr val="000000">
                <a:alpha val="40000"/>
              </a:srgbClr>
            </a:outerShdw>
          </a:effectLst>
        </p:spPr>
        <p:style>
          <a:lnRef idx="1">
            <a:schemeClr val="accent1"/>
          </a:lnRef>
          <a:fillRef idx="2">
            <a:schemeClr val="accent1"/>
          </a:fillRef>
          <a:effectRef idx="1">
            <a:schemeClr val="accent1"/>
          </a:effectRef>
          <a:fontRef idx="minor"/>
        </p:style>
        <p:txBody>
          <a:bodyPr lIns="90000" rIns="90000" tIns="45000" bIns="45000" anchor="ctr">
            <a:noAutofit/>
          </a:bodyPr>
          <a:p>
            <a:pPr algn="ctr">
              <a:lnSpc>
                <a:spcPct val="100000"/>
              </a:lnSpc>
            </a:pPr>
            <a:r>
              <a:rPr b="0" lang="en-US" sz="1800" spc="-1" strike="noStrike">
                <a:solidFill>
                  <a:srgbClr val="000000"/>
                </a:solidFill>
                <a:latin typeface="Calibri"/>
                <a:ea typeface="DejaVu Sans"/>
              </a:rPr>
              <a:t>Rolled TP</a:t>
            </a:r>
            <a:endParaRPr b="0" lang="en-US" sz="1800" spc="-1" strike="noStrike">
              <a:latin typeface="Arial"/>
            </a:endParaRPr>
          </a:p>
        </p:txBody>
      </p:sp>
      <p:sp>
        <p:nvSpPr>
          <p:cNvPr id="391" name="CustomShape 14"/>
          <p:cNvSpPr/>
          <p:nvPr/>
        </p:nvSpPr>
        <p:spPr>
          <a:xfrm>
            <a:off x="6057000" y="2418120"/>
            <a:ext cx="1079280" cy="539280"/>
          </a:xfrm>
          <a:prstGeom prst="rect">
            <a:avLst/>
          </a:prstGeom>
          <a:gradFill rotWithShape="0">
            <a:gsLst>
              <a:gs pos="0">
                <a:srgbClr val="b1cbe9"/>
              </a:gs>
              <a:gs pos="100000">
                <a:srgbClr val="a2c1e4"/>
              </a:gs>
            </a:gsLst>
            <a:lin ang="5400000"/>
          </a:gradFill>
          <a:ln>
            <a:solidFill>
              <a:srgbClr val="5597d3"/>
            </a:solidFill>
          </a:ln>
          <a:effectLst>
            <a:outerShdw algn="tl" blurRad="50800" dir="2700000" dist="37674" rotWithShape="0">
              <a:srgbClr val="000000">
                <a:alpha val="40000"/>
              </a:srgbClr>
            </a:outerShdw>
          </a:effectLst>
        </p:spPr>
        <p:style>
          <a:lnRef idx="1">
            <a:schemeClr val="accent1"/>
          </a:lnRef>
          <a:fillRef idx="2">
            <a:schemeClr val="accent1"/>
          </a:fillRef>
          <a:effectRef idx="1">
            <a:schemeClr val="accent1"/>
          </a:effectRef>
          <a:fontRef idx="minor"/>
        </p:style>
        <p:txBody>
          <a:bodyPr lIns="90000" rIns="90000" tIns="45000" bIns="45000" anchor="ctr">
            <a:noAutofit/>
          </a:bodyPr>
          <a:p>
            <a:pPr algn="ctr">
              <a:lnSpc>
                <a:spcPct val="100000"/>
              </a:lnSpc>
            </a:pPr>
            <a:r>
              <a:rPr b="0" lang="en-US" sz="1800" spc="-1" strike="noStrike">
                <a:solidFill>
                  <a:srgbClr val="000000"/>
                </a:solidFill>
                <a:latin typeface="Calibri"/>
                <a:ea typeface="DejaVu Sans"/>
              </a:rPr>
              <a:t>Palms</a:t>
            </a:r>
            <a:endParaRPr b="0" lang="en-US" sz="1800" spc="-1" strike="noStrike">
              <a:latin typeface="Arial"/>
            </a:endParaRPr>
          </a:p>
        </p:txBody>
      </p:sp>
      <p:sp>
        <p:nvSpPr>
          <p:cNvPr id="392" name="CustomShape 15"/>
          <p:cNvSpPr/>
          <p:nvPr/>
        </p:nvSpPr>
        <p:spPr>
          <a:xfrm>
            <a:off x="7380360" y="2418120"/>
            <a:ext cx="1079280" cy="539280"/>
          </a:xfrm>
          <a:prstGeom prst="rect">
            <a:avLst/>
          </a:prstGeom>
          <a:gradFill rotWithShape="0">
            <a:gsLst>
              <a:gs pos="0">
                <a:srgbClr val="b1cbe9"/>
              </a:gs>
              <a:gs pos="100000">
                <a:srgbClr val="a2c1e4"/>
              </a:gs>
            </a:gsLst>
            <a:lin ang="5400000"/>
          </a:gradFill>
          <a:ln>
            <a:solidFill>
              <a:srgbClr val="5597d3"/>
            </a:solidFill>
          </a:ln>
          <a:effectLst>
            <a:outerShdw algn="tl" blurRad="50800" dir="2700000" dist="37674" rotWithShape="0">
              <a:srgbClr val="000000">
                <a:alpha val="40000"/>
              </a:srgbClr>
            </a:outerShdw>
          </a:effectLst>
        </p:spPr>
        <p:style>
          <a:lnRef idx="1">
            <a:schemeClr val="accent1"/>
          </a:lnRef>
          <a:fillRef idx="2">
            <a:schemeClr val="accent1"/>
          </a:fillRef>
          <a:effectRef idx="1">
            <a:schemeClr val="accent1"/>
          </a:effectRef>
          <a:fontRef idx="minor"/>
        </p:style>
        <p:txBody>
          <a:bodyPr lIns="90000" rIns="90000" tIns="45000" bIns="45000" anchor="ctr">
            <a:noAutofit/>
          </a:bodyPr>
          <a:p>
            <a:pPr algn="ctr">
              <a:lnSpc>
                <a:spcPct val="100000"/>
              </a:lnSpc>
            </a:pPr>
            <a:r>
              <a:rPr b="0" lang="en-US" sz="1800" spc="-1" strike="noStrike">
                <a:solidFill>
                  <a:srgbClr val="000000"/>
                </a:solidFill>
                <a:latin typeface="Calibri"/>
                <a:ea typeface="DejaVu Sans"/>
              </a:rPr>
              <a:t>Irises</a:t>
            </a:r>
            <a:endParaRPr b="0" lang="en-US" sz="1800" spc="-1" strike="noStrike">
              <a:latin typeface="Arial"/>
            </a:endParaRPr>
          </a:p>
        </p:txBody>
      </p:sp>
      <p:sp>
        <p:nvSpPr>
          <p:cNvPr id="393" name="CustomShape 16"/>
          <p:cNvSpPr/>
          <p:nvPr/>
        </p:nvSpPr>
        <p:spPr>
          <a:xfrm>
            <a:off x="764280" y="3246840"/>
            <a:ext cx="1079280" cy="539280"/>
          </a:xfrm>
          <a:prstGeom prst="rect">
            <a:avLst/>
          </a:prstGeom>
          <a:gradFill rotWithShape="0">
            <a:gsLst>
              <a:gs pos="0">
                <a:srgbClr val="b1cbe9"/>
              </a:gs>
              <a:gs pos="100000">
                <a:srgbClr val="a2c1e4"/>
              </a:gs>
            </a:gsLst>
            <a:lin ang="5400000"/>
          </a:gradFill>
          <a:ln>
            <a:solidFill>
              <a:srgbClr val="5597d3"/>
            </a:solidFill>
          </a:ln>
          <a:effectLst>
            <a:outerShdw algn="tl" blurRad="50800" dir="2700000" dist="37674" rotWithShape="0">
              <a:srgbClr val="000000">
                <a:alpha val="40000"/>
              </a:srgbClr>
            </a:outerShdw>
          </a:effectLst>
        </p:spPr>
        <p:style>
          <a:lnRef idx="1">
            <a:schemeClr val="accent1"/>
          </a:lnRef>
          <a:fillRef idx="2">
            <a:schemeClr val="accent1"/>
          </a:fillRef>
          <a:effectRef idx="1">
            <a:schemeClr val="accent1"/>
          </a:effectRef>
          <a:fontRef idx="minor"/>
        </p:style>
        <p:txBody>
          <a:bodyPr lIns="90000" rIns="90000" tIns="45000" bIns="45000" anchor="ctr">
            <a:noAutofit/>
          </a:bodyPr>
          <a:p>
            <a:pPr algn="ctr">
              <a:lnSpc>
                <a:spcPct val="100000"/>
              </a:lnSpc>
            </a:pPr>
            <a:r>
              <a:rPr b="0" lang="en-US" sz="1800" spc="-1" strike="noStrike">
                <a:solidFill>
                  <a:srgbClr val="000000"/>
                </a:solidFill>
                <a:latin typeface="Calibri"/>
                <a:ea typeface="DejaVu Sans"/>
              </a:rPr>
              <a:t>ABISID</a:t>
            </a:r>
            <a:endParaRPr b="0" lang="en-US" sz="1800" spc="-1" strike="noStrike">
              <a:latin typeface="Arial"/>
            </a:endParaRPr>
          </a:p>
        </p:txBody>
      </p:sp>
      <p:sp>
        <p:nvSpPr>
          <p:cNvPr id="394" name="CustomShape 17"/>
          <p:cNvSpPr/>
          <p:nvPr/>
        </p:nvSpPr>
        <p:spPr>
          <a:xfrm>
            <a:off x="3410640" y="3246840"/>
            <a:ext cx="1079280" cy="539280"/>
          </a:xfrm>
          <a:prstGeom prst="rect">
            <a:avLst/>
          </a:prstGeom>
          <a:gradFill rotWithShape="0">
            <a:gsLst>
              <a:gs pos="0">
                <a:srgbClr val="b1cbe9"/>
              </a:gs>
              <a:gs pos="100000">
                <a:srgbClr val="a2c1e4"/>
              </a:gs>
            </a:gsLst>
            <a:lin ang="5400000"/>
          </a:gradFill>
          <a:ln>
            <a:solidFill>
              <a:srgbClr val="5597d3"/>
            </a:solidFill>
          </a:ln>
          <a:effectLst>
            <a:outerShdw algn="tl" blurRad="50800" dir="2700000" dist="37674" rotWithShape="0">
              <a:srgbClr val="000000">
                <a:alpha val="40000"/>
              </a:srgbClr>
            </a:outerShdw>
          </a:effectLst>
        </p:spPr>
        <p:style>
          <a:lnRef idx="1">
            <a:schemeClr val="accent1"/>
          </a:lnRef>
          <a:fillRef idx="2">
            <a:schemeClr val="accent1"/>
          </a:fillRef>
          <a:effectRef idx="1">
            <a:schemeClr val="accent1"/>
          </a:effectRef>
          <a:fontRef idx="minor"/>
        </p:style>
        <p:txBody>
          <a:bodyPr lIns="90000" rIns="90000" tIns="45000" bIns="45000" anchor="ctr">
            <a:noAutofit/>
          </a:bodyPr>
          <a:p>
            <a:pPr algn="ctr">
              <a:lnSpc>
                <a:spcPct val="100000"/>
              </a:lnSpc>
            </a:pPr>
            <a:r>
              <a:rPr b="0" lang="en-US" sz="1800" spc="-1" strike="noStrike">
                <a:solidFill>
                  <a:srgbClr val="000000"/>
                </a:solidFill>
                <a:latin typeface="Calibri"/>
                <a:ea typeface="DejaVu Sans"/>
              </a:rPr>
              <a:t>Plain TP</a:t>
            </a:r>
            <a:endParaRPr b="0" lang="en-US" sz="1800" spc="-1" strike="noStrike">
              <a:latin typeface="Arial"/>
            </a:endParaRPr>
          </a:p>
        </p:txBody>
      </p:sp>
      <p:sp>
        <p:nvSpPr>
          <p:cNvPr id="395" name="CustomShape 18"/>
          <p:cNvSpPr/>
          <p:nvPr/>
        </p:nvSpPr>
        <p:spPr>
          <a:xfrm>
            <a:off x="2087280" y="3246840"/>
            <a:ext cx="1079280" cy="539280"/>
          </a:xfrm>
          <a:prstGeom prst="rect">
            <a:avLst/>
          </a:prstGeom>
          <a:gradFill rotWithShape="0">
            <a:gsLst>
              <a:gs pos="0">
                <a:srgbClr val="b1cbe9"/>
              </a:gs>
              <a:gs pos="100000">
                <a:srgbClr val="a2c1e4"/>
              </a:gs>
            </a:gsLst>
            <a:lin ang="5400000"/>
          </a:gradFill>
          <a:ln>
            <a:solidFill>
              <a:srgbClr val="5597d3"/>
            </a:solidFill>
          </a:ln>
          <a:effectLst>
            <a:outerShdw algn="tl" blurRad="50800" dir="2700000" dist="37674" rotWithShape="0">
              <a:srgbClr val="000000">
                <a:alpha val="40000"/>
              </a:srgbClr>
            </a:outerShdw>
          </a:effectLst>
        </p:spPr>
        <p:style>
          <a:lnRef idx="1">
            <a:schemeClr val="accent1"/>
          </a:lnRef>
          <a:fillRef idx="2">
            <a:schemeClr val="accent1"/>
          </a:fillRef>
          <a:effectRef idx="1">
            <a:schemeClr val="accent1"/>
          </a:effectRef>
          <a:fontRef idx="minor"/>
        </p:style>
        <p:txBody>
          <a:bodyPr lIns="90000" rIns="90000" tIns="45000" bIns="45000" anchor="ctr">
            <a:noAutofit/>
          </a:bodyPr>
          <a:p>
            <a:pPr algn="ctr">
              <a:lnSpc>
                <a:spcPct val="100000"/>
              </a:lnSpc>
            </a:pPr>
            <a:r>
              <a:rPr b="0" lang="en-US" sz="1800" spc="-1" strike="noStrike">
                <a:solidFill>
                  <a:srgbClr val="000000"/>
                </a:solidFill>
                <a:latin typeface="Calibri"/>
                <a:ea typeface="DejaVu Sans"/>
              </a:rPr>
              <a:t>LP</a:t>
            </a:r>
            <a:endParaRPr b="0" lang="en-US" sz="1800" spc="-1" strike="noStrike">
              <a:latin typeface="Arial"/>
            </a:endParaRPr>
          </a:p>
        </p:txBody>
      </p:sp>
      <p:sp>
        <p:nvSpPr>
          <p:cNvPr id="396" name="CustomShape 19"/>
          <p:cNvSpPr/>
          <p:nvPr/>
        </p:nvSpPr>
        <p:spPr>
          <a:xfrm>
            <a:off x="4734000" y="3246840"/>
            <a:ext cx="1079280" cy="539280"/>
          </a:xfrm>
          <a:prstGeom prst="rect">
            <a:avLst/>
          </a:prstGeom>
          <a:gradFill rotWithShape="0">
            <a:gsLst>
              <a:gs pos="0">
                <a:srgbClr val="b1cbe9"/>
              </a:gs>
              <a:gs pos="100000">
                <a:srgbClr val="a2c1e4"/>
              </a:gs>
            </a:gsLst>
            <a:lin ang="5400000"/>
          </a:gradFill>
          <a:ln>
            <a:solidFill>
              <a:srgbClr val="5597d3"/>
            </a:solidFill>
          </a:ln>
          <a:effectLst>
            <a:outerShdw algn="tl" blurRad="50800" dir="2700000" dist="37674" rotWithShape="0">
              <a:srgbClr val="000000">
                <a:alpha val="40000"/>
              </a:srgbClr>
            </a:outerShdw>
          </a:effectLst>
        </p:spPr>
        <p:style>
          <a:lnRef idx="1">
            <a:schemeClr val="accent1"/>
          </a:lnRef>
          <a:fillRef idx="2">
            <a:schemeClr val="accent1"/>
          </a:fillRef>
          <a:effectRef idx="1">
            <a:schemeClr val="accent1"/>
          </a:effectRef>
          <a:fontRef idx="minor"/>
        </p:style>
        <p:txBody>
          <a:bodyPr lIns="90000" rIns="90000" tIns="45000" bIns="45000" anchor="ctr">
            <a:noAutofit/>
          </a:bodyPr>
          <a:p>
            <a:pPr algn="ctr">
              <a:lnSpc>
                <a:spcPct val="100000"/>
              </a:lnSpc>
            </a:pPr>
            <a:r>
              <a:rPr b="0" lang="en-US" sz="1800" spc="-1" strike="noStrike">
                <a:solidFill>
                  <a:srgbClr val="000000"/>
                </a:solidFill>
                <a:latin typeface="Calibri"/>
                <a:ea typeface="DejaVu Sans"/>
              </a:rPr>
              <a:t>Rolled TP</a:t>
            </a:r>
            <a:endParaRPr b="0" lang="en-US" sz="1800" spc="-1" strike="noStrike">
              <a:latin typeface="Arial"/>
            </a:endParaRPr>
          </a:p>
        </p:txBody>
      </p:sp>
      <p:sp>
        <p:nvSpPr>
          <p:cNvPr id="397" name="CustomShape 20"/>
          <p:cNvSpPr/>
          <p:nvPr/>
        </p:nvSpPr>
        <p:spPr>
          <a:xfrm>
            <a:off x="6057000" y="3246840"/>
            <a:ext cx="1079280" cy="539280"/>
          </a:xfrm>
          <a:prstGeom prst="rect">
            <a:avLst/>
          </a:prstGeom>
          <a:pattFill prst="wdUpDiag">
            <a:fgClr>
              <a:srgbClr val="5b9bd5"/>
            </a:fgClr>
            <a:bgClr>
              <a:srgbClr val="ffffff"/>
            </a:bgClr>
          </a:pattFill>
          <a:ln>
            <a:solidFill>
              <a:srgbClr val="5597d3"/>
            </a:solidFill>
          </a:ln>
          <a:effectLst>
            <a:outerShdw algn="tl" blurRad="50800" dir="2700000" dist="37674" rotWithShape="0">
              <a:srgbClr val="000000">
                <a:alpha val="40000"/>
              </a:srgbClr>
            </a:outerShdw>
          </a:effectLst>
        </p:spPr>
        <p:style>
          <a:lnRef idx="1">
            <a:schemeClr val="accent1"/>
          </a:lnRef>
          <a:fillRef idx="2">
            <a:schemeClr val="accent1"/>
          </a:fillRef>
          <a:effectRef idx="1">
            <a:schemeClr val="accent1"/>
          </a:effectRef>
          <a:fontRef idx="minor"/>
        </p:style>
        <p:txBody>
          <a:bodyPr lIns="90000" rIns="90000" tIns="45000" bIns="45000" anchor="ctr">
            <a:noAutofit/>
          </a:bodyPr>
          <a:p>
            <a:pPr algn="ctr">
              <a:lnSpc>
                <a:spcPct val="100000"/>
              </a:lnSpc>
            </a:pPr>
            <a:r>
              <a:rPr b="0" lang="en-US" sz="1800" spc="-1" strike="noStrike">
                <a:solidFill>
                  <a:srgbClr val="000000"/>
                </a:solidFill>
                <a:latin typeface="Calibri"/>
                <a:ea typeface="DejaVu Sans"/>
              </a:rPr>
              <a:t>Palms</a:t>
            </a:r>
            <a:endParaRPr b="0" lang="en-US" sz="1800" spc="-1" strike="noStrike">
              <a:latin typeface="Arial"/>
            </a:endParaRPr>
          </a:p>
        </p:txBody>
      </p:sp>
      <p:sp>
        <p:nvSpPr>
          <p:cNvPr id="398" name="CustomShape 21"/>
          <p:cNvSpPr/>
          <p:nvPr/>
        </p:nvSpPr>
        <p:spPr>
          <a:xfrm>
            <a:off x="7380360" y="3246840"/>
            <a:ext cx="1079280" cy="539280"/>
          </a:xfrm>
          <a:prstGeom prst="rect">
            <a:avLst/>
          </a:prstGeom>
          <a:pattFill prst="wdUpDiag">
            <a:fgClr>
              <a:srgbClr val="5b9bd5"/>
            </a:fgClr>
            <a:bgClr>
              <a:srgbClr val="ffffff"/>
            </a:bgClr>
          </a:pattFill>
          <a:ln>
            <a:solidFill>
              <a:srgbClr val="5597d3"/>
            </a:solidFill>
          </a:ln>
          <a:effectLst>
            <a:outerShdw algn="tl" blurRad="50800" dir="2700000" dist="37674" rotWithShape="0">
              <a:srgbClr val="000000">
                <a:alpha val="40000"/>
              </a:srgbClr>
            </a:outerShdw>
          </a:effectLst>
        </p:spPr>
        <p:style>
          <a:lnRef idx="1">
            <a:schemeClr val="accent1"/>
          </a:lnRef>
          <a:fillRef idx="2">
            <a:schemeClr val="accent1"/>
          </a:fillRef>
          <a:effectRef idx="1">
            <a:schemeClr val="accent1"/>
          </a:effectRef>
          <a:fontRef idx="minor"/>
        </p:style>
        <p:txBody>
          <a:bodyPr lIns="90000" rIns="90000" tIns="45000" bIns="45000" anchor="ctr">
            <a:noAutofit/>
          </a:bodyPr>
          <a:p>
            <a:pPr algn="ctr">
              <a:lnSpc>
                <a:spcPct val="100000"/>
              </a:lnSpc>
            </a:pPr>
            <a:r>
              <a:rPr b="0" lang="en-US" sz="1800" spc="-1" strike="noStrike">
                <a:solidFill>
                  <a:srgbClr val="000000"/>
                </a:solidFill>
                <a:latin typeface="Calibri"/>
                <a:ea typeface="DejaVu Sans"/>
              </a:rPr>
              <a:t>Irises</a:t>
            </a:r>
            <a:endParaRPr b="0" lang="en-US" sz="1800" spc="-1" strike="noStrike">
              <a:latin typeface="Arial"/>
            </a:endParaRPr>
          </a:p>
        </p:txBody>
      </p:sp>
      <p:sp>
        <p:nvSpPr>
          <p:cNvPr id="399" name="Line 22"/>
          <p:cNvSpPr/>
          <p:nvPr/>
        </p:nvSpPr>
        <p:spPr>
          <a:xfrm>
            <a:off x="763920" y="2276640"/>
            <a:ext cx="7696080" cy="0"/>
          </a:xfrm>
          <a:prstGeom prst="line">
            <a:avLst/>
          </a:prstGeom>
          <a:ln>
            <a:solidFill>
              <a:srgbClr val="5597d3"/>
            </a:solidFill>
          </a:ln>
        </p:spPr>
        <p:style>
          <a:lnRef idx="1">
            <a:schemeClr val="accent1"/>
          </a:lnRef>
          <a:fillRef idx="0">
            <a:schemeClr val="accent1"/>
          </a:fillRef>
          <a:effectRef idx="0">
            <a:schemeClr val="accent1"/>
          </a:effectRef>
          <a:fontRef idx="minor"/>
        </p:style>
      </p:sp>
      <p:sp>
        <p:nvSpPr>
          <p:cNvPr id="400" name="Line 23"/>
          <p:cNvSpPr/>
          <p:nvPr/>
        </p:nvSpPr>
        <p:spPr>
          <a:xfrm>
            <a:off x="763920" y="3068640"/>
            <a:ext cx="7696080" cy="0"/>
          </a:xfrm>
          <a:prstGeom prst="line">
            <a:avLst/>
          </a:prstGeom>
          <a:ln>
            <a:solidFill>
              <a:srgbClr val="5597d3"/>
            </a:solidFill>
          </a:ln>
        </p:spPr>
        <p:style>
          <a:lnRef idx="1">
            <a:schemeClr val="accent1"/>
          </a:lnRef>
          <a:fillRef idx="0">
            <a:schemeClr val="accent1"/>
          </a:fillRef>
          <a:effectRef idx="0">
            <a:schemeClr val="accent1"/>
          </a:effectRef>
          <a:fontRef idx="minor"/>
        </p:style>
      </p:sp>
    </p:spTree>
  </p:cSld>
  <mc:AlternateContent>
    <mc:Choice Requires="p14">
      <p:transition spd="med" p14:dur="700">
        <p:fade/>
      </p:transition>
    </mc:Choice>
    <mc:Fallback>
      <p:transition spd="med">
        <p:fade/>
      </p:transition>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5" name="CustomShape 1"/>
          <p:cNvSpPr/>
          <p:nvPr/>
        </p:nvSpPr>
        <p:spPr>
          <a:xfrm>
            <a:off x="1691640" y="1484640"/>
            <a:ext cx="3867480" cy="3887640"/>
          </a:xfrm>
          <a:prstGeom prst="rect">
            <a:avLst/>
          </a:prstGeom>
          <a:noFill/>
          <a:ln>
            <a:noFill/>
          </a:ln>
        </p:spPr>
        <p:style>
          <a:lnRef idx="0"/>
          <a:fillRef idx="0"/>
          <a:effectRef idx="0"/>
          <a:fontRef idx="minor"/>
        </p:style>
        <p:txBody>
          <a:bodyPr lIns="90000" rIns="90000" tIns="45000" bIns="45000">
            <a:noAutofit/>
          </a:bodyPr>
          <a:p>
            <a:pPr marL="171360" indent="-170640">
              <a:lnSpc>
                <a:spcPct val="90000"/>
              </a:lnSpc>
              <a:spcBef>
                <a:spcPts val="751"/>
              </a:spcBef>
              <a:buClr>
                <a:srgbClr val="004289"/>
              </a:buClr>
              <a:buFont typeface="Arial"/>
              <a:buChar char="•"/>
            </a:pPr>
            <a:r>
              <a:rPr b="0" lang="en-US" sz="2100" spc="-1" strike="noStrike">
                <a:solidFill>
                  <a:srgbClr val="004289"/>
                </a:solidFill>
                <a:latin typeface="Calibri Light"/>
              </a:rPr>
              <a:t>Features</a:t>
            </a:r>
            <a:endParaRPr b="0" lang="en-US" sz="2100" spc="-1" strike="noStrike">
              <a:latin typeface="Arial"/>
            </a:endParaRPr>
          </a:p>
          <a:p>
            <a:pPr marL="171360" indent="-170640">
              <a:lnSpc>
                <a:spcPct val="90000"/>
              </a:lnSpc>
              <a:spcBef>
                <a:spcPts val="751"/>
              </a:spcBef>
              <a:buClr>
                <a:srgbClr val="004289"/>
              </a:buClr>
              <a:buFont typeface="Arial"/>
              <a:buChar char="•"/>
            </a:pPr>
            <a:r>
              <a:rPr b="0" lang="en-US" sz="2100" spc="-1" strike="noStrike">
                <a:solidFill>
                  <a:srgbClr val="004289"/>
                </a:solidFill>
                <a:latin typeface="Calibri Light"/>
              </a:rPr>
              <a:t>Architecture</a:t>
            </a:r>
            <a:endParaRPr b="0" lang="en-US" sz="2100" spc="-1" strike="noStrike">
              <a:latin typeface="Arial"/>
            </a:endParaRPr>
          </a:p>
          <a:p>
            <a:pPr marL="171360" indent="-170640">
              <a:lnSpc>
                <a:spcPct val="90000"/>
              </a:lnSpc>
              <a:spcBef>
                <a:spcPts val="751"/>
              </a:spcBef>
              <a:buClr>
                <a:srgbClr val="004289"/>
              </a:buClr>
              <a:buFont typeface="Arial"/>
              <a:buChar char="•"/>
            </a:pPr>
            <a:r>
              <a:rPr b="0" lang="en-US" sz="2100" spc="-1" strike="noStrike">
                <a:solidFill>
                  <a:srgbClr val="004289"/>
                </a:solidFill>
                <a:latin typeface="Calibri Light"/>
              </a:rPr>
              <a:t>Deliverables</a:t>
            </a:r>
            <a:endParaRPr b="0" lang="en-US" sz="2100" spc="-1" strike="noStrike">
              <a:latin typeface="Arial"/>
            </a:endParaRPr>
          </a:p>
          <a:p>
            <a:pPr>
              <a:lnSpc>
                <a:spcPct val="90000"/>
              </a:lnSpc>
              <a:spcBef>
                <a:spcPts val="751"/>
              </a:spcBef>
            </a:pPr>
            <a:endParaRPr b="0" lang="en-US" sz="2100" spc="-1" strike="noStrike">
              <a:latin typeface="Arial"/>
            </a:endParaRPr>
          </a:p>
          <a:p>
            <a:pPr>
              <a:lnSpc>
                <a:spcPct val="90000"/>
              </a:lnSpc>
              <a:spcBef>
                <a:spcPts val="751"/>
              </a:spcBef>
            </a:pPr>
            <a:endParaRPr b="0" lang="en-US" sz="2100" spc="-1" strike="noStrike">
              <a:latin typeface="Arial"/>
            </a:endParaRPr>
          </a:p>
        </p:txBody>
      </p:sp>
      <p:sp>
        <p:nvSpPr>
          <p:cNvPr id="246" name="CustomShape 2"/>
          <p:cNvSpPr/>
          <p:nvPr/>
        </p:nvSpPr>
        <p:spPr>
          <a:xfrm>
            <a:off x="6948360" y="182520"/>
            <a:ext cx="2056680" cy="36432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421C3FA8-8BB2-4641-8948-B95016A8AA46}" type="slidenum">
              <a:rPr b="0" lang="en-US" sz="900" spc="-1" strike="noStrike">
                <a:solidFill>
                  <a:srgbClr val="8b93b0"/>
                </a:solidFill>
                <a:latin typeface="Calibri Light"/>
              </a:rPr>
              <a:t>1</a:t>
            </a:fld>
            <a:endParaRPr b="0" lang="en-US" sz="900" spc="-1" strike="noStrike">
              <a:latin typeface="Arial"/>
            </a:endParaRPr>
          </a:p>
        </p:txBody>
      </p:sp>
      <p:sp>
        <p:nvSpPr>
          <p:cNvPr id="247" name="CustomShape 3"/>
          <p:cNvSpPr/>
          <p:nvPr/>
        </p:nvSpPr>
        <p:spPr>
          <a:xfrm>
            <a:off x="628560" y="365040"/>
            <a:ext cx="7886160" cy="68688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US" sz="2800" spc="-1" strike="noStrike">
                <a:solidFill>
                  <a:srgbClr val="004289"/>
                </a:solidFill>
                <a:latin typeface="Calibri Light"/>
              </a:rPr>
              <a:t>Agenda</a:t>
            </a:r>
            <a:endParaRPr b="0" lang="en-US" sz="2800" spc="-1" strike="noStrike">
              <a:latin typeface="Arial"/>
            </a:endParaRPr>
          </a:p>
        </p:txBody>
      </p:sp>
    </p:spTree>
  </p:cSld>
  <mc:AlternateContent>
    <mc:Choice Requires="p14">
      <p:transition spd="med" p14:dur="700">
        <p:fade/>
      </p:transition>
    </mc:Choice>
    <mc:Fallback>
      <p:transition spd="med">
        <p:fade/>
      </p:transition>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1" name="CustomShape 1"/>
          <p:cNvSpPr/>
          <p:nvPr/>
        </p:nvSpPr>
        <p:spPr>
          <a:xfrm>
            <a:off x="630000" y="1052640"/>
            <a:ext cx="3867480" cy="575280"/>
          </a:xfrm>
          <a:prstGeom prst="rect">
            <a:avLst/>
          </a:prstGeom>
          <a:noFill/>
          <a:ln>
            <a:noFill/>
          </a:ln>
        </p:spPr>
        <p:style>
          <a:lnRef idx="0"/>
          <a:fillRef idx="0"/>
          <a:effectRef idx="0"/>
          <a:fontRef idx="minor"/>
        </p:style>
        <p:txBody>
          <a:bodyPr lIns="90000" rIns="90000" tIns="45000" bIns="45000" anchor="b">
            <a:noAutofit/>
          </a:bodyPr>
          <a:p>
            <a:pPr>
              <a:lnSpc>
                <a:spcPct val="90000"/>
              </a:lnSpc>
              <a:spcBef>
                <a:spcPts val="751"/>
              </a:spcBef>
            </a:pPr>
            <a:r>
              <a:rPr b="1" lang="en-US" sz="1800" spc="-1" strike="noStrike">
                <a:solidFill>
                  <a:srgbClr val="004289"/>
                </a:solidFill>
                <a:latin typeface="Calibri Light"/>
              </a:rPr>
              <a:t>Distribution</a:t>
            </a:r>
            <a:endParaRPr b="0" lang="en-US" sz="1800" spc="-1" strike="noStrike">
              <a:latin typeface="Arial"/>
            </a:endParaRPr>
          </a:p>
        </p:txBody>
      </p:sp>
      <p:sp>
        <p:nvSpPr>
          <p:cNvPr id="402" name="CustomShape 2"/>
          <p:cNvSpPr/>
          <p:nvPr/>
        </p:nvSpPr>
        <p:spPr>
          <a:xfrm>
            <a:off x="630000" y="1917000"/>
            <a:ext cx="3867480" cy="3887640"/>
          </a:xfrm>
          <a:prstGeom prst="rect">
            <a:avLst/>
          </a:prstGeom>
          <a:noFill/>
          <a:ln>
            <a:noFill/>
          </a:ln>
        </p:spPr>
        <p:style>
          <a:lnRef idx="0"/>
          <a:fillRef idx="0"/>
          <a:effectRef idx="0"/>
          <a:fontRef idx="minor"/>
        </p:style>
        <p:txBody>
          <a:bodyPr lIns="90000" rIns="90000" tIns="45000" bIns="45000">
            <a:noAutofit/>
          </a:bodyPr>
          <a:p>
            <a:pPr marL="171360" indent="-170640">
              <a:lnSpc>
                <a:spcPct val="90000"/>
              </a:lnSpc>
              <a:spcBef>
                <a:spcPts val="751"/>
              </a:spcBef>
              <a:buClr>
                <a:srgbClr val="004289"/>
              </a:buClr>
              <a:buFont typeface="Arial"/>
              <a:buChar char="•"/>
            </a:pPr>
            <a:r>
              <a:rPr b="0" lang="en-US" sz="2100" spc="-1" strike="noStrike">
                <a:solidFill>
                  <a:srgbClr val="004289"/>
                </a:solidFill>
                <a:latin typeface="Calibri Light"/>
              </a:rPr>
              <a:t>Restart full system</a:t>
            </a:r>
            <a:endParaRPr b="0" lang="en-US" sz="2100" spc="-1" strike="noStrike">
              <a:latin typeface="Arial"/>
            </a:endParaRPr>
          </a:p>
          <a:p>
            <a:pPr marL="171360" indent="-170640">
              <a:lnSpc>
                <a:spcPct val="90000"/>
              </a:lnSpc>
              <a:spcBef>
                <a:spcPts val="751"/>
              </a:spcBef>
              <a:buClr>
                <a:srgbClr val="004289"/>
              </a:buClr>
              <a:buFont typeface="Arial"/>
              <a:buChar char="•"/>
            </a:pPr>
            <a:r>
              <a:rPr b="0" lang="en-US" sz="2100" spc="-1" strike="noStrike">
                <a:solidFill>
                  <a:srgbClr val="004289"/>
                </a:solidFill>
                <a:latin typeface="Calibri Light"/>
              </a:rPr>
              <a:t>Change ABIS configuration</a:t>
            </a:r>
            <a:endParaRPr b="0" lang="en-US" sz="2100" spc="-1" strike="noStrike">
              <a:latin typeface="Arial"/>
            </a:endParaRPr>
          </a:p>
          <a:p>
            <a:pPr marL="171360" indent="-170640">
              <a:lnSpc>
                <a:spcPct val="90000"/>
              </a:lnSpc>
              <a:spcBef>
                <a:spcPts val="751"/>
              </a:spcBef>
              <a:buClr>
                <a:srgbClr val="004289"/>
              </a:buClr>
              <a:buFont typeface="Arial"/>
              <a:buChar char="•"/>
            </a:pPr>
            <a:r>
              <a:rPr b="0" lang="en-US" sz="2100" spc="-1" strike="noStrike">
                <a:solidFill>
                  <a:srgbClr val="004289"/>
                </a:solidFill>
                <a:latin typeface="Calibri Light"/>
              </a:rPr>
              <a:t>Recoding one of biometry</a:t>
            </a:r>
            <a:endParaRPr b="0" lang="en-US" sz="2100" spc="-1" strike="noStrike">
              <a:latin typeface="Arial"/>
            </a:endParaRPr>
          </a:p>
        </p:txBody>
      </p:sp>
      <p:sp>
        <p:nvSpPr>
          <p:cNvPr id="403" name="CustomShape 3"/>
          <p:cNvSpPr/>
          <p:nvPr/>
        </p:nvSpPr>
        <p:spPr>
          <a:xfrm>
            <a:off x="4629240" y="1052640"/>
            <a:ext cx="3886560" cy="575280"/>
          </a:xfrm>
          <a:prstGeom prst="rect">
            <a:avLst/>
          </a:prstGeom>
          <a:noFill/>
          <a:ln>
            <a:noFill/>
          </a:ln>
        </p:spPr>
        <p:style>
          <a:lnRef idx="0"/>
          <a:fillRef idx="0"/>
          <a:effectRef idx="0"/>
          <a:fontRef idx="minor"/>
        </p:style>
        <p:txBody>
          <a:bodyPr lIns="90000" rIns="90000" tIns="45000" bIns="45000" anchor="b">
            <a:noAutofit/>
          </a:bodyPr>
          <a:p>
            <a:pPr>
              <a:lnSpc>
                <a:spcPct val="90000"/>
              </a:lnSpc>
              <a:spcBef>
                <a:spcPts val="751"/>
              </a:spcBef>
            </a:pPr>
            <a:r>
              <a:rPr b="1" lang="en-US" sz="1800" spc="-1" strike="noStrike">
                <a:solidFill>
                  <a:srgbClr val="004289"/>
                </a:solidFill>
                <a:latin typeface="Calibri Light"/>
              </a:rPr>
              <a:t>Synchronization</a:t>
            </a:r>
            <a:endParaRPr b="0" lang="en-US" sz="1800" spc="-1" strike="noStrike">
              <a:latin typeface="Arial"/>
            </a:endParaRPr>
          </a:p>
        </p:txBody>
      </p:sp>
      <p:sp>
        <p:nvSpPr>
          <p:cNvPr id="404" name="CustomShape 4"/>
          <p:cNvSpPr/>
          <p:nvPr/>
        </p:nvSpPr>
        <p:spPr>
          <a:xfrm>
            <a:off x="4629240" y="1917000"/>
            <a:ext cx="3886560" cy="3887640"/>
          </a:xfrm>
          <a:prstGeom prst="rect">
            <a:avLst/>
          </a:prstGeom>
          <a:noFill/>
          <a:ln>
            <a:noFill/>
          </a:ln>
        </p:spPr>
        <p:style>
          <a:lnRef idx="0"/>
          <a:fillRef idx="0"/>
          <a:effectRef idx="0"/>
          <a:fontRef idx="minor"/>
        </p:style>
        <p:txBody>
          <a:bodyPr lIns="90000" rIns="90000" tIns="45000" bIns="45000">
            <a:noAutofit/>
          </a:bodyPr>
          <a:p>
            <a:pPr marL="171360" indent="-170640">
              <a:lnSpc>
                <a:spcPct val="90000"/>
              </a:lnSpc>
              <a:spcBef>
                <a:spcPts val="751"/>
              </a:spcBef>
              <a:buClr>
                <a:srgbClr val="004289"/>
              </a:buClr>
              <a:buFont typeface="Arial"/>
              <a:buChar char="•"/>
            </a:pPr>
            <a:r>
              <a:rPr b="0" lang="en-US" sz="2100" spc="-1" strike="noStrike">
                <a:solidFill>
                  <a:srgbClr val="004289"/>
                </a:solidFill>
                <a:latin typeface="Calibri Light"/>
              </a:rPr>
              <a:t>One of satellites is lost</a:t>
            </a:r>
            <a:endParaRPr b="0" lang="en-US" sz="2100" spc="-1" strike="noStrike">
              <a:latin typeface="Arial"/>
            </a:endParaRPr>
          </a:p>
          <a:p>
            <a:pPr marL="171360" indent="-170640">
              <a:lnSpc>
                <a:spcPct val="90000"/>
              </a:lnSpc>
              <a:spcBef>
                <a:spcPts val="751"/>
              </a:spcBef>
              <a:buClr>
                <a:srgbClr val="004289"/>
              </a:buClr>
              <a:buFont typeface="Arial"/>
              <a:buChar char="•"/>
            </a:pPr>
            <a:r>
              <a:rPr b="0" lang="en-US" sz="2100" spc="-1" strike="noStrike">
                <a:solidFill>
                  <a:srgbClr val="004289"/>
                </a:solidFill>
                <a:latin typeface="Calibri Light"/>
              </a:rPr>
              <a:t>ABIS dispatcher restart</a:t>
            </a:r>
            <a:endParaRPr b="0" lang="en-US" sz="2100" spc="-1" strike="noStrike">
              <a:latin typeface="Arial"/>
            </a:endParaRPr>
          </a:p>
          <a:p>
            <a:pPr marL="171360" indent="-170640">
              <a:lnSpc>
                <a:spcPct val="90000"/>
              </a:lnSpc>
              <a:spcBef>
                <a:spcPts val="751"/>
              </a:spcBef>
              <a:buClr>
                <a:srgbClr val="004289"/>
              </a:buClr>
              <a:buFont typeface="Arial"/>
              <a:buChar char="•"/>
            </a:pPr>
            <a:r>
              <a:rPr b="0" lang="en-US" sz="2100" spc="-1" strike="noStrike">
                <a:solidFill>
                  <a:srgbClr val="004289"/>
                </a:solidFill>
                <a:latin typeface="Calibri Light"/>
              </a:rPr>
              <a:t>Synchronizing delta DB &lt;-&gt; galleries</a:t>
            </a:r>
            <a:endParaRPr b="0" lang="en-US" sz="2100" spc="-1" strike="noStrike">
              <a:latin typeface="Arial"/>
            </a:endParaRPr>
          </a:p>
        </p:txBody>
      </p:sp>
      <p:sp>
        <p:nvSpPr>
          <p:cNvPr id="405" name="CustomShape 5"/>
          <p:cNvSpPr/>
          <p:nvPr/>
        </p:nvSpPr>
        <p:spPr>
          <a:xfrm>
            <a:off x="6948360" y="182520"/>
            <a:ext cx="2056680" cy="36432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965730AC-FAB5-4F3A-8531-3A3419FD7D58}" type="slidenum">
              <a:rPr b="0" lang="en-US" sz="900" spc="-1" strike="noStrike">
                <a:solidFill>
                  <a:srgbClr val="8b93b0"/>
                </a:solidFill>
                <a:latin typeface="Calibri Light"/>
              </a:rPr>
              <a:t>12</a:t>
            </a:fld>
            <a:endParaRPr b="0" lang="en-US" sz="900" spc="-1" strike="noStrike">
              <a:latin typeface="Arial"/>
            </a:endParaRPr>
          </a:p>
        </p:txBody>
      </p:sp>
      <p:sp>
        <p:nvSpPr>
          <p:cNvPr id="406" name="CustomShape 6"/>
          <p:cNvSpPr/>
          <p:nvPr/>
        </p:nvSpPr>
        <p:spPr>
          <a:xfrm>
            <a:off x="628560" y="365040"/>
            <a:ext cx="7886160" cy="68688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US" sz="2800" spc="-1" strike="noStrike">
                <a:solidFill>
                  <a:srgbClr val="004289"/>
                </a:solidFill>
                <a:latin typeface="Calibri Light"/>
              </a:rPr>
              <a:t>Distribution, synchronization</a:t>
            </a:r>
            <a:endParaRPr b="0" lang="en-US" sz="2800" spc="-1" strike="noStrike">
              <a:latin typeface="Arial"/>
            </a:endParaRPr>
          </a:p>
        </p:txBody>
      </p:sp>
    </p:spTree>
  </p:cSld>
  <mc:AlternateContent>
    <mc:Choice Requires="p14">
      <p:transition spd="med" p14:dur="700">
        <p:fade/>
      </p:transition>
    </mc:Choice>
    <mc:Fallback>
      <p:transition spd="med">
        <p:fade/>
      </p:transition>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7" name="CustomShape 1"/>
          <p:cNvSpPr/>
          <p:nvPr/>
        </p:nvSpPr>
        <p:spPr>
          <a:xfrm>
            <a:off x="6948360" y="182520"/>
            <a:ext cx="2056680" cy="36432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5F4A134C-34E8-4BA7-A0B8-106E152B1033}" type="slidenum">
              <a:rPr b="0" lang="en-US" sz="900" spc="-1" strike="noStrike">
                <a:solidFill>
                  <a:srgbClr val="8b93b0"/>
                </a:solidFill>
                <a:latin typeface="Calibri Light"/>
              </a:rPr>
              <a:t>12</a:t>
            </a:fld>
            <a:endParaRPr b="0" lang="en-US" sz="900" spc="-1" strike="noStrike">
              <a:latin typeface="Arial"/>
            </a:endParaRPr>
          </a:p>
        </p:txBody>
      </p:sp>
      <p:sp>
        <p:nvSpPr>
          <p:cNvPr id="408" name="CustomShape 2"/>
          <p:cNvSpPr/>
          <p:nvPr/>
        </p:nvSpPr>
        <p:spPr>
          <a:xfrm>
            <a:off x="628560" y="365040"/>
            <a:ext cx="7886160" cy="140688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US" sz="4400" spc="-1" strike="noStrike">
                <a:solidFill>
                  <a:srgbClr val="004289"/>
                </a:solidFill>
                <a:latin typeface="Calibri Light"/>
              </a:rPr>
              <a:t>Licensing with wibu</a:t>
            </a:r>
            <a:endParaRPr b="0" lang="en-US" sz="4400" spc="-1" strike="noStrike">
              <a:latin typeface="Arial"/>
            </a:endParaRPr>
          </a:p>
        </p:txBody>
      </p:sp>
      <p:sp>
        <p:nvSpPr>
          <p:cNvPr id="409" name="CustomShape 3"/>
          <p:cNvSpPr/>
          <p:nvPr/>
        </p:nvSpPr>
        <p:spPr>
          <a:xfrm>
            <a:off x="628560" y="1622160"/>
            <a:ext cx="719280" cy="719280"/>
          </a:xfrm>
          <a:prstGeom prst="rect">
            <a:avLst/>
          </a:prstGeom>
          <a:gradFill rotWithShape="0">
            <a:gsLst>
              <a:gs pos="0">
                <a:srgbClr val="71a6da"/>
              </a:gs>
              <a:gs pos="100000">
                <a:srgbClr val="549ada"/>
              </a:gs>
            </a:gsLst>
            <a:lin ang="5400000"/>
          </a:gradFill>
          <a:ln>
            <a:noFill/>
          </a:ln>
          <a:effectLst>
            <a:outerShdw algn="ctr" blurRad="57150" dir="5400000" dist="19080" rotWithShape="0">
              <a:srgbClr val="000000">
                <a:alpha val="63000"/>
              </a:srgbClr>
            </a:outerShdw>
          </a:effectLst>
        </p:spPr>
        <p:style>
          <a:lnRef idx="0">
            <a:schemeClr val="accent1"/>
          </a:lnRef>
          <a:fillRef idx="3">
            <a:schemeClr val="accent1"/>
          </a:fillRef>
          <a:effectRef idx="3">
            <a:schemeClr val="accent1"/>
          </a:effectRef>
          <a:fontRef idx="minor"/>
        </p:style>
        <p:txBody>
          <a:bodyPr lIns="90000" rIns="90000" tIns="45000" bIns="45000" anchor="ctr">
            <a:noAutofit/>
          </a:bodyPr>
          <a:p>
            <a:pPr algn="ctr">
              <a:lnSpc>
                <a:spcPct val="100000"/>
              </a:lnSpc>
            </a:pPr>
            <a:r>
              <a:rPr b="0" lang="en-US" sz="900" spc="-1" strike="noStrike">
                <a:solidFill>
                  <a:srgbClr val="ffffff"/>
                </a:solidFill>
                <a:latin typeface="Calibri"/>
                <a:ea typeface="DejaVu Sans"/>
              </a:rPr>
              <a:t>ABIS Dispatcher</a:t>
            </a:r>
            <a:endParaRPr b="0" lang="en-US" sz="900" spc="-1" strike="noStrike">
              <a:latin typeface="Arial"/>
            </a:endParaRPr>
          </a:p>
        </p:txBody>
      </p:sp>
      <p:sp>
        <p:nvSpPr>
          <p:cNvPr id="410" name="CustomShape 4"/>
          <p:cNvSpPr/>
          <p:nvPr/>
        </p:nvSpPr>
        <p:spPr>
          <a:xfrm>
            <a:off x="4212000" y="4364640"/>
            <a:ext cx="719280" cy="719280"/>
          </a:xfrm>
          <a:prstGeom prst="rect">
            <a:avLst/>
          </a:prstGeom>
          <a:gradFill rotWithShape="0">
            <a:gsLst>
              <a:gs pos="0">
                <a:srgbClr val="b1cbe9"/>
              </a:gs>
              <a:gs pos="100000">
                <a:srgbClr val="a2c1e4"/>
              </a:gs>
            </a:gsLst>
            <a:lin ang="5400000"/>
          </a:gradFill>
          <a:ln>
            <a:solidFill>
              <a:srgbClr val="5597d3"/>
            </a:solidFill>
          </a:ln>
          <a:effectLst>
            <a:outerShdw algn="tl" blurRad="50800" dir="2700000" dist="37674" rotWithShape="0">
              <a:srgbClr val="000000">
                <a:alpha val="40000"/>
              </a:srgbClr>
            </a:outerShdw>
          </a:effectLst>
        </p:spPr>
        <p:style>
          <a:lnRef idx="1">
            <a:schemeClr val="accent1"/>
          </a:lnRef>
          <a:fillRef idx="2">
            <a:schemeClr val="accent1"/>
          </a:fillRef>
          <a:effectRef idx="1">
            <a:schemeClr val="accent1"/>
          </a:effectRef>
          <a:fontRef idx="minor"/>
        </p:style>
        <p:txBody>
          <a:bodyPr lIns="90000" rIns="90000" tIns="45000" bIns="45000" anchor="ctr">
            <a:noAutofit/>
          </a:bodyPr>
          <a:p>
            <a:pPr algn="ctr">
              <a:lnSpc>
                <a:spcPct val="100000"/>
              </a:lnSpc>
            </a:pPr>
            <a:r>
              <a:rPr b="0" lang="en-US" sz="900" spc="-1" strike="noStrike">
                <a:solidFill>
                  <a:srgbClr val="000000"/>
                </a:solidFill>
                <a:latin typeface="Calibri"/>
                <a:ea typeface="DejaVu Sans"/>
              </a:rPr>
              <a:t>Wibu Server</a:t>
            </a:r>
            <a:endParaRPr b="0" lang="en-US" sz="900" spc="-1" strike="noStrike">
              <a:latin typeface="Arial"/>
            </a:endParaRPr>
          </a:p>
        </p:txBody>
      </p:sp>
      <p:sp>
        <p:nvSpPr>
          <p:cNvPr id="411" name="CustomShape 5"/>
          <p:cNvSpPr/>
          <p:nvPr/>
        </p:nvSpPr>
        <p:spPr>
          <a:xfrm>
            <a:off x="597240" y="3069000"/>
            <a:ext cx="719280" cy="719280"/>
          </a:xfrm>
          <a:prstGeom prst="rect">
            <a:avLst/>
          </a:prstGeom>
          <a:gradFill rotWithShape="0">
            <a:gsLst>
              <a:gs pos="0">
                <a:srgbClr val="71a6da"/>
              </a:gs>
              <a:gs pos="100000">
                <a:srgbClr val="549ada"/>
              </a:gs>
            </a:gsLst>
            <a:lin ang="5400000"/>
          </a:gradFill>
          <a:ln>
            <a:noFill/>
          </a:ln>
          <a:effectLst>
            <a:outerShdw algn="ctr" blurRad="57150" dir="5400000" dist="19080" rotWithShape="0">
              <a:srgbClr val="000000">
                <a:alpha val="63000"/>
              </a:srgbClr>
            </a:outerShdw>
          </a:effectLst>
        </p:spPr>
        <p:style>
          <a:lnRef idx="0">
            <a:schemeClr val="accent1"/>
          </a:lnRef>
          <a:fillRef idx="3">
            <a:schemeClr val="accent1"/>
          </a:fillRef>
          <a:effectRef idx="3">
            <a:schemeClr val="accent1"/>
          </a:effectRef>
          <a:fontRef idx="minor"/>
        </p:style>
        <p:txBody>
          <a:bodyPr lIns="90000" rIns="90000" tIns="45000" bIns="45000" anchor="ctr">
            <a:noAutofit/>
          </a:bodyPr>
          <a:p>
            <a:pPr algn="ctr">
              <a:lnSpc>
                <a:spcPct val="100000"/>
              </a:lnSpc>
            </a:pPr>
            <a:r>
              <a:rPr b="0" lang="en-US" sz="900" spc="-1" strike="noStrike">
                <a:solidFill>
                  <a:srgbClr val="ffffff"/>
                </a:solidFill>
                <a:latin typeface="Calibri"/>
                <a:ea typeface="DejaVu Sans"/>
              </a:rPr>
              <a:t>ABIS Satellite</a:t>
            </a:r>
            <a:endParaRPr b="0" lang="en-US" sz="900" spc="-1" strike="noStrike">
              <a:latin typeface="Arial"/>
            </a:endParaRPr>
          </a:p>
        </p:txBody>
      </p:sp>
      <p:sp>
        <p:nvSpPr>
          <p:cNvPr id="412" name="CustomShape 6"/>
          <p:cNvSpPr/>
          <p:nvPr/>
        </p:nvSpPr>
        <p:spPr>
          <a:xfrm>
            <a:off x="3996000" y="5373360"/>
            <a:ext cx="1059840" cy="758160"/>
          </a:xfrm>
          <a:prstGeom prst="flowChartMultidocument">
            <a:avLst/>
          </a:prstGeom>
          <a:gradFill rotWithShape="0">
            <a:gsLst>
              <a:gs pos="0">
                <a:srgbClr val="b1cbe9"/>
              </a:gs>
              <a:gs pos="100000">
                <a:srgbClr val="a2c1e4"/>
              </a:gs>
            </a:gsLst>
            <a:lin ang="5400000"/>
          </a:gradFill>
          <a:ln>
            <a:solidFill>
              <a:srgbClr val="5597d3"/>
            </a:solidFill>
          </a:ln>
          <a:effectLst>
            <a:outerShdw algn="tl" blurRad="50800" dir="2700000" dist="37674" rotWithShape="0">
              <a:srgbClr val="000000">
                <a:alpha val="40000"/>
              </a:srgbClr>
            </a:outerShdw>
          </a:effectLst>
        </p:spPr>
        <p:style>
          <a:lnRef idx="1">
            <a:schemeClr val="accent1"/>
          </a:lnRef>
          <a:fillRef idx="2">
            <a:schemeClr val="accent1"/>
          </a:fillRef>
          <a:effectRef idx="1">
            <a:schemeClr val="accent1"/>
          </a:effectRef>
          <a:fontRef idx="minor"/>
        </p:style>
        <p:txBody>
          <a:bodyPr lIns="90000" rIns="90000" tIns="45000" bIns="45000" anchor="ctr">
            <a:noAutofit/>
          </a:bodyPr>
          <a:p>
            <a:pPr algn="ctr">
              <a:lnSpc>
                <a:spcPct val="100000"/>
              </a:lnSpc>
            </a:pPr>
            <a:r>
              <a:rPr b="0" lang="en-US" sz="900" spc="-1" strike="noStrike">
                <a:solidFill>
                  <a:srgbClr val="000000"/>
                </a:solidFill>
                <a:latin typeface="Calibri"/>
                <a:ea typeface="DejaVu Sans"/>
              </a:rPr>
              <a:t>SDKs license container</a:t>
            </a:r>
            <a:endParaRPr b="0" lang="en-US" sz="900" spc="-1" strike="noStrike">
              <a:latin typeface="Arial"/>
            </a:endParaRPr>
          </a:p>
        </p:txBody>
      </p:sp>
      <p:sp>
        <p:nvSpPr>
          <p:cNvPr id="413" name="CustomShape 7"/>
          <p:cNvSpPr/>
          <p:nvPr/>
        </p:nvSpPr>
        <p:spPr>
          <a:xfrm>
            <a:off x="4788000" y="1622160"/>
            <a:ext cx="719280" cy="719280"/>
          </a:xfrm>
          <a:prstGeom prst="rect">
            <a:avLst/>
          </a:prstGeom>
          <a:gradFill rotWithShape="0">
            <a:gsLst>
              <a:gs pos="0">
                <a:srgbClr val="71a6da"/>
              </a:gs>
              <a:gs pos="100000">
                <a:srgbClr val="549ada"/>
              </a:gs>
            </a:gsLst>
            <a:lin ang="5400000"/>
          </a:gradFill>
          <a:ln>
            <a:noFill/>
          </a:ln>
          <a:effectLst>
            <a:outerShdw algn="ctr" blurRad="57150" dir="5400000" dist="19080" rotWithShape="0">
              <a:srgbClr val="000000">
                <a:alpha val="63000"/>
              </a:srgbClr>
            </a:outerShdw>
          </a:effectLst>
        </p:spPr>
        <p:style>
          <a:lnRef idx="0">
            <a:schemeClr val="accent1"/>
          </a:lnRef>
          <a:fillRef idx="3">
            <a:schemeClr val="accent1"/>
          </a:fillRef>
          <a:effectRef idx="3">
            <a:schemeClr val="accent1"/>
          </a:effectRef>
          <a:fontRef idx="minor"/>
        </p:style>
        <p:txBody>
          <a:bodyPr lIns="90000" rIns="90000" tIns="45000" bIns="45000" anchor="ctr">
            <a:noAutofit/>
          </a:bodyPr>
          <a:p>
            <a:pPr algn="ctr">
              <a:lnSpc>
                <a:spcPct val="100000"/>
              </a:lnSpc>
            </a:pPr>
            <a:r>
              <a:rPr b="0" lang="en-US" sz="900" spc="-1" strike="noStrike">
                <a:solidFill>
                  <a:srgbClr val="ffffff"/>
                </a:solidFill>
                <a:latin typeface="Calibri"/>
                <a:ea typeface="DejaVu Sans"/>
              </a:rPr>
              <a:t>Face feature extractor</a:t>
            </a:r>
            <a:endParaRPr b="0" lang="en-US" sz="900" spc="-1" strike="noStrike">
              <a:latin typeface="Arial"/>
            </a:endParaRPr>
          </a:p>
        </p:txBody>
      </p:sp>
      <p:sp>
        <p:nvSpPr>
          <p:cNvPr id="414" name="CustomShape 8"/>
          <p:cNvSpPr/>
          <p:nvPr/>
        </p:nvSpPr>
        <p:spPr>
          <a:xfrm>
            <a:off x="6804360" y="1622160"/>
            <a:ext cx="719280" cy="719280"/>
          </a:xfrm>
          <a:prstGeom prst="rect">
            <a:avLst/>
          </a:prstGeom>
          <a:gradFill rotWithShape="0">
            <a:gsLst>
              <a:gs pos="0">
                <a:srgbClr val="71a6da"/>
              </a:gs>
              <a:gs pos="100000">
                <a:srgbClr val="549ada"/>
              </a:gs>
            </a:gsLst>
            <a:lin ang="5400000"/>
          </a:gradFill>
          <a:ln>
            <a:noFill/>
          </a:ln>
          <a:effectLst>
            <a:outerShdw algn="ctr" blurRad="57150" dir="5400000" dist="19080" rotWithShape="0">
              <a:srgbClr val="000000">
                <a:alpha val="63000"/>
              </a:srgbClr>
            </a:outerShdw>
          </a:effectLst>
        </p:spPr>
        <p:style>
          <a:lnRef idx="0">
            <a:schemeClr val="accent1"/>
          </a:lnRef>
          <a:fillRef idx="3">
            <a:schemeClr val="accent1"/>
          </a:fillRef>
          <a:effectRef idx="3">
            <a:schemeClr val="accent1"/>
          </a:effectRef>
          <a:fontRef idx="minor"/>
        </p:style>
        <p:txBody>
          <a:bodyPr lIns="90000" rIns="90000" tIns="45000" bIns="45000" anchor="ctr">
            <a:noAutofit/>
          </a:bodyPr>
          <a:p>
            <a:pPr algn="ctr">
              <a:lnSpc>
                <a:spcPct val="100000"/>
              </a:lnSpc>
            </a:pPr>
            <a:r>
              <a:rPr b="0" lang="en-US" sz="900" spc="-1" strike="noStrike">
                <a:solidFill>
                  <a:srgbClr val="ffffff"/>
                </a:solidFill>
                <a:latin typeface="Calibri"/>
                <a:ea typeface="DejaVu Sans"/>
              </a:rPr>
              <a:t>FP feature extractor</a:t>
            </a:r>
            <a:endParaRPr b="0" lang="en-US" sz="900" spc="-1" strike="noStrike">
              <a:latin typeface="Arial"/>
            </a:endParaRPr>
          </a:p>
        </p:txBody>
      </p:sp>
      <p:sp>
        <p:nvSpPr>
          <p:cNvPr id="415" name="CustomShape 9"/>
          <p:cNvSpPr/>
          <p:nvPr/>
        </p:nvSpPr>
        <p:spPr>
          <a:xfrm>
            <a:off x="1458000" y="2205000"/>
            <a:ext cx="719280" cy="719280"/>
          </a:xfrm>
          <a:prstGeom prst="rect">
            <a:avLst/>
          </a:prstGeom>
          <a:gradFill rotWithShape="0">
            <a:gsLst>
              <a:gs pos="0">
                <a:srgbClr val="b1cbe9"/>
              </a:gs>
              <a:gs pos="100000">
                <a:srgbClr val="a2c1e4"/>
              </a:gs>
            </a:gsLst>
            <a:lin ang="5400000"/>
          </a:gradFill>
          <a:ln>
            <a:solidFill>
              <a:srgbClr val="5597d3"/>
            </a:solidFill>
          </a:ln>
          <a:effectLst>
            <a:outerShdw algn="tl" blurRad="50800" dir="2700000" dist="37674" rotWithShape="0">
              <a:srgbClr val="000000">
                <a:alpha val="40000"/>
              </a:srgbClr>
            </a:outerShdw>
          </a:effectLst>
        </p:spPr>
        <p:style>
          <a:lnRef idx="1">
            <a:schemeClr val="accent1"/>
          </a:lnRef>
          <a:fillRef idx="2">
            <a:schemeClr val="accent1"/>
          </a:fillRef>
          <a:effectRef idx="1">
            <a:schemeClr val="accent1"/>
          </a:effectRef>
          <a:fontRef idx="minor"/>
        </p:style>
        <p:txBody>
          <a:bodyPr lIns="90000" rIns="90000" tIns="45000" bIns="45000" anchor="ctr">
            <a:noAutofit/>
          </a:bodyPr>
          <a:p>
            <a:pPr algn="ctr">
              <a:lnSpc>
                <a:spcPct val="100000"/>
              </a:lnSpc>
            </a:pPr>
            <a:r>
              <a:rPr b="0" lang="en-US" sz="900" spc="-1" strike="noStrike">
                <a:solidFill>
                  <a:srgbClr val="000000"/>
                </a:solidFill>
                <a:latin typeface="Calibri"/>
                <a:ea typeface="DejaVu Sans"/>
              </a:rPr>
              <a:t>Wibu CodeMeter</a:t>
            </a:r>
            <a:endParaRPr b="0" lang="en-US" sz="900" spc="-1" strike="noStrike">
              <a:latin typeface="Arial"/>
            </a:endParaRPr>
          </a:p>
          <a:p>
            <a:pPr algn="ctr">
              <a:lnSpc>
                <a:spcPct val="100000"/>
              </a:lnSpc>
            </a:pPr>
            <a:r>
              <a:rPr b="0" lang="en-US" sz="900" spc="-1" strike="noStrike">
                <a:solidFill>
                  <a:srgbClr val="000000"/>
                </a:solidFill>
                <a:latin typeface="Calibri"/>
                <a:ea typeface="DejaVu Sans"/>
              </a:rPr>
              <a:t>Service</a:t>
            </a:r>
            <a:endParaRPr b="0" lang="en-US" sz="900" spc="-1" strike="noStrike">
              <a:latin typeface="Arial"/>
            </a:endParaRPr>
          </a:p>
        </p:txBody>
      </p:sp>
      <p:sp>
        <p:nvSpPr>
          <p:cNvPr id="416" name="CustomShape 10"/>
          <p:cNvSpPr/>
          <p:nvPr/>
        </p:nvSpPr>
        <p:spPr>
          <a:xfrm>
            <a:off x="1458000" y="3644640"/>
            <a:ext cx="719280" cy="719280"/>
          </a:xfrm>
          <a:prstGeom prst="rect">
            <a:avLst/>
          </a:prstGeom>
          <a:gradFill rotWithShape="0">
            <a:gsLst>
              <a:gs pos="0">
                <a:srgbClr val="b1cbe9"/>
              </a:gs>
              <a:gs pos="100000">
                <a:srgbClr val="a2c1e4"/>
              </a:gs>
            </a:gsLst>
            <a:lin ang="5400000"/>
          </a:gradFill>
          <a:ln>
            <a:solidFill>
              <a:srgbClr val="5597d3"/>
            </a:solidFill>
          </a:ln>
          <a:effectLst>
            <a:outerShdw algn="tl" blurRad="50800" dir="2700000" dist="37674" rotWithShape="0">
              <a:srgbClr val="000000">
                <a:alpha val="40000"/>
              </a:srgbClr>
            </a:outerShdw>
          </a:effectLst>
        </p:spPr>
        <p:style>
          <a:lnRef idx="1">
            <a:schemeClr val="accent1"/>
          </a:lnRef>
          <a:fillRef idx="2">
            <a:schemeClr val="accent1"/>
          </a:fillRef>
          <a:effectRef idx="1">
            <a:schemeClr val="accent1"/>
          </a:effectRef>
          <a:fontRef idx="minor"/>
        </p:style>
        <p:txBody>
          <a:bodyPr lIns="90000" rIns="90000" tIns="45000" bIns="45000" anchor="ctr">
            <a:noAutofit/>
          </a:bodyPr>
          <a:p>
            <a:pPr algn="ctr">
              <a:lnSpc>
                <a:spcPct val="100000"/>
              </a:lnSpc>
            </a:pPr>
            <a:r>
              <a:rPr b="0" lang="en-US" sz="900" spc="-1" strike="noStrike">
                <a:solidFill>
                  <a:srgbClr val="000000"/>
                </a:solidFill>
                <a:latin typeface="Calibri"/>
                <a:ea typeface="DejaVu Sans"/>
              </a:rPr>
              <a:t>Wibu CodeMeter</a:t>
            </a:r>
            <a:endParaRPr b="0" lang="en-US" sz="900" spc="-1" strike="noStrike">
              <a:latin typeface="Arial"/>
            </a:endParaRPr>
          </a:p>
          <a:p>
            <a:pPr algn="ctr">
              <a:lnSpc>
                <a:spcPct val="100000"/>
              </a:lnSpc>
            </a:pPr>
            <a:r>
              <a:rPr b="0" lang="en-US" sz="900" spc="-1" strike="noStrike">
                <a:solidFill>
                  <a:srgbClr val="000000"/>
                </a:solidFill>
                <a:latin typeface="Calibri"/>
                <a:ea typeface="DejaVu Sans"/>
              </a:rPr>
              <a:t>Service</a:t>
            </a:r>
            <a:endParaRPr b="0" lang="en-US" sz="900" spc="-1" strike="noStrike">
              <a:latin typeface="Arial"/>
            </a:endParaRPr>
          </a:p>
        </p:txBody>
      </p:sp>
      <p:sp>
        <p:nvSpPr>
          <p:cNvPr id="417" name="CustomShape 11"/>
          <p:cNvSpPr/>
          <p:nvPr/>
        </p:nvSpPr>
        <p:spPr>
          <a:xfrm>
            <a:off x="5617080" y="2132640"/>
            <a:ext cx="719280" cy="719280"/>
          </a:xfrm>
          <a:prstGeom prst="rect">
            <a:avLst/>
          </a:prstGeom>
          <a:gradFill rotWithShape="0">
            <a:gsLst>
              <a:gs pos="0">
                <a:srgbClr val="b1cbe9"/>
              </a:gs>
              <a:gs pos="100000">
                <a:srgbClr val="a2c1e4"/>
              </a:gs>
            </a:gsLst>
            <a:lin ang="5400000"/>
          </a:gradFill>
          <a:ln>
            <a:solidFill>
              <a:srgbClr val="5597d3"/>
            </a:solidFill>
          </a:ln>
          <a:effectLst>
            <a:outerShdw algn="tl" blurRad="50800" dir="2700000" dist="37674" rotWithShape="0">
              <a:srgbClr val="000000">
                <a:alpha val="40000"/>
              </a:srgbClr>
            </a:outerShdw>
          </a:effectLst>
        </p:spPr>
        <p:style>
          <a:lnRef idx="1">
            <a:schemeClr val="accent1"/>
          </a:lnRef>
          <a:fillRef idx="2">
            <a:schemeClr val="accent1"/>
          </a:fillRef>
          <a:effectRef idx="1">
            <a:schemeClr val="accent1"/>
          </a:effectRef>
          <a:fontRef idx="minor"/>
        </p:style>
        <p:txBody>
          <a:bodyPr lIns="90000" rIns="90000" tIns="45000" bIns="45000" anchor="ctr">
            <a:noAutofit/>
          </a:bodyPr>
          <a:p>
            <a:pPr algn="ctr">
              <a:lnSpc>
                <a:spcPct val="100000"/>
              </a:lnSpc>
            </a:pPr>
            <a:r>
              <a:rPr b="0" lang="en-US" sz="900" spc="-1" strike="noStrike">
                <a:solidFill>
                  <a:srgbClr val="000000"/>
                </a:solidFill>
                <a:latin typeface="Calibri"/>
                <a:ea typeface="DejaVu Sans"/>
              </a:rPr>
              <a:t>Wibu CodeMeter</a:t>
            </a:r>
            <a:endParaRPr b="0" lang="en-US" sz="900" spc="-1" strike="noStrike">
              <a:latin typeface="Arial"/>
            </a:endParaRPr>
          </a:p>
          <a:p>
            <a:pPr algn="ctr">
              <a:lnSpc>
                <a:spcPct val="100000"/>
              </a:lnSpc>
            </a:pPr>
            <a:r>
              <a:rPr b="0" lang="en-US" sz="900" spc="-1" strike="noStrike">
                <a:solidFill>
                  <a:srgbClr val="000000"/>
                </a:solidFill>
                <a:latin typeface="Calibri"/>
                <a:ea typeface="DejaVu Sans"/>
              </a:rPr>
              <a:t>Service</a:t>
            </a:r>
            <a:endParaRPr b="0" lang="en-US" sz="900" spc="-1" strike="noStrike">
              <a:latin typeface="Arial"/>
            </a:endParaRPr>
          </a:p>
        </p:txBody>
      </p:sp>
      <p:sp>
        <p:nvSpPr>
          <p:cNvPr id="418" name="CustomShape 12"/>
          <p:cNvSpPr/>
          <p:nvPr/>
        </p:nvSpPr>
        <p:spPr>
          <a:xfrm>
            <a:off x="7659720" y="2132640"/>
            <a:ext cx="719280" cy="719280"/>
          </a:xfrm>
          <a:prstGeom prst="rect">
            <a:avLst/>
          </a:prstGeom>
          <a:gradFill rotWithShape="0">
            <a:gsLst>
              <a:gs pos="0">
                <a:srgbClr val="b1cbe9"/>
              </a:gs>
              <a:gs pos="100000">
                <a:srgbClr val="a2c1e4"/>
              </a:gs>
            </a:gsLst>
            <a:lin ang="5400000"/>
          </a:gradFill>
          <a:ln>
            <a:solidFill>
              <a:srgbClr val="5597d3"/>
            </a:solidFill>
          </a:ln>
          <a:effectLst>
            <a:outerShdw algn="tl" blurRad="50800" dir="2700000" dist="37674" rotWithShape="0">
              <a:srgbClr val="000000">
                <a:alpha val="40000"/>
              </a:srgbClr>
            </a:outerShdw>
          </a:effectLst>
        </p:spPr>
        <p:style>
          <a:lnRef idx="1">
            <a:schemeClr val="accent1"/>
          </a:lnRef>
          <a:fillRef idx="2">
            <a:schemeClr val="accent1"/>
          </a:fillRef>
          <a:effectRef idx="1">
            <a:schemeClr val="accent1"/>
          </a:effectRef>
          <a:fontRef idx="minor"/>
        </p:style>
        <p:txBody>
          <a:bodyPr lIns="90000" rIns="90000" tIns="45000" bIns="45000" anchor="ctr">
            <a:noAutofit/>
          </a:bodyPr>
          <a:p>
            <a:pPr algn="ctr">
              <a:lnSpc>
                <a:spcPct val="100000"/>
              </a:lnSpc>
            </a:pPr>
            <a:r>
              <a:rPr b="0" lang="en-US" sz="900" spc="-1" strike="noStrike">
                <a:solidFill>
                  <a:srgbClr val="000000"/>
                </a:solidFill>
                <a:latin typeface="Calibri"/>
                <a:ea typeface="DejaVu Sans"/>
              </a:rPr>
              <a:t>Wibu CodeMeter</a:t>
            </a:r>
            <a:endParaRPr b="0" lang="en-US" sz="900" spc="-1" strike="noStrike">
              <a:latin typeface="Arial"/>
            </a:endParaRPr>
          </a:p>
          <a:p>
            <a:pPr algn="ctr">
              <a:lnSpc>
                <a:spcPct val="100000"/>
              </a:lnSpc>
            </a:pPr>
            <a:r>
              <a:rPr b="0" lang="en-US" sz="900" spc="-1" strike="noStrike">
                <a:solidFill>
                  <a:srgbClr val="000000"/>
                </a:solidFill>
                <a:latin typeface="Calibri"/>
                <a:ea typeface="DejaVu Sans"/>
              </a:rPr>
              <a:t>Service</a:t>
            </a:r>
            <a:endParaRPr b="0" lang="en-US" sz="900" spc="-1" strike="noStrike">
              <a:latin typeface="Arial"/>
            </a:endParaRPr>
          </a:p>
        </p:txBody>
      </p:sp>
      <p:sp>
        <p:nvSpPr>
          <p:cNvPr id="419" name="CustomShape 13"/>
          <p:cNvSpPr/>
          <p:nvPr/>
        </p:nvSpPr>
        <p:spPr>
          <a:xfrm>
            <a:off x="1348560" y="1982160"/>
            <a:ext cx="468360" cy="222120"/>
          </a:xfrm>
          <a:prstGeom prst="curvedConnector2">
            <a:avLst/>
          </a:prstGeom>
          <a:noFill/>
          <a:ln>
            <a:solidFill>
              <a:srgbClr val="5597d3"/>
            </a:solidFill>
            <a:tailEnd len="med" type="triangle" w="med"/>
          </a:ln>
        </p:spPr>
        <p:style>
          <a:lnRef idx="1">
            <a:schemeClr val="accent1"/>
          </a:lnRef>
          <a:fillRef idx="0">
            <a:schemeClr val="accent1"/>
          </a:fillRef>
          <a:effectRef idx="0">
            <a:schemeClr val="accent1"/>
          </a:effectRef>
          <a:fontRef idx="minor"/>
        </p:style>
      </p:sp>
      <p:sp>
        <p:nvSpPr>
          <p:cNvPr id="420" name="CustomShape 14"/>
          <p:cNvSpPr/>
          <p:nvPr/>
        </p:nvSpPr>
        <p:spPr>
          <a:xfrm>
            <a:off x="1317240" y="3429000"/>
            <a:ext cx="500040" cy="214920"/>
          </a:xfrm>
          <a:prstGeom prst="curvedConnector2">
            <a:avLst/>
          </a:prstGeom>
          <a:noFill/>
          <a:ln>
            <a:solidFill>
              <a:srgbClr val="5597d3"/>
            </a:solidFill>
            <a:tailEnd len="med" type="triangle" w="med"/>
          </a:ln>
        </p:spPr>
        <p:style>
          <a:lnRef idx="1">
            <a:schemeClr val="accent1"/>
          </a:lnRef>
          <a:fillRef idx="0">
            <a:schemeClr val="accent1"/>
          </a:fillRef>
          <a:effectRef idx="0">
            <a:schemeClr val="accent1"/>
          </a:effectRef>
          <a:fontRef idx="minor"/>
        </p:style>
      </p:sp>
      <p:sp>
        <p:nvSpPr>
          <p:cNvPr id="421" name="CustomShape 15"/>
          <p:cNvSpPr/>
          <p:nvPr/>
        </p:nvSpPr>
        <p:spPr>
          <a:xfrm>
            <a:off x="5508000" y="1982160"/>
            <a:ext cx="468360" cy="150120"/>
          </a:xfrm>
          <a:prstGeom prst="curvedConnector2">
            <a:avLst/>
          </a:prstGeom>
          <a:noFill/>
          <a:ln>
            <a:solidFill>
              <a:srgbClr val="5597d3"/>
            </a:solidFill>
            <a:tailEnd len="med" type="triangle" w="med"/>
          </a:ln>
        </p:spPr>
        <p:style>
          <a:lnRef idx="1">
            <a:schemeClr val="accent1"/>
          </a:lnRef>
          <a:fillRef idx="0">
            <a:schemeClr val="accent1"/>
          </a:fillRef>
          <a:effectRef idx="0">
            <a:schemeClr val="accent1"/>
          </a:effectRef>
          <a:fontRef idx="minor"/>
        </p:style>
      </p:sp>
      <p:sp>
        <p:nvSpPr>
          <p:cNvPr id="422" name="CustomShape 16"/>
          <p:cNvSpPr/>
          <p:nvPr/>
        </p:nvSpPr>
        <p:spPr>
          <a:xfrm>
            <a:off x="7524360" y="1982160"/>
            <a:ext cx="495000" cy="150120"/>
          </a:xfrm>
          <a:prstGeom prst="curvedConnector2">
            <a:avLst/>
          </a:prstGeom>
          <a:noFill/>
          <a:ln>
            <a:solidFill>
              <a:srgbClr val="5597d3"/>
            </a:solidFill>
            <a:tailEnd len="med" type="triangle" w="med"/>
          </a:ln>
        </p:spPr>
        <p:style>
          <a:lnRef idx="1">
            <a:schemeClr val="accent1"/>
          </a:lnRef>
          <a:fillRef idx="0">
            <a:schemeClr val="accent1"/>
          </a:fillRef>
          <a:effectRef idx="0">
            <a:schemeClr val="accent1"/>
          </a:effectRef>
          <a:fontRef idx="minor"/>
        </p:style>
      </p:sp>
      <p:sp>
        <p:nvSpPr>
          <p:cNvPr id="423" name="CustomShape 17"/>
          <p:cNvSpPr/>
          <p:nvPr/>
        </p:nvSpPr>
        <p:spPr>
          <a:xfrm>
            <a:off x="4572000" y="5084640"/>
            <a:ext cx="26640" cy="288000"/>
          </a:xfrm>
          <a:custGeom>
            <a:avLst/>
            <a:gdLst/>
            <a:ahLst/>
            <a:rect l="l" t="t" r="r" b="b"/>
            <a:pathLst>
              <a:path w="21600" h="21600">
                <a:moveTo>
                  <a:pt x="0" y="0"/>
                </a:moveTo>
                <a:lnTo>
                  <a:pt x="21600" y="21600"/>
                </a:lnTo>
              </a:path>
            </a:pathLst>
          </a:custGeom>
          <a:noFill/>
          <a:ln>
            <a:solidFill>
              <a:srgbClr val="5597d3"/>
            </a:solidFill>
            <a:tailEnd len="med" type="triangle" w="med"/>
          </a:ln>
        </p:spPr>
        <p:style>
          <a:lnRef idx="1">
            <a:schemeClr val="accent1"/>
          </a:lnRef>
          <a:fillRef idx="0">
            <a:schemeClr val="accent1"/>
          </a:fillRef>
          <a:effectRef idx="0">
            <a:schemeClr val="accent1"/>
          </a:effectRef>
          <a:fontRef idx="minor"/>
        </p:style>
      </p:sp>
      <p:sp>
        <p:nvSpPr>
          <p:cNvPr id="424" name="CustomShape 18"/>
          <p:cNvSpPr/>
          <p:nvPr/>
        </p:nvSpPr>
        <p:spPr>
          <a:xfrm>
            <a:off x="2178000" y="2565000"/>
            <a:ext cx="2393280" cy="1798920"/>
          </a:xfrm>
          <a:prstGeom prst="curvedConnector2">
            <a:avLst/>
          </a:prstGeom>
          <a:noFill/>
          <a:ln>
            <a:solidFill>
              <a:srgbClr val="5597d3"/>
            </a:solidFill>
            <a:tailEnd len="med" type="triangle" w="med"/>
          </a:ln>
        </p:spPr>
        <p:style>
          <a:lnRef idx="1">
            <a:schemeClr val="accent1"/>
          </a:lnRef>
          <a:fillRef idx="0">
            <a:schemeClr val="accent1"/>
          </a:fillRef>
          <a:effectRef idx="0">
            <a:schemeClr val="accent1"/>
          </a:effectRef>
          <a:fontRef idx="minor"/>
        </p:style>
      </p:sp>
      <p:sp>
        <p:nvSpPr>
          <p:cNvPr id="425" name="CustomShape 19"/>
          <p:cNvSpPr/>
          <p:nvPr/>
        </p:nvSpPr>
        <p:spPr>
          <a:xfrm>
            <a:off x="2178000" y="4004640"/>
            <a:ext cx="2393280" cy="359280"/>
          </a:xfrm>
          <a:prstGeom prst="curvedConnector2">
            <a:avLst/>
          </a:prstGeom>
          <a:noFill/>
          <a:ln>
            <a:solidFill>
              <a:srgbClr val="5597d3"/>
            </a:solidFill>
            <a:tailEnd len="med" type="triangle" w="med"/>
          </a:ln>
        </p:spPr>
        <p:style>
          <a:lnRef idx="1">
            <a:schemeClr val="accent1"/>
          </a:lnRef>
          <a:fillRef idx="0">
            <a:schemeClr val="accent1"/>
          </a:fillRef>
          <a:effectRef idx="0">
            <a:schemeClr val="accent1"/>
          </a:effectRef>
          <a:fontRef idx="minor"/>
        </p:style>
      </p:sp>
      <p:sp>
        <p:nvSpPr>
          <p:cNvPr id="426" name="CustomShape 20"/>
          <p:cNvSpPr/>
          <p:nvPr/>
        </p:nvSpPr>
        <p:spPr>
          <a:xfrm rot="5400000">
            <a:off x="4519440" y="2905920"/>
            <a:ext cx="1510920" cy="1404360"/>
          </a:xfrm>
          <a:prstGeom prst="curvedConnector3">
            <a:avLst>
              <a:gd name="adj1" fmla="val 50000"/>
            </a:avLst>
          </a:prstGeom>
          <a:noFill/>
          <a:ln>
            <a:solidFill>
              <a:srgbClr val="5597d3"/>
            </a:solidFill>
            <a:tailEnd len="med" type="triangle" w="med"/>
          </a:ln>
        </p:spPr>
        <p:style>
          <a:lnRef idx="1">
            <a:schemeClr val="accent1"/>
          </a:lnRef>
          <a:fillRef idx="0">
            <a:schemeClr val="accent1"/>
          </a:fillRef>
          <a:effectRef idx="0">
            <a:schemeClr val="accent1"/>
          </a:effectRef>
          <a:fontRef idx="minor"/>
        </p:style>
      </p:sp>
      <p:sp>
        <p:nvSpPr>
          <p:cNvPr id="427" name="CustomShape 21"/>
          <p:cNvSpPr/>
          <p:nvPr/>
        </p:nvSpPr>
        <p:spPr>
          <a:xfrm rot="5400000">
            <a:off x="5540760" y="1883880"/>
            <a:ext cx="1510920" cy="3447000"/>
          </a:xfrm>
          <a:prstGeom prst="curvedConnector3">
            <a:avLst>
              <a:gd name="adj1" fmla="val 50000"/>
            </a:avLst>
          </a:prstGeom>
          <a:noFill/>
          <a:ln>
            <a:solidFill>
              <a:srgbClr val="5597d3"/>
            </a:solidFill>
            <a:tailEnd len="med" type="triangle" w="med"/>
          </a:ln>
        </p:spPr>
        <p:style>
          <a:lnRef idx="1">
            <a:schemeClr val="accent1"/>
          </a:lnRef>
          <a:fillRef idx="0">
            <a:schemeClr val="accent1"/>
          </a:fillRef>
          <a:effectRef idx="0">
            <a:schemeClr val="accent1"/>
          </a:effectRef>
          <a:fontRef idx="minor"/>
        </p:style>
      </p:sp>
      <p:sp>
        <p:nvSpPr>
          <p:cNvPr id="428" name="CustomShape 22"/>
          <p:cNvSpPr/>
          <p:nvPr/>
        </p:nvSpPr>
        <p:spPr>
          <a:xfrm>
            <a:off x="2983320" y="2071080"/>
            <a:ext cx="913680" cy="612000"/>
          </a:xfrm>
          <a:prstGeom prst="wedgeEllipseCallout">
            <a:avLst>
              <a:gd name="adj1" fmla="val -20833"/>
              <a:gd name="adj2" fmla="val 62500"/>
            </a:avLst>
          </a:prstGeom>
          <a:ln/>
          <a:effectLst>
            <a:outerShdw algn="tl" blurRad="50800" dir="2700000" dist="37674" rotWithShape="0">
              <a:srgbClr val="000000">
                <a:alpha val="40000"/>
              </a:srgbClr>
            </a:outerShdw>
          </a:effectLst>
        </p:spPr>
        <p:style>
          <a:lnRef idx="2">
            <a:schemeClr val="accent2">
              <a:shade val="50000"/>
            </a:schemeClr>
          </a:lnRef>
          <a:fillRef idx="1">
            <a:schemeClr val="accent2"/>
          </a:fillRef>
          <a:effectRef idx="0">
            <a:schemeClr val="accent2"/>
          </a:effectRef>
          <a:fontRef idx="minor"/>
        </p:style>
        <p:txBody>
          <a:bodyPr lIns="90000" rIns="90000" tIns="45000" bIns="45000" anchor="ctr">
            <a:noAutofit/>
          </a:bodyPr>
          <a:p>
            <a:pPr algn="ctr">
              <a:lnSpc>
                <a:spcPct val="100000"/>
              </a:lnSpc>
            </a:pPr>
            <a:r>
              <a:rPr b="0" lang="en-US" sz="900" spc="-1" strike="noStrike">
                <a:solidFill>
                  <a:srgbClr val="ffffff"/>
                </a:solidFill>
                <a:latin typeface="Calibri"/>
                <a:ea typeface="DejaVu Sans"/>
              </a:rPr>
              <a:t>24 hours check</a:t>
            </a:r>
            <a:endParaRPr b="0" lang="en-US" sz="900" spc="-1" strike="noStrike">
              <a:latin typeface="Arial"/>
            </a:endParaRPr>
          </a:p>
        </p:txBody>
      </p:sp>
      <p:sp>
        <p:nvSpPr>
          <p:cNvPr id="429" name="CustomShape 23"/>
          <p:cNvSpPr/>
          <p:nvPr/>
        </p:nvSpPr>
        <p:spPr>
          <a:xfrm>
            <a:off x="5274720" y="3872880"/>
            <a:ext cx="3617280" cy="132444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900" spc="-1" strike="noStrike">
                <a:solidFill>
                  <a:srgbClr val="000000"/>
                </a:solidFill>
                <a:latin typeface="Calibri"/>
                <a:ea typeface="DejaVu Sans"/>
              </a:rPr>
              <a:t>ABIS licenses</a:t>
            </a:r>
            <a:endParaRPr b="0" lang="en-US" sz="900" spc="-1" strike="noStrike">
              <a:latin typeface="Arial"/>
            </a:endParaRPr>
          </a:p>
          <a:p>
            <a:pPr marL="171360" indent="-170640">
              <a:lnSpc>
                <a:spcPct val="100000"/>
              </a:lnSpc>
              <a:buClr>
                <a:srgbClr val="000000"/>
              </a:buClr>
              <a:buFont typeface="Arial"/>
              <a:buChar char="•"/>
            </a:pPr>
            <a:r>
              <a:rPr b="0" lang="en-US" sz="900" spc="-1" strike="noStrike">
                <a:solidFill>
                  <a:srgbClr val="000000"/>
                </a:solidFill>
                <a:latin typeface="Calibri"/>
                <a:ea typeface="DejaVu Sans"/>
              </a:rPr>
              <a:t>Licenses must be available for every Dermalog SDK used by ABIS BE  and the number of license instances shall be equal to the number of host e.g. There  are two hosts with face feature extractor(coding). It will be needed Dermalog Face SDK with instance count 2</a:t>
            </a:r>
            <a:endParaRPr b="0" lang="en-US" sz="900" spc="-1" strike="noStrike">
              <a:latin typeface="Arial"/>
            </a:endParaRPr>
          </a:p>
          <a:p>
            <a:pPr marL="171360" indent="-170640">
              <a:lnSpc>
                <a:spcPct val="100000"/>
              </a:lnSpc>
              <a:buClr>
                <a:srgbClr val="000000"/>
              </a:buClr>
              <a:buFont typeface="Arial"/>
              <a:buChar char="•"/>
            </a:pPr>
            <a:r>
              <a:rPr b="0" lang="en-US" sz="900" spc="-1" strike="noStrike">
                <a:solidFill>
                  <a:srgbClr val="000000"/>
                </a:solidFill>
                <a:latin typeface="Calibri"/>
                <a:ea typeface="DejaVu Sans"/>
              </a:rPr>
              <a:t>ABIS BE has separated license with customer license data. The license data contains maximal number of record for every biometry. This information must be generated during license creation and attached into license container.</a:t>
            </a:r>
            <a:endParaRPr b="0" lang="en-US" sz="900" spc="-1" strike="noStrike">
              <a:latin typeface="Arial"/>
            </a:endParaRPr>
          </a:p>
        </p:txBody>
      </p:sp>
      <p:sp>
        <p:nvSpPr>
          <p:cNvPr id="430" name="CustomShape 24"/>
          <p:cNvSpPr/>
          <p:nvPr/>
        </p:nvSpPr>
        <p:spPr>
          <a:xfrm>
            <a:off x="5274720" y="5373360"/>
            <a:ext cx="913680" cy="647280"/>
          </a:xfrm>
          <a:prstGeom prst="rect">
            <a:avLst/>
          </a:prstGeom>
          <a:gradFill rotWithShape="0">
            <a:gsLst>
              <a:gs pos="0">
                <a:srgbClr val="b1cbe9"/>
              </a:gs>
              <a:gs pos="100000">
                <a:srgbClr val="a2c1e4"/>
              </a:gs>
            </a:gsLst>
            <a:lin ang="5400000"/>
          </a:gradFill>
          <a:ln>
            <a:solidFill>
              <a:srgbClr val="5597d3"/>
            </a:solidFill>
          </a:ln>
          <a:effectLst>
            <a:outerShdw algn="tl" blurRad="50800" dir="2700000" dist="37674" rotWithShape="0">
              <a:srgbClr val="000000">
                <a:alpha val="40000"/>
              </a:srgbClr>
            </a:outerShdw>
          </a:effectLst>
        </p:spPr>
        <p:style>
          <a:lnRef idx="1">
            <a:schemeClr val="accent1"/>
          </a:lnRef>
          <a:fillRef idx="2">
            <a:schemeClr val="accent1"/>
          </a:fillRef>
          <a:effectRef idx="1">
            <a:schemeClr val="accent1"/>
          </a:effectRef>
          <a:fontRef idx="minor"/>
        </p:style>
        <p:txBody>
          <a:bodyPr lIns="90000" rIns="90000" tIns="45000" bIns="45000" anchor="ctr">
            <a:noAutofit/>
          </a:bodyPr>
          <a:p>
            <a:pPr algn="ctr">
              <a:lnSpc>
                <a:spcPct val="100000"/>
              </a:lnSpc>
            </a:pPr>
            <a:r>
              <a:rPr b="0" lang="en-US" sz="900" spc="-1" strike="noStrike">
                <a:solidFill>
                  <a:srgbClr val="000000"/>
                </a:solidFill>
                <a:latin typeface="Calibri"/>
                <a:ea typeface="DejaVu Sans"/>
              </a:rPr>
              <a:t>ABIS BE license container with custom limits</a:t>
            </a:r>
            <a:endParaRPr b="0" lang="en-US" sz="900" spc="-1" strike="noStrike">
              <a:latin typeface="Arial"/>
            </a:endParaRPr>
          </a:p>
        </p:txBody>
      </p:sp>
      <p:sp>
        <p:nvSpPr>
          <p:cNvPr id="431" name="CustomShape 25"/>
          <p:cNvSpPr/>
          <p:nvPr/>
        </p:nvSpPr>
        <p:spPr>
          <a:xfrm>
            <a:off x="4572000" y="5084640"/>
            <a:ext cx="1159200" cy="288000"/>
          </a:xfrm>
          <a:custGeom>
            <a:avLst/>
            <a:gdLst/>
            <a:ahLst/>
            <a:rect l="l" t="t" r="r" b="b"/>
            <a:pathLst>
              <a:path w="21600" h="21600">
                <a:moveTo>
                  <a:pt x="0" y="0"/>
                </a:moveTo>
                <a:lnTo>
                  <a:pt x="21600" y="21600"/>
                </a:lnTo>
              </a:path>
            </a:pathLst>
          </a:custGeom>
          <a:noFill/>
          <a:ln>
            <a:solidFill>
              <a:srgbClr val="5597d3"/>
            </a:solidFill>
            <a:tailEnd len="med" type="triangle" w="med"/>
          </a:ln>
        </p:spPr>
        <p:style>
          <a:lnRef idx="1">
            <a:schemeClr val="accent1"/>
          </a:lnRef>
          <a:fillRef idx="0">
            <a:schemeClr val="accent1"/>
          </a:fillRef>
          <a:effectRef idx="0">
            <a:schemeClr val="accent1"/>
          </a:effectRef>
          <a:fontRef idx="minor"/>
        </p:style>
      </p:sp>
    </p:spTree>
  </p:cSld>
  <mc:AlternateContent>
    <mc:Choice Requires="p14">
      <p:transition spd="med" p14:dur="700">
        <p:fade/>
      </p:transition>
    </mc:Choice>
    <mc:Fallback>
      <p:transition spd="med">
        <p:fade/>
      </p:transition>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2" name="CustomShape 1"/>
          <p:cNvSpPr/>
          <p:nvPr/>
        </p:nvSpPr>
        <p:spPr>
          <a:xfrm>
            <a:off x="628560" y="365040"/>
            <a:ext cx="7886160" cy="132480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US" sz="3300" spc="-1" strike="noStrike">
                <a:solidFill>
                  <a:srgbClr val="1f4e79"/>
                </a:solidFill>
                <a:latin typeface="Calibri Light"/>
              </a:rPr>
              <a:t>ABIS BE deployment and monitoring</a:t>
            </a:r>
            <a:endParaRPr b="0" lang="en-US" sz="3300" spc="-1" strike="noStrike">
              <a:latin typeface="Arial"/>
            </a:endParaRPr>
          </a:p>
        </p:txBody>
      </p:sp>
      <p:sp>
        <p:nvSpPr>
          <p:cNvPr id="433" name="CustomShape 2"/>
          <p:cNvSpPr/>
          <p:nvPr/>
        </p:nvSpPr>
        <p:spPr>
          <a:xfrm>
            <a:off x="628560" y="1340640"/>
            <a:ext cx="7886160" cy="4607640"/>
          </a:xfrm>
          <a:prstGeom prst="rect">
            <a:avLst/>
          </a:prstGeom>
          <a:noFill/>
          <a:ln>
            <a:noFill/>
          </a:ln>
        </p:spPr>
        <p:style>
          <a:lnRef idx="0"/>
          <a:fillRef idx="0"/>
          <a:effectRef idx="0"/>
          <a:fontRef idx="minor"/>
        </p:style>
        <p:txBody>
          <a:bodyPr lIns="90000" rIns="90000" tIns="45000" bIns="45000">
            <a:noAutofit/>
          </a:bodyPr>
          <a:p>
            <a:pPr marL="171360" indent="-170640">
              <a:lnSpc>
                <a:spcPct val="90000"/>
              </a:lnSpc>
              <a:spcBef>
                <a:spcPts val="751"/>
              </a:spcBef>
              <a:buClr>
                <a:srgbClr val="1f4e79"/>
              </a:buClr>
              <a:buFont typeface="Arial"/>
              <a:buChar char="•"/>
            </a:pPr>
            <a:r>
              <a:rPr b="0" lang="en-US" sz="2100" spc="-1" strike="noStrike">
                <a:solidFill>
                  <a:srgbClr val="1f4e79"/>
                </a:solidFill>
                <a:latin typeface="Calibri"/>
              </a:rPr>
              <a:t>ABIS BE release deliverables</a:t>
            </a:r>
            <a:endParaRPr b="0" lang="en-US" sz="2100" spc="-1" strike="noStrike">
              <a:latin typeface="Arial"/>
            </a:endParaRPr>
          </a:p>
          <a:p>
            <a:pPr lvl="1" marL="514440" indent="-170640">
              <a:lnSpc>
                <a:spcPct val="90000"/>
              </a:lnSpc>
              <a:spcBef>
                <a:spcPts val="374"/>
              </a:spcBef>
              <a:buClr>
                <a:srgbClr val="1f4e79"/>
              </a:buClr>
              <a:buFont typeface="Arial"/>
              <a:buChar char="•"/>
            </a:pPr>
            <a:r>
              <a:rPr b="0" lang="en-US" sz="1800" spc="-1" strike="noStrike">
                <a:solidFill>
                  <a:srgbClr val="1f4e79"/>
                </a:solidFill>
                <a:latin typeface="Calibri"/>
              </a:rPr>
              <a:t>Docs (manual, release notes, API definitions)</a:t>
            </a:r>
            <a:endParaRPr b="0" lang="en-US" sz="1800" spc="-1" strike="noStrike">
              <a:latin typeface="Arial"/>
            </a:endParaRPr>
          </a:p>
          <a:p>
            <a:pPr lvl="1" marL="514440" indent="-170640">
              <a:lnSpc>
                <a:spcPct val="90000"/>
              </a:lnSpc>
              <a:spcBef>
                <a:spcPts val="374"/>
              </a:spcBef>
              <a:buClr>
                <a:srgbClr val="1f4e79"/>
              </a:buClr>
              <a:buFont typeface="Arial"/>
              <a:buChar char="•"/>
            </a:pPr>
            <a:r>
              <a:rPr b="0" lang="en-US" sz="1800" spc="-1" strike="noStrike">
                <a:solidFill>
                  <a:srgbClr val="1f4e79"/>
                </a:solidFill>
                <a:latin typeface="Calibri"/>
              </a:rPr>
              <a:t>YUM repos (el7, el8)</a:t>
            </a:r>
            <a:endParaRPr b="0" lang="en-US" sz="1800" spc="-1" strike="noStrike">
              <a:latin typeface="Arial"/>
            </a:endParaRPr>
          </a:p>
          <a:p>
            <a:pPr lvl="1" marL="514440" indent="-170640">
              <a:lnSpc>
                <a:spcPct val="90000"/>
              </a:lnSpc>
              <a:spcBef>
                <a:spcPts val="374"/>
              </a:spcBef>
              <a:buClr>
                <a:srgbClr val="1f4e79"/>
              </a:buClr>
              <a:buFont typeface="Arial"/>
              <a:buChar char="•"/>
            </a:pPr>
            <a:r>
              <a:rPr b="0" lang="en-US" sz="1800" spc="-1" strike="noStrike">
                <a:solidFill>
                  <a:srgbClr val="1f4e79"/>
                </a:solidFill>
                <a:latin typeface="Calibri"/>
              </a:rPr>
              <a:t>Puppet modules</a:t>
            </a:r>
            <a:endParaRPr b="0" lang="en-US" sz="1800" spc="-1" strike="noStrike">
              <a:latin typeface="Arial"/>
            </a:endParaRPr>
          </a:p>
          <a:p>
            <a:pPr lvl="1" marL="514440" indent="-170640">
              <a:lnSpc>
                <a:spcPct val="90000"/>
              </a:lnSpc>
              <a:spcBef>
                <a:spcPts val="374"/>
              </a:spcBef>
              <a:buClr>
                <a:srgbClr val="1f4e79"/>
              </a:buClr>
              <a:buFont typeface="Arial"/>
              <a:buChar char="•"/>
            </a:pPr>
            <a:r>
              <a:rPr b="0" lang="en-US" sz="1800" spc="-1" strike="noStrike">
                <a:solidFill>
                  <a:srgbClr val="1f4e79"/>
                </a:solidFill>
                <a:latin typeface="Calibri"/>
              </a:rPr>
              <a:t>Installer (Puppet Bolt plans)</a:t>
            </a:r>
            <a:endParaRPr b="0" lang="en-US" sz="1800" spc="-1" strike="noStrike">
              <a:latin typeface="Arial"/>
            </a:endParaRPr>
          </a:p>
          <a:p>
            <a:pPr lvl="1" marL="514440" indent="-170640">
              <a:lnSpc>
                <a:spcPct val="90000"/>
              </a:lnSpc>
              <a:spcBef>
                <a:spcPts val="374"/>
              </a:spcBef>
              <a:buClr>
                <a:srgbClr val="1f4e79"/>
              </a:buClr>
              <a:buFont typeface="Arial"/>
              <a:buChar char="•"/>
            </a:pPr>
            <a:r>
              <a:rPr b="0" lang="en-US" sz="1800" spc="-1" strike="noStrike">
                <a:solidFill>
                  <a:srgbClr val="1f4e79"/>
                </a:solidFill>
                <a:latin typeface="Calibri"/>
              </a:rPr>
              <a:t>NIST Import tool</a:t>
            </a:r>
            <a:endParaRPr b="0" lang="en-US" sz="1800" spc="-1" strike="noStrike">
              <a:latin typeface="Arial"/>
            </a:endParaRPr>
          </a:p>
          <a:p>
            <a:pPr lvl="1" marL="514440" indent="-170640">
              <a:lnSpc>
                <a:spcPct val="90000"/>
              </a:lnSpc>
              <a:spcBef>
                <a:spcPts val="374"/>
              </a:spcBef>
              <a:buClr>
                <a:srgbClr val="1f4e79"/>
              </a:buClr>
              <a:buFont typeface="Arial"/>
              <a:buChar char="•"/>
            </a:pPr>
            <a:r>
              <a:rPr b="0" lang="en-US" sz="1800" spc="-1" strike="noStrike">
                <a:solidFill>
                  <a:srgbClr val="1f4e79"/>
                </a:solidFill>
                <a:latin typeface="Calibri"/>
              </a:rPr>
              <a:t>Generated Java libs (for implementing clients)</a:t>
            </a:r>
            <a:endParaRPr b="0" lang="en-US" sz="1800" spc="-1" strike="noStrike">
              <a:latin typeface="Arial"/>
            </a:endParaRPr>
          </a:p>
          <a:p>
            <a:pPr lvl="1" marL="514440" indent="-170640">
              <a:lnSpc>
                <a:spcPct val="90000"/>
              </a:lnSpc>
              <a:spcBef>
                <a:spcPts val="374"/>
              </a:spcBef>
              <a:buClr>
                <a:srgbClr val="1f4e79"/>
              </a:buClr>
              <a:buFont typeface="Arial"/>
              <a:buChar char="•"/>
            </a:pPr>
            <a:r>
              <a:rPr b="0" lang="en-US" sz="1800" spc="-1" strike="noStrike">
                <a:solidFill>
                  <a:srgbClr val="1f4e79"/>
                </a:solidFill>
                <a:latin typeface="Calibri"/>
              </a:rPr>
              <a:t>ISO (deprecated)</a:t>
            </a:r>
            <a:endParaRPr b="0" lang="en-US" sz="1800" spc="-1" strike="noStrike">
              <a:latin typeface="Arial"/>
            </a:endParaRPr>
          </a:p>
          <a:p>
            <a:pPr>
              <a:lnSpc>
                <a:spcPct val="90000"/>
              </a:lnSpc>
              <a:spcBef>
                <a:spcPts val="751"/>
              </a:spcBef>
            </a:pPr>
            <a:endParaRPr b="0" lang="en-US" sz="1800" spc="-1" strike="noStrike">
              <a:latin typeface="Arial"/>
            </a:endParaRPr>
          </a:p>
          <a:p>
            <a:pPr marL="171360" indent="-170640">
              <a:lnSpc>
                <a:spcPct val="90000"/>
              </a:lnSpc>
              <a:spcBef>
                <a:spcPts val="751"/>
              </a:spcBef>
              <a:buClr>
                <a:srgbClr val="1f4e79"/>
              </a:buClr>
              <a:buFont typeface="Arial"/>
              <a:buChar char="•"/>
            </a:pPr>
            <a:r>
              <a:rPr b="0" lang="en-US" sz="2100" spc="-1" strike="noStrike">
                <a:solidFill>
                  <a:srgbClr val="1f4e79"/>
                </a:solidFill>
                <a:latin typeface="Calibri"/>
              </a:rPr>
              <a:t>Prepare infrastructure (os, db, deployment host)</a:t>
            </a:r>
            <a:endParaRPr b="0" lang="en-US" sz="2100" spc="-1" strike="noStrike">
              <a:latin typeface="Arial"/>
            </a:endParaRPr>
          </a:p>
          <a:p>
            <a:pPr marL="171360" indent="-170640">
              <a:lnSpc>
                <a:spcPct val="90000"/>
              </a:lnSpc>
              <a:spcBef>
                <a:spcPts val="751"/>
              </a:spcBef>
              <a:buClr>
                <a:srgbClr val="1f4e79"/>
              </a:buClr>
              <a:buFont typeface="Arial"/>
              <a:buChar char="•"/>
            </a:pPr>
            <a:r>
              <a:rPr b="0" lang="en-US" sz="2100" spc="-1" strike="noStrike">
                <a:solidFill>
                  <a:srgbClr val="1f4e79"/>
                </a:solidFill>
                <a:latin typeface="Calibri"/>
              </a:rPr>
              <a:t>Use installer with Git repo (containing configuration)</a:t>
            </a:r>
            <a:endParaRPr b="0" lang="en-US" sz="2100" spc="-1" strike="noStrike">
              <a:latin typeface="Arial"/>
            </a:endParaRPr>
          </a:p>
          <a:p>
            <a:pPr marL="171360" indent="-170640">
              <a:lnSpc>
                <a:spcPct val="90000"/>
              </a:lnSpc>
              <a:spcBef>
                <a:spcPts val="751"/>
              </a:spcBef>
              <a:buClr>
                <a:srgbClr val="1f4e79"/>
              </a:buClr>
              <a:buFont typeface="Arial"/>
              <a:buChar char="•"/>
            </a:pPr>
            <a:r>
              <a:rPr b="0" lang="en-US" sz="2100" spc="-1" strike="noStrike">
                <a:solidFill>
                  <a:srgbClr val="1f4e79"/>
                </a:solidFill>
                <a:latin typeface="Calibri"/>
              </a:rPr>
              <a:t>SNMP protocol for monitoring ABIS Matching Dispatcher/Satellite</a:t>
            </a:r>
            <a:endParaRPr b="0" lang="en-US" sz="2100" spc="-1" strike="noStrike">
              <a:latin typeface="Arial"/>
            </a:endParaRPr>
          </a:p>
          <a:p>
            <a:pPr marL="171360" indent="-170640">
              <a:lnSpc>
                <a:spcPct val="90000"/>
              </a:lnSpc>
              <a:spcBef>
                <a:spcPts val="751"/>
              </a:spcBef>
              <a:buClr>
                <a:srgbClr val="1f4e79"/>
              </a:buClr>
              <a:buFont typeface="Arial"/>
              <a:buChar char="•"/>
            </a:pPr>
            <a:r>
              <a:rPr b="0" lang="en-US" sz="2100" spc="-1" strike="noStrike">
                <a:solidFill>
                  <a:srgbClr val="1f4e79"/>
                </a:solidFill>
                <a:latin typeface="Calibri"/>
              </a:rPr>
              <a:t>Java services provide monitoring endpoints.</a:t>
            </a:r>
            <a:endParaRPr b="0" lang="en-US" sz="2100" spc="-1" strike="noStrike">
              <a:latin typeface="Arial"/>
            </a:endParaRPr>
          </a:p>
          <a:p>
            <a:pPr>
              <a:lnSpc>
                <a:spcPct val="90000"/>
              </a:lnSpc>
              <a:spcBef>
                <a:spcPts val="751"/>
              </a:spcBef>
            </a:pPr>
            <a:endParaRPr b="0" lang="en-US" sz="2100" spc="-1" strike="noStrike">
              <a:latin typeface="Arial"/>
            </a:endParaRPr>
          </a:p>
          <a:p>
            <a:pPr>
              <a:lnSpc>
                <a:spcPct val="90000"/>
              </a:lnSpc>
              <a:spcBef>
                <a:spcPts val="751"/>
              </a:spcBef>
            </a:pPr>
            <a:endParaRPr b="0" lang="en-US" sz="2100" spc="-1" strike="noStrike">
              <a:latin typeface="Arial"/>
            </a:endParaRPr>
          </a:p>
        </p:txBody>
      </p:sp>
      <p:sp>
        <p:nvSpPr>
          <p:cNvPr id="434" name="CustomShape 3"/>
          <p:cNvSpPr/>
          <p:nvPr/>
        </p:nvSpPr>
        <p:spPr>
          <a:xfrm>
            <a:off x="7086600" y="182520"/>
            <a:ext cx="2056680" cy="36432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9A4CC0AA-C417-4C31-85CE-6E98D113CA82}" type="slidenum">
              <a:rPr b="0" lang="en-US" sz="900" spc="-1" strike="noStrike">
                <a:solidFill>
                  <a:srgbClr val="8b8b8b"/>
                </a:solidFill>
                <a:latin typeface="Calibri"/>
              </a:rPr>
              <a:t>&lt;number&gt;</a:t>
            </a:fld>
            <a:endParaRPr b="0" lang="en-US" sz="900" spc="-1" strike="noStrike">
              <a:latin typeface="Arial"/>
            </a:endParaRPr>
          </a:p>
        </p:txBody>
      </p:sp>
    </p:spTree>
  </p:cSld>
  <mc:AlternateContent>
    <mc:Choice Requires="p14">
      <p:transition spd="med" p14:dur="700">
        <p:fade/>
      </p:transition>
    </mc:Choice>
    <mc:Fallback>
      <p:transition spd="med">
        <p:fade/>
      </p:transition>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0">
  <p:cSld>
    <p:spTree>
      <p:nvGrpSpPr>
        <p:cNvPr id="1" name=""/>
        <p:cNvGrpSpPr/>
        <p:nvPr/>
      </p:nvGrpSpPr>
      <p:grpSpPr>
        <a:xfrm>
          <a:off x="0" y="0"/>
          <a:ext cx="0" cy="0"/>
          <a:chOff x="0" y="0"/>
          <a:chExt cx="0" cy="0"/>
        </a:xfrm>
      </p:grpSpPr>
      <p:sp>
        <p:nvSpPr>
          <p:cNvPr id="435" name="CustomShape 1"/>
          <p:cNvSpPr/>
          <p:nvPr/>
        </p:nvSpPr>
        <p:spPr>
          <a:xfrm>
            <a:off x="628560" y="365040"/>
            <a:ext cx="7886160" cy="132480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US" sz="3300" spc="-1" strike="noStrike">
                <a:solidFill>
                  <a:srgbClr val="000000"/>
                </a:solidFill>
                <a:latin typeface="Calibri Light"/>
              </a:rPr>
              <a:t>ABIS BE with Active/Passive</a:t>
            </a:r>
            <a:endParaRPr b="0" lang="en-US" sz="3300" spc="-1" strike="noStrike">
              <a:latin typeface="Arial"/>
            </a:endParaRPr>
          </a:p>
        </p:txBody>
      </p:sp>
      <p:sp>
        <p:nvSpPr>
          <p:cNvPr id="436" name="CustomShape 2"/>
          <p:cNvSpPr/>
          <p:nvPr/>
        </p:nvSpPr>
        <p:spPr>
          <a:xfrm>
            <a:off x="7086600" y="182520"/>
            <a:ext cx="2056680" cy="36432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EA5DC748-A75F-493D-BFAB-7D69C8809590}" type="slidenum">
              <a:rPr b="0" lang="en-US" sz="900" spc="-1" strike="noStrike">
                <a:solidFill>
                  <a:srgbClr val="8b8b8b"/>
                </a:solidFill>
                <a:latin typeface="Calibri"/>
              </a:rPr>
              <a:t>&lt;number&gt;</a:t>
            </a:fld>
            <a:endParaRPr b="0" lang="en-US" sz="900" spc="-1" strike="noStrike">
              <a:latin typeface="Arial"/>
            </a:endParaRPr>
          </a:p>
        </p:txBody>
      </p:sp>
      <p:sp>
        <p:nvSpPr>
          <p:cNvPr id="437" name="CustomShape 3"/>
          <p:cNvSpPr/>
          <p:nvPr/>
        </p:nvSpPr>
        <p:spPr>
          <a:xfrm>
            <a:off x="5244840" y="3940920"/>
            <a:ext cx="1040400" cy="2116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800" spc="-1" strike="noStrike">
                <a:solidFill>
                  <a:srgbClr val="000000"/>
                </a:solidFill>
                <a:latin typeface="Calibri"/>
                <a:ea typeface="DejaVu Sans"/>
              </a:rPr>
              <a:t>Active Matcher node</a:t>
            </a:r>
            <a:endParaRPr b="0" lang="en-US" sz="800" spc="-1" strike="noStrike">
              <a:latin typeface="Arial"/>
            </a:endParaRPr>
          </a:p>
        </p:txBody>
      </p:sp>
      <p:pic>
        <p:nvPicPr>
          <p:cNvPr id="438" name="Picture 6" descr=""/>
          <p:cNvPicPr/>
          <p:nvPr/>
        </p:nvPicPr>
        <p:blipFill>
          <a:blip r:embed="rId1"/>
          <a:stretch/>
        </p:blipFill>
        <p:spPr>
          <a:xfrm>
            <a:off x="1728000" y="1196640"/>
            <a:ext cx="5687640" cy="4924800"/>
          </a:xfrm>
          <a:prstGeom prst="rect">
            <a:avLst/>
          </a:prstGeom>
          <a:ln>
            <a:noFill/>
          </a:ln>
        </p:spPr>
      </p:pic>
    </p:spTree>
  </p:cSld>
  <mc:AlternateContent>
    <mc:Choice Requires="p14">
      <p:transition spd="med" p14:dur="700">
        <p:fade/>
      </p:transition>
    </mc:Choice>
    <mc:Fallback>
      <p:transition spd="med">
        <p:fade/>
      </p:transition>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0">
  <p:cSld>
    <p:spTree>
      <p:nvGrpSpPr>
        <p:cNvPr id="1" name=""/>
        <p:cNvGrpSpPr/>
        <p:nvPr/>
      </p:nvGrpSpPr>
      <p:grpSpPr>
        <a:xfrm>
          <a:off x="0" y="0"/>
          <a:ext cx="0" cy="0"/>
          <a:chOff x="0" y="0"/>
          <a:chExt cx="0" cy="0"/>
        </a:xfrm>
      </p:grpSpPr>
      <p:pic>
        <p:nvPicPr>
          <p:cNvPr id="439" name="Picture 7" descr=""/>
          <p:cNvPicPr/>
          <p:nvPr/>
        </p:nvPicPr>
        <p:blipFill>
          <a:blip r:embed="rId1"/>
          <a:stretch/>
        </p:blipFill>
        <p:spPr>
          <a:xfrm>
            <a:off x="2126520" y="1447920"/>
            <a:ext cx="4822560" cy="4678200"/>
          </a:xfrm>
          <a:prstGeom prst="rect">
            <a:avLst/>
          </a:prstGeom>
          <a:ln>
            <a:noFill/>
          </a:ln>
        </p:spPr>
      </p:pic>
      <p:sp>
        <p:nvSpPr>
          <p:cNvPr id="440" name="CustomShape 1"/>
          <p:cNvSpPr/>
          <p:nvPr/>
        </p:nvSpPr>
        <p:spPr>
          <a:xfrm>
            <a:off x="628560" y="365040"/>
            <a:ext cx="7886160" cy="132480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US" sz="3300" spc="-1" strike="noStrike">
                <a:solidFill>
                  <a:srgbClr val="000000"/>
                </a:solidFill>
                <a:latin typeface="Calibri Light"/>
              </a:rPr>
              <a:t>ABIS BE with Load-Balancing for stateless operations</a:t>
            </a:r>
            <a:endParaRPr b="0" lang="en-US" sz="3300" spc="-1" strike="noStrike">
              <a:latin typeface="Arial"/>
            </a:endParaRPr>
          </a:p>
        </p:txBody>
      </p:sp>
      <p:sp>
        <p:nvSpPr>
          <p:cNvPr id="441" name="CustomShape 2"/>
          <p:cNvSpPr/>
          <p:nvPr/>
        </p:nvSpPr>
        <p:spPr>
          <a:xfrm>
            <a:off x="7086600" y="182520"/>
            <a:ext cx="2056680" cy="36432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63857D97-2B8F-49F7-AE02-1952A007C9BC}" type="slidenum">
              <a:rPr b="0" lang="en-US" sz="900" spc="-1" strike="noStrike">
                <a:solidFill>
                  <a:srgbClr val="8b8b8b"/>
                </a:solidFill>
                <a:latin typeface="Calibri"/>
              </a:rPr>
              <a:t>&lt;number&gt;</a:t>
            </a:fld>
            <a:endParaRPr b="0" lang="en-US" sz="900" spc="-1" strike="noStrike">
              <a:latin typeface="Arial"/>
            </a:endParaRPr>
          </a:p>
        </p:txBody>
      </p:sp>
    </p:spTree>
  </p:cSld>
  <mc:AlternateContent>
    <mc:Choice Requires="p14">
      <p:transition spd="med" p14:dur="700">
        <p:fade/>
      </p:transition>
    </mc:Choice>
    <mc:Fallback>
      <p:transition spd="med">
        <p:fade/>
      </p:transition>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0">
  <p:cSld>
    <p:spTree>
      <p:nvGrpSpPr>
        <p:cNvPr id="1" name=""/>
        <p:cNvGrpSpPr/>
        <p:nvPr/>
      </p:nvGrpSpPr>
      <p:grpSpPr>
        <a:xfrm>
          <a:off x="0" y="0"/>
          <a:ext cx="0" cy="0"/>
          <a:chOff x="0" y="0"/>
          <a:chExt cx="0" cy="0"/>
        </a:xfrm>
      </p:grpSpPr>
      <p:sp>
        <p:nvSpPr>
          <p:cNvPr id="442" name="CustomShape 1"/>
          <p:cNvSpPr/>
          <p:nvPr/>
        </p:nvSpPr>
        <p:spPr>
          <a:xfrm>
            <a:off x="628560" y="365040"/>
            <a:ext cx="7886160" cy="132480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US" sz="3300" spc="-1" strike="noStrike">
                <a:solidFill>
                  <a:srgbClr val="000000"/>
                </a:solidFill>
                <a:latin typeface="Calibri Light"/>
              </a:rPr>
              <a:t>References</a:t>
            </a:r>
            <a:endParaRPr b="0" lang="en-US" sz="3300" spc="-1" strike="noStrike">
              <a:latin typeface="Arial"/>
            </a:endParaRPr>
          </a:p>
        </p:txBody>
      </p:sp>
      <p:sp>
        <p:nvSpPr>
          <p:cNvPr id="443" name="CustomShape 2"/>
          <p:cNvSpPr/>
          <p:nvPr/>
        </p:nvSpPr>
        <p:spPr>
          <a:xfrm>
            <a:off x="7086600" y="182520"/>
            <a:ext cx="2056680" cy="36432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286DBA9A-3FE4-4DDF-A9C3-86E0CB8C29D4}" type="slidenum">
              <a:rPr b="0" lang="en-US" sz="900" spc="-1" strike="noStrike">
                <a:solidFill>
                  <a:srgbClr val="8b8b8b"/>
                </a:solidFill>
                <a:latin typeface="Calibri"/>
              </a:rPr>
              <a:t>&lt;number&gt;</a:t>
            </a:fld>
            <a:endParaRPr b="0" lang="en-US" sz="900" spc="-1" strike="noStrike">
              <a:latin typeface="Arial"/>
            </a:endParaRPr>
          </a:p>
        </p:txBody>
      </p:sp>
      <p:sp>
        <p:nvSpPr>
          <p:cNvPr id="444" name="CustomShape 3"/>
          <p:cNvSpPr/>
          <p:nvPr/>
        </p:nvSpPr>
        <p:spPr>
          <a:xfrm>
            <a:off x="683640" y="1412640"/>
            <a:ext cx="7056000" cy="912960"/>
          </a:xfrm>
          <a:prstGeom prst="rect">
            <a:avLst/>
          </a:prstGeom>
          <a:noFill/>
          <a:ln>
            <a:noFill/>
          </a:ln>
        </p:spPr>
        <p:style>
          <a:lnRef idx="0"/>
          <a:fillRef idx="0"/>
          <a:effectRef idx="0"/>
          <a:fontRef idx="minor"/>
        </p:style>
        <p:txBody>
          <a:bodyPr lIns="90000" rIns="90000" tIns="45000" bIns="45000">
            <a:spAutoFit/>
          </a:bodyPr>
          <a:p>
            <a:pPr marL="285840" indent="-285120">
              <a:lnSpc>
                <a:spcPct val="100000"/>
              </a:lnSpc>
              <a:buClr>
                <a:srgbClr val="000000"/>
              </a:buClr>
              <a:buFont typeface="Arial"/>
              <a:buChar char="•"/>
            </a:pPr>
            <a:r>
              <a:rPr b="0" lang="en-US" sz="1800" spc="-1" strike="noStrike" u="sng">
                <a:solidFill>
                  <a:srgbClr val="0563c1"/>
                </a:solidFill>
                <a:uFillTx/>
                <a:latin typeface="Calibri"/>
                <a:ea typeface="DejaVu Sans"/>
                <a:hlinkClick r:id="rId1"/>
              </a:rPr>
              <a:t>https://confluence.dc.dermalog.com/display/ABISBE/</a:t>
            </a:r>
            <a:endParaRPr b="0" lang="en-US" sz="1800" spc="-1" strike="noStrike">
              <a:latin typeface="Arial"/>
            </a:endParaRPr>
          </a:p>
          <a:p>
            <a:pPr marL="285840" indent="-285120">
              <a:lnSpc>
                <a:spcPct val="100000"/>
              </a:lnSpc>
              <a:buClr>
                <a:srgbClr val="000000"/>
              </a:buClr>
              <a:buFont typeface="Arial"/>
              <a:buChar char="•"/>
            </a:pPr>
            <a:r>
              <a:rPr b="0" lang="en-US" sz="1800" spc="-1" strike="noStrike" u="sng">
                <a:solidFill>
                  <a:srgbClr val="0563c1"/>
                </a:solidFill>
                <a:uFillTx/>
                <a:latin typeface="Calibri"/>
                <a:ea typeface="DejaVu Sans"/>
                <a:hlinkClick r:id="rId2"/>
              </a:rPr>
              <a:t>http://abis.backend.dc.dermalog.hh/</a:t>
            </a:r>
            <a:endParaRPr b="0" lang="en-US" sz="1800" spc="-1" strike="noStrike">
              <a:latin typeface="Arial"/>
            </a:endParaRPr>
          </a:p>
          <a:p>
            <a:pPr>
              <a:lnSpc>
                <a:spcPct val="100000"/>
              </a:lnSpc>
            </a:pPr>
            <a:endParaRPr b="0" lang="en-US" sz="1800" spc="-1" strike="noStrike">
              <a:latin typeface="Arial"/>
            </a:endParaRPr>
          </a:p>
        </p:txBody>
      </p:sp>
    </p:spTree>
  </p:cSld>
  <mc:AlternateContent>
    <mc:Choice Requires="p14">
      <p:transition spd="med" p14:dur="700">
        <p:fade/>
      </p:transition>
    </mc:Choice>
    <mc:Fallback>
      <p:transition spd="med">
        <p:fade/>
      </p:transition>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5" name="CustomShape 1"/>
          <p:cNvSpPr/>
          <p:nvPr/>
        </p:nvSpPr>
        <p:spPr>
          <a:xfrm>
            <a:off x="6948360" y="182520"/>
            <a:ext cx="2056680" cy="36432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F578717F-1801-494B-884F-15547BABEA69}" type="slidenum">
              <a:rPr b="0" lang="en-US" sz="900" spc="-1" strike="noStrike">
                <a:solidFill>
                  <a:srgbClr val="8b93b0"/>
                </a:solidFill>
                <a:latin typeface="Calibri Light"/>
              </a:rPr>
              <a:t>&lt;number&gt;</a:t>
            </a:fld>
            <a:endParaRPr b="0" lang="en-US" sz="900" spc="-1" strike="noStrike">
              <a:latin typeface="Arial"/>
            </a:endParaRPr>
          </a:p>
        </p:txBody>
      </p:sp>
    </p:spTree>
  </p:cSld>
  <mc:AlternateContent>
    <mc:Choice Requires="p14">
      <p:transition spd="med" p14:dur="700">
        <p:fade/>
      </p:transition>
    </mc:Choice>
    <mc:Fallback>
      <p:transition spd="med">
        <p:fade/>
      </p:transition>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6" name="CustomShape 1"/>
          <p:cNvSpPr/>
          <p:nvPr/>
        </p:nvSpPr>
        <p:spPr>
          <a:xfrm>
            <a:off x="6948360" y="182520"/>
            <a:ext cx="2056680" cy="36432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71AC196C-C31C-4C62-A08A-44DA57766347}" type="slidenum">
              <a:rPr b="0" lang="en-US" sz="900" spc="-1" strike="noStrike">
                <a:solidFill>
                  <a:srgbClr val="8b93b0"/>
                </a:solidFill>
                <a:latin typeface="Calibri Light"/>
              </a:rPr>
              <a:t>&lt;number&gt;</a:t>
            </a:fld>
            <a:endParaRPr b="0" lang="en-US" sz="900" spc="-1" strike="noStrike">
              <a:latin typeface="Arial"/>
            </a:endParaRPr>
          </a:p>
        </p:txBody>
      </p:sp>
      <p:sp>
        <p:nvSpPr>
          <p:cNvPr id="447" name="CustomShape 2"/>
          <p:cNvSpPr/>
          <p:nvPr/>
        </p:nvSpPr>
        <p:spPr>
          <a:xfrm>
            <a:off x="630000" y="836640"/>
            <a:ext cx="6389640" cy="716040"/>
          </a:xfrm>
          <a:prstGeom prst="rect">
            <a:avLst/>
          </a:prstGeom>
          <a:noFill/>
          <a:ln>
            <a:noFill/>
          </a:ln>
        </p:spPr>
        <p:style>
          <a:lnRef idx="0"/>
          <a:fillRef idx="0"/>
          <a:effectRef idx="0"/>
          <a:fontRef idx="minor"/>
        </p:style>
      </p:sp>
      <p:sp>
        <p:nvSpPr>
          <p:cNvPr id="448" name="CustomShape 3"/>
          <p:cNvSpPr/>
          <p:nvPr/>
        </p:nvSpPr>
        <p:spPr>
          <a:xfrm>
            <a:off x="630000" y="1989000"/>
            <a:ext cx="3221280" cy="1647360"/>
          </a:xfrm>
          <a:prstGeom prst="rect">
            <a:avLst/>
          </a:prstGeom>
          <a:noFill/>
          <a:ln>
            <a:noFill/>
          </a:ln>
        </p:spPr>
        <p:style>
          <a:lnRef idx="0"/>
          <a:fillRef idx="0"/>
          <a:effectRef idx="0"/>
          <a:fontRef idx="minor"/>
        </p:style>
      </p:sp>
    </p:spTree>
  </p:cSld>
  <mc:AlternateContent>
    <mc:Choice Requires="p14">
      <p:transition spd="med" p14:dur="700">
        <p:fade/>
      </p:transition>
    </mc:Choice>
    <mc:Fallback>
      <p:transition spd="med">
        <p:fade/>
      </p:transition>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8" name="CustomShape 1"/>
          <p:cNvSpPr/>
          <p:nvPr/>
        </p:nvSpPr>
        <p:spPr>
          <a:xfrm>
            <a:off x="6948360" y="182520"/>
            <a:ext cx="2056680" cy="36432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0FC75D38-AB01-4BF0-BEC0-A37B821AC042}" type="slidenum">
              <a:rPr b="0" lang="en-US" sz="900" spc="-1" strike="noStrike">
                <a:solidFill>
                  <a:srgbClr val="8b93b0"/>
                </a:solidFill>
                <a:latin typeface="Calibri Light"/>
              </a:rPr>
              <a:t>1</a:t>
            </a:fld>
            <a:endParaRPr b="0" lang="en-US" sz="900" spc="-1" strike="noStrike">
              <a:latin typeface="Arial"/>
            </a:endParaRPr>
          </a:p>
        </p:txBody>
      </p:sp>
      <p:sp>
        <p:nvSpPr>
          <p:cNvPr id="249" name="CustomShape 2"/>
          <p:cNvSpPr/>
          <p:nvPr/>
        </p:nvSpPr>
        <p:spPr>
          <a:xfrm>
            <a:off x="628560" y="365040"/>
            <a:ext cx="7886160" cy="68688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US" sz="2800" spc="-1" strike="noStrike">
                <a:solidFill>
                  <a:srgbClr val="004289"/>
                </a:solidFill>
                <a:latin typeface="Calibri Light"/>
              </a:rPr>
              <a:t>Features</a:t>
            </a:r>
            <a:endParaRPr b="0" lang="en-US" sz="2800" spc="-1" strike="noStrike">
              <a:latin typeface="Arial"/>
            </a:endParaRPr>
          </a:p>
        </p:txBody>
      </p:sp>
      <p:sp>
        <p:nvSpPr>
          <p:cNvPr id="250" name="CustomShape 3"/>
          <p:cNvSpPr/>
          <p:nvPr/>
        </p:nvSpPr>
        <p:spPr>
          <a:xfrm>
            <a:off x="539640" y="1235160"/>
            <a:ext cx="7488000" cy="3993120"/>
          </a:xfrm>
          <a:prstGeom prst="rect">
            <a:avLst/>
          </a:prstGeom>
          <a:noFill/>
          <a:ln>
            <a:noFill/>
          </a:ln>
        </p:spPr>
        <p:style>
          <a:lnRef idx="0"/>
          <a:fillRef idx="0"/>
          <a:effectRef idx="0"/>
          <a:fontRef idx="minor"/>
        </p:style>
        <p:txBody>
          <a:bodyPr lIns="90000" rIns="90000" tIns="45000" bIns="45000">
            <a:normAutofit/>
          </a:bodyPr>
          <a:p>
            <a:pPr marL="171360" indent="-170640">
              <a:lnSpc>
                <a:spcPct val="90000"/>
              </a:lnSpc>
              <a:spcBef>
                <a:spcPts val="751"/>
              </a:spcBef>
              <a:buClr>
                <a:srgbClr val="004289"/>
              </a:buClr>
              <a:buFont typeface="Arial"/>
              <a:buChar char="•"/>
            </a:pPr>
            <a:r>
              <a:rPr b="0" lang="en-US" sz="2100" spc="-1" strike="noStrike">
                <a:solidFill>
                  <a:srgbClr val="004289"/>
                </a:solidFill>
                <a:latin typeface="Calibri Light"/>
              </a:rPr>
              <a:t>Use cases</a:t>
            </a:r>
            <a:endParaRPr b="0" lang="en-US" sz="2100" spc="-1" strike="noStrike">
              <a:latin typeface="Arial"/>
            </a:endParaRPr>
          </a:p>
          <a:p>
            <a:pPr marL="171360" indent="-170640">
              <a:lnSpc>
                <a:spcPct val="90000"/>
              </a:lnSpc>
              <a:spcBef>
                <a:spcPts val="751"/>
              </a:spcBef>
              <a:buClr>
                <a:srgbClr val="004289"/>
              </a:buClr>
              <a:buFont typeface="Arial"/>
              <a:buChar char="•"/>
            </a:pPr>
            <a:r>
              <a:rPr b="0" lang="en-US" sz="2100" spc="-1" strike="noStrike">
                <a:solidFill>
                  <a:srgbClr val="004289"/>
                </a:solidFill>
                <a:latin typeface="Calibri Light"/>
              </a:rPr>
              <a:t>REST APIs</a:t>
            </a:r>
            <a:endParaRPr b="0" lang="en-US" sz="2100" spc="-1" strike="noStrike">
              <a:latin typeface="Arial"/>
            </a:endParaRPr>
          </a:p>
          <a:p>
            <a:pPr lvl="1" marL="514440" indent="-170640">
              <a:lnSpc>
                <a:spcPct val="90000"/>
              </a:lnSpc>
              <a:spcBef>
                <a:spcPts val="374"/>
              </a:spcBef>
              <a:buClr>
                <a:srgbClr val="004289"/>
              </a:buClr>
              <a:buFont typeface="Arial"/>
              <a:buChar char="•"/>
            </a:pPr>
            <a:r>
              <a:rPr b="0" lang="en-US" sz="1800" spc="-1" strike="noStrike">
                <a:solidFill>
                  <a:srgbClr val="004289"/>
                </a:solidFill>
                <a:latin typeface="Calibri Light"/>
              </a:rPr>
              <a:t>ABIS Webservice</a:t>
            </a:r>
            <a:endParaRPr b="0" lang="en-US" sz="1800" spc="-1" strike="noStrike">
              <a:latin typeface="Arial"/>
            </a:endParaRPr>
          </a:p>
          <a:p>
            <a:pPr lvl="1" marL="514440" indent="-170640">
              <a:lnSpc>
                <a:spcPct val="90000"/>
              </a:lnSpc>
              <a:spcBef>
                <a:spcPts val="374"/>
              </a:spcBef>
              <a:buClr>
                <a:srgbClr val="004289"/>
              </a:buClr>
              <a:buFont typeface="Arial"/>
              <a:buChar char="•"/>
            </a:pPr>
            <a:r>
              <a:rPr b="0" lang="en-US" sz="1800" spc="-1" strike="noStrike">
                <a:solidFill>
                  <a:srgbClr val="004289"/>
                </a:solidFill>
                <a:latin typeface="Calibri Light"/>
              </a:rPr>
              <a:t>WebABIS</a:t>
            </a:r>
            <a:endParaRPr b="0" lang="en-US" sz="1800" spc="-1" strike="noStrike">
              <a:latin typeface="Arial"/>
            </a:endParaRPr>
          </a:p>
          <a:p>
            <a:pPr lvl="1" marL="514440" indent="-170640">
              <a:lnSpc>
                <a:spcPct val="90000"/>
              </a:lnSpc>
              <a:spcBef>
                <a:spcPts val="374"/>
              </a:spcBef>
              <a:buClr>
                <a:srgbClr val="004289"/>
              </a:buClr>
              <a:buFont typeface="Arial"/>
              <a:buChar char="•"/>
            </a:pPr>
            <a:r>
              <a:rPr b="0" lang="en-US" sz="1800" spc="-1" strike="noStrike">
                <a:solidFill>
                  <a:srgbClr val="004289"/>
                </a:solidFill>
                <a:latin typeface="Calibri Light"/>
              </a:rPr>
              <a:t>WebABIS NIST Extension</a:t>
            </a:r>
            <a:endParaRPr b="0" lang="en-US" sz="1800" spc="-1" strike="noStrike">
              <a:latin typeface="Arial"/>
            </a:endParaRPr>
          </a:p>
          <a:p>
            <a:pPr lvl="1" marL="514440" indent="-170640">
              <a:lnSpc>
                <a:spcPct val="90000"/>
              </a:lnSpc>
              <a:spcBef>
                <a:spcPts val="374"/>
              </a:spcBef>
              <a:buClr>
                <a:srgbClr val="004289"/>
              </a:buClr>
              <a:buFont typeface="Arial"/>
              <a:buChar char="•"/>
            </a:pPr>
            <a:r>
              <a:rPr b="0" lang="en-US" sz="1800" spc="-1" strike="noStrike">
                <a:solidFill>
                  <a:srgbClr val="004289"/>
                </a:solidFill>
                <a:latin typeface="Calibri Light"/>
              </a:rPr>
              <a:t>NIST Converter</a:t>
            </a:r>
            <a:endParaRPr b="0" lang="en-US" sz="1800" spc="-1" strike="noStrike">
              <a:latin typeface="Arial"/>
            </a:endParaRPr>
          </a:p>
          <a:p>
            <a:pPr marL="171360" indent="-170640">
              <a:lnSpc>
                <a:spcPct val="90000"/>
              </a:lnSpc>
              <a:spcBef>
                <a:spcPts val="751"/>
              </a:spcBef>
              <a:buClr>
                <a:srgbClr val="004289"/>
              </a:buClr>
              <a:buFont typeface="Arial"/>
              <a:buChar char="•"/>
            </a:pPr>
            <a:r>
              <a:rPr b="0" lang="en-US" sz="2100" spc="-1" strike="noStrike">
                <a:solidFill>
                  <a:srgbClr val="004289"/>
                </a:solidFill>
                <a:latin typeface="Calibri Light"/>
              </a:rPr>
              <a:t>NIST Import Tool</a:t>
            </a:r>
            <a:endParaRPr b="0" lang="en-US" sz="2100" spc="-1" strike="noStrike">
              <a:latin typeface="Arial"/>
            </a:endParaRPr>
          </a:p>
          <a:p>
            <a:pPr marL="171360" indent="-170640">
              <a:lnSpc>
                <a:spcPct val="90000"/>
              </a:lnSpc>
              <a:spcBef>
                <a:spcPts val="751"/>
              </a:spcBef>
              <a:buClr>
                <a:srgbClr val="004289"/>
              </a:buClr>
              <a:buFont typeface="Arial"/>
              <a:buChar char="•"/>
            </a:pPr>
            <a:r>
              <a:rPr b="0" lang="en-US" sz="2100" spc="-1" strike="noStrike">
                <a:solidFill>
                  <a:srgbClr val="004289"/>
                </a:solidFill>
                <a:latin typeface="Calibri Light"/>
              </a:rPr>
              <a:t>Pluggable biometrics</a:t>
            </a:r>
            <a:endParaRPr b="0" lang="en-US" sz="2100" spc="-1" strike="noStrike">
              <a:latin typeface="Arial"/>
            </a:endParaRPr>
          </a:p>
          <a:p>
            <a:pPr marL="171360" indent="-170640">
              <a:lnSpc>
                <a:spcPct val="90000"/>
              </a:lnSpc>
              <a:spcBef>
                <a:spcPts val="751"/>
              </a:spcBef>
              <a:buClr>
                <a:srgbClr val="004289"/>
              </a:buClr>
              <a:buFont typeface="Arial"/>
              <a:buChar char="•"/>
            </a:pPr>
            <a:r>
              <a:rPr b="0" lang="en-US" sz="2100" spc="-1" strike="noStrike">
                <a:solidFill>
                  <a:srgbClr val="004289"/>
                </a:solidFill>
                <a:latin typeface="Calibri Light"/>
              </a:rPr>
              <a:t>Configurable</a:t>
            </a:r>
            <a:endParaRPr b="0" lang="en-US" sz="2100" spc="-1" strike="noStrike">
              <a:latin typeface="Arial"/>
            </a:endParaRPr>
          </a:p>
          <a:p>
            <a:pPr marL="171360" indent="-170640">
              <a:lnSpc>
                <a:spcPct val="90000"/>
              </a:lnSpc>
              <a:spcBef>
                <a:spcPts val="751"/>
              </a:spcBef>
              <a:buClr>
                <a:srgbClr val="004289"/>
              </a:buClr>
              <a:buFont typeface="Arial"/>
              <a:buChar char="•"/>
            </a:pPr>
            <a:r>
              <a:rPr b="0" lang="en-US" sz="2100" spc="-1" strike="noStrike">
                <a:solidFill>
                  <a:srgbClr val="004289"/>
                </a:solidFill>
                <a:latin typeface="Calibri Light"/>
              </a:rPr>
              <a:t>Monitorable</a:t>
            </a:r>
            <a:endParaRPr b="0" lang="en-US" sz="2100" spc="-1" strike="noStrike">
              <a:latin typeface="Arial"/>
            </a:endParaRPr>
          </a:p>
          <a:p>
            <a:pPr marL="171360" indent="-170640">
              <a:lnSpc>
                <a:spcPct val="90000"/>
              </a:lnSpc>
              <a:spcBef>
                <a:spcPts val="751"/>
              </a:spcBef>
              <a:buClr>
                <a:srgbClr val="004289"/>
              </a:buClr>
              <a:buFont typeface="Arial"/>
              <a:buChar char="•"/>
            </a:pPr>
            <a:r>
              <a:rPr b="0" lang="en-US" sz="2100" spc="-1" strike="noStrike">
                <a:solidFill>
                  <a:srgbClr val="004289"/>
                </a:solidFill>
                <a:latin typeface="Calibri Light"/>
              </a:rPr>
              <a:t>Scalable</a:t>
            </a:r>
            <a:endParaRPr b="0" lang="en-US" sz="2100" spc="-1" strike="noStrike">
              <a:latin typeface="Arial"/>
            </a:endParaRPr>
          </a:p>
        </p:txBody>
      </p:sp>
    </p:spTree>
  </p:cSld>
  <mc:AlternateContent>
    <mc:Choice Requires="p14">
      <p:transition spd="med" p14:dur="700">
        <p:fade/>
      </p:transition>
    </mc:Choice>
    <mc:Fallback>
      <p:transition spd="med">
        <p:fade/>
      </p:transition>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1" name="CustomShape 1"/>
          <p:cNvSpPr/>
          <p:nvPr/>
        </p:nvSpPr>
        <p:spPr>
          <a:xfrm>
            <a:off x="630000" y="1917000"/>
            <a:ext cx="3867480" cy="3887640"/>
          </a:xfrm>
          <a:prstGeom prst="rect">
            <a:avLst/>
          </a:prstGeom>
          <a:noFill/>
          <a:ln>
            <a:noFill/>
          </a:ln>
        </p:spPr>
        <p:style>
          <a:lnRef idx="0"/>
          <a:fillRef idx="0"/>
          <a:effectRef idx="0"/>
          <a:fontRef idx="minor"/>
        </p:style>
        <p:txBody>
          <a:bodyPr lIns="90000" rIns="90000" tIns="45000" bIns="45000">
            <a:noAutofit/>
          </a:bodyPr>
          <a:p>
            <a:pPr marL="171360" indent="-170640">
              <a:lnSpc>
                <a:spcPct val="90000"/>
              </a:lnSpc>
              <a:spcBef>
                <a:spcPts val="751"/>
              </a:spcBef>
              <a:buClr>
                <a:srgbClr val="004289"/>
              </a:buClr>
              <a:buFont typeface="Arial"/>
              <a:buChar char="•"/>
            </a:pPr>
            <a:r>
              <a:rPr b="0" lang="en-US" sz="2100" spc="-1" strike="noStrike">
                <a:solidFill>
                  <a:srgbClr val="004289"/>
                </a:solidFill>
                <a:latin typeface="Calibri Light"/>
              </a:rPr>
              <a:t>Identification</a:t>
            </a:r>
            <a:endParaRPr b="0" lang="en-US" sz="2100" spc="-1" strike="noStrike">
              <a:latin typeface="Arial"/>
            </a:endParaRPr>
          </a:p>
          <a:p>
            <a:pPr marL="171360" indent="-170640">
              <a:lnSpc>
                <a:spcPct val="90000"/>
              </a:lnSpc>
              <a:spcBef>
                <a:spcPts val="751"/>
              </a:spcBef>
              <a:buClr>
                <a:srgbClr val="004289"/>
              </a:buClr>
              <a:buFont typeface="Arial"/>
              <a:buChar char="•"/>
            </a:pPr>
            <a:r>
              <a:rPr b="0" lang="en-US" sz="2100" spc="-1" strike="noStrike">
                <a:solidFill>
                  <a:srgbClr val="004289"/>
                </a:solidFill>
                <a:latin typeface="Calibri Light"/>
              </a:rPr>
              <a:t>Verification</a:t>
            </a:r>
            <a:endParaRPr b="0" lang="en-US" sz="2100" spc="-1" strike="noStrike">
              <a:latin typeface="Arial"/>
            </a:endParaRPr>
          </a:p>
          <a:p>
            <a:pPr marL="171360" indent="-170640">
              <a:lnSpc>
                <a:spcPct val="90000"/>
              </a:lnSpc>
              <a:spcBef>
                <a:spcPts val="751"/>
              </a:spcBef>
              <a:buClr>
                <a:srgbClr val="004289"/>
              </a:buClr>
              <a:buFont typeface="Arial"/>
              <a:buChar char="•"/>
            </a:pPr>
            <a:r>
              <a:rPr b="0" lang="en-US" sz="2100" spc="-1" strike="noStrike">
                <a:solidFill>
                  <a:srgbClr val="004289"/>
                </a:solidFill>
                <a:latin typeface="Calibri Light"/>
              </a:rPr>
              <a:t>Feature extraction</a:t>
            </a:r>
            <a:endParaRPr b="0" lang="en-US" sz="2100" spc="-1" strike="noStrike">
              <a:latin typeface="Arial"/>
            </a:endParaRPr>
          </a:p>
          <a:p>
            <a:pPr marL="171360" indent="-170640">
              <a:lnSpc>
                <a:spcPct val="90000"/>
              </a:lnSpc>
              <a:spcBef>
                <a:spcPts val="751"/>
              </a:spcBef>
              <a:buClr>
                <a:srgbClr val="004289"/>
              </a:buClr>
              <a:buFont typeface="Arial"/>
              <a:buChar char="•"/>
            </a:pPr>
            <a:r>
              <a:rPr b="0" lang="en-US" sz="2100" spc="-1" strike="noStrike">
                <a:solidFill>
                  <a:srgbClr val="004289"/>
                </a:solidFill>
                <a:latin typeface="Calibri Light"/>
              </a:rPr>
              <a:t>Comparison 1:1</a:t>
            </a:r>
            <a:endParaRPr b="0" lang="en-US" sz="2100" spc="-1" strike="noStrike">
              <a:latin typeface="Arial"/>
            </a:endParaRPr>
          </a:p>
          <a:p>
            <a:pPr marL="171360" indent="-170640">
              <a:lnSpc>
                <a:spcPct val="90000"/>
              </a:lnSpc>
              <a:spcBef>
                <a:spcPts val="751"/>
              </a:spcBef>
              <a:buClr>
                <a:srgbClr val="004289"/>
              </a:buClr>
              <a:buFont typeface="Arial"/>
              <a:buChar char="•"/>
            </a:pPr>
            <a:r>
              <a:rPr b="0" lang="en-US" sz="2100" spc="-1" strike="noStrike">
                <a:solidFill>
                  <a:srgbClr val="004289"/>
                </a:solidFill>
                <a:latin typeface="Calibri Light"/>
              </a:rPr>
              <a:t>Templates conversion</a:t>
            </a:r>
            <a:endParaRPr b="0" lang="en-US" sz="2100" spc="-1" strike="noStrike">
              <a:latin typeface="Arial"/>
            </a:endParaRPr>
          </a:p>
          <a:p>
            <a:pPr marL="171360" indent="-170640">
              <a:lnSpc>
                <a:spcPct val="90000"/>
              </a:lnSpc>
              <a:spcBef>
                <a:spcPts val="751"/>
              </a:spcBef>
              <a:buClr>
                <a:srgbClr val="004289"/>
              </a:buClr>
              <a:buFont typeface="Arial"/>
              <a:buChar char="•"/>
            </a:pPr>
            <a:r>
              <a:rPr b="0" lang="en-US" sz="2100" spc="-1" strike="noStrike">
                <a:solidFill>
                  <a:srgbClr val="004289"/>
                </a:solidFill>
                <a:latin typeface="Calibri Light"/>
              </a:rPr>
              <a:t>Templates modification</a:t>
            </a:r>
            <a:endParaRPr b="0" lang="en-US" sz="2100" spc="-1" strike="noStrike">
              <a:latin typeface="Arial"/>
            </a:endParaRPr>
          </a:p>
          <a:p>
            <a:pPr marL="171360" indent="-170640">
              <a:lnSpc>
                <a:spcPct val="90000"/>
              </a:lnSpc>
              <a:spcBef>
                <a:spcPts val="751"/>
              </a:spcBef>
              <a:buClr>
                <a:srgbClr val="004289"/>
              </a:buClr>
              <a:buFont typeface="Arial"/>
              <a:buChar char="•"/>
            </a:pPr>
            <a:r>
              <a:rPr b="0" lang="en-US" sz="2100" spc="-1" strike="noStrike">
                <a:solidFill>
                  <a:srgbClr val="004289"/>
                </a:solidFill>
                <a:latin typeface="Calibri Light"/>
              </a:rPr>
              <a:t>Quality check</a:t>
            </a:r>
            <a:endParaRPr b="0" lang="en-US" sz="2100" spc="-1" strike="noStrike">
              <a:latin typeface="Arial"/>
            </a:endParaRPr>
          </a:p>
          <a:p>
            <a:pPr marL="171360" indent="-170640">
              <a:lnSpc>
                <a:spcPct val="90000"/>
              </a:lnSpc>
              <a:spcBef>
                <a:spcPts val="751"/>
              </a:spcBef>
              <a:buClr>
                <a:srgbClr val="004289"/>
              </a:buClr>
              <a:buFont typeface="Arial"/>
              <a:buChar char="•"/>
            </a:pPr>
            <a:r>
              <a:rPr b="0" lang="en-US" sz="2100" spc="-1" strike="noStrike">
                <a:solidFill>
                  <a:srgbClr val="004289"/>
                </a:solidFill>
                <a:latin typeface="Calibri Light"/>
              </a:rPr>
              <a:t>NIST format conversion</a:t>
            </a:r>
            <a:endParaRPr b="0" lang="en-US" sz="2100" spc="-1" strike="noStrike">
              <a:latin typeface="Arial"/>
            </a:endParaRPr>
          </a:p>
          <a:p>
            <a:pPr>
              <a:lnSpc>
                <a:spcPct val="90000"/>
              </a:lnSpc>
              <a:spcBef>
                <a:spcPts val="751"/>
              </a:spcBef>
            </a:pPr>
            <a:endParaRPr b="0" lang="en-US" sz="2100" spc="-1" strike="noStrike">
              <a:latin typeface="Arial"/>
            </a:endParaRPr>
          </a:p>
          <a:p>
            <a:pPr>
              <a:lnSpc>
                <a:spcPct val="90000"/>
              </a:lnSpc>
              <a:spcBef>
                <a:spcPts val="751"/>
              </a:spcBef>
            </a:pPr>
            <a:endParaRPr b="0" lang="en-US" sz="2100" spc="-1" strike="noStrike">
              <a:latin typeface="Arial"/>
            </a:endParaRPr>
          </a:p>
        </p:txBody>
      </p:sp>
      <p:sp>
        <p:nvSpPr>
          <p:cNvPr id="252" name="CustomShape 2"/>
          <p:cNvSpPr/>
          <p:nvPr/>
        </p:nvSpPr>
        <p:spPr>
          <a:xfrm>
            <a:off x="4629240" y="1052640"/>
            <a:ext cx="3886560" cy="358200"/>
          </a:xfrm>
          <a:prstGeom prst="rect">
            <a:avLst/>
          </a:prstGeom>
          <a:noFill/>
          <a:ln>
            <a:noFill/>
          </a:ln>
        </p:spPr>
        <p:style>
          <a:lnRef idx="0"/>
          <a:fillRef idx="0"/>
          <a:effectRef idx="0"/>
          <a:fontRef idx="minor"/>
        </p:style>
        <p:txBody>
          <a:bodyPr lIns="90000" rIns="90000" tIns="45000" bIns="45000" anchor="b">
            <a:noAutofit/>
          </a:bodyPr>
          <a:p>
            <a:pPr>
              <a:lnSpc>
                <a:spcPct val="90000"/>
              </a:lnSpc>
              <a:spcBef>
                <a:spcPts val="751"/>
              </a:spcBef>
            </a:pPr>
            <a:r>
              <a:rPr b="1" lang="en-US" sz="1800" spc="-1" strike="noStrike">
                <a:solidFill>
                  <a:srgbClr val="004289"/>
                </a:solidFill>
                <a:latin typeface="Calibri Light"/>
              </a:rPr>
              <a:t>Non functional</a:t>
            </a:r>
            <a:endParaRPr b="0" lang="en-US" sz="1800" spc="-1" strike="noStrike">
              <a:latin typeface="Arial"/>
            </a:endParaRPr>
          </a:p>
        </p:txBody>
      </p:sp>
      <p:sp>
        <p:nvSpPr>
          <p:cNvPr id="253" name="CustomShape 3"/>
          <p:cNvSpPr/>
          <p:nvPr/>
        </p:nvSpPr>
        <p:spPr>
          <a:xfrm>
            <a:off x="4629240" y="1917000"/>
            <a:ext cx="3886560" cy="3887640"/>
          </a:xfrm>
          <a:prstGeom prst="rect">
            <a:avLst/>
          </a:prstGeom>
          <a:noFill/>
          <a:ln>
            <a:noFill/>
          </a:ln>
        </p:spPr>
        <p:style>
          <a:lnRef idx="0"/>
          <a:fillRef idx="0"/>
          <a:effectRef idx="0"/>
          <a:fontRef idx="minor"/>
        </p:style>
        <p:txBody>
          <a:bodyPr lIns="90000" rIns="90000" tIns="45000" bIns="45000">
            <a:noAutofit/>
          </a:bodyPr>
          <a:p>
            <a:pPr marL="171360" indent="-170640">
              <a:lnSpc>
                <a:spcPct val="90000"/>
              </a:lnSpc>
              <a:spcBef>
                <a:spcPts val="751"/>
              </a:spcBef>
              <a:buClr>
                <a:srgbClr val="548235"/>
              </a:buClr>
              <a:buFont typeface="Arial"/>
              <a:buChar char="•"/>
            </a:pPr>
            <a:r>
              <a:rPr b="0" lang="en-US" sz="2100" spc="-1" strike="noStrike">
                <a:solidFill>
                  <a:srgbClr val="548235"/>
                </a:solidFill>
                <a:latin typeface="Calibri Light"/>
              </a:rPr>
              <a:t>Pluggable biometry</a:t>
            </a:r>
            <a:endParaRPr b="0" lang="en-US" sz="2100" spc="-1" strike="noStrike">
              <a:latin typeface="Arial"/>
            </a:endParaRPr>
          </a:p>
          <a:p>
            <a:pPr marL="171360" indent="-170640">
              <a:lnSpc>
                <a:spcPct val="90000"/>
              </a:lnSpc>
              <a:spcBef>
                <a:spcPts val="751"/>
              </a:spcBef>
              <a:buClr>
                <a:srgbClr val="548235"/>
              </a:buClr>
              <a:buFont typeface="Arial"/>
              <a:buChar char="•"/>
            </a:pPr>
            <a:r>
              <a:rPr b="0" lang="en-US" sz="2100" spc="-1" strike="noStrike">
                <a:solidFill>
                  <a:srgbClr val="548235"/>
                </a:solidFill>
                <a:latin typeface="Calibri Light"/>
              </a:rPr>
              <a:t>Scalability</a:t>
            </a:r>
            <a:endParaRPr b="0" lang="en-US" sz="2100" spc="-1" strike="noStrike">
              <a:latin typeface="Arial"/>
            </a:endParaRPr>
          </a:p>
          <a:p>
            <a:pPr marL="171360" indent="-170640">
              <a:lnSpc>
                <a:spcPct val="90000"/>
              </a:lnSpc>
              <a:spcBef>
                <a:spcPts val="751"/>
              </a:spcBef>
              <a:buClr>
                <a:srgbClr val="ffc000"/>
              </a:buClr>
              <a:buFont typeface="Arial"/>
              <a:buChar char="•"/>
            </a:pPr>
            <a:r>
              <a:rPr b="0" lang="en-US" sz="2100" spc="-1" strike="noStrike">
                <a:solidFill>
                  <a:srgbClr val="ffc000"/>
                </a:solidFill>
                <a:latin typeface="Calibri Light"/>
              </a:rPr>
              <a:t>High availability</a:t>
            </a:r>
            <a:endParaRPr b="0" lang="en-US" sz="2100" spc="-1" strike="noStrike">
              <a:latin typeface="Arial"/>
            </a:endParaRPr>
          </a:p>
          <a:p>
            <a:pPr marL="171360" indent="-170640">
              <a:lnSpc>
                <a:spcPct val="90000"/>
              </a:lnSpc>
              <a:spcBef>
                <a:spcPts val="751"/>
              </a:spcBef>
              <a:buClr>
                <a:srgbClr val="ffc000"/>
              </a:buClr>
              <a:buFont typeface="Arial"/>
              <a:buChar char="•"/>
            </a:pPr>
            <a:r>
              <a:rPr b="0" lang="en-US" sz="2100" spc="-1" strike="noStrike">
                <a:solidFill>
                  <a:srgbClr val="ffc000"/>
                </a:solidFill>
                <a:latin typeface="Calibri Light"/>
              </a:rPr>
              <a:t>Fault tolerance</a:t>
            </a:r>
            <a:endParaRPr b="0" lang="en-US" sz="2100" spc="-1" strike="noStrike">
              <a:latin typeface="Arial"/>
            </a:endParaRPr>
          </a:p>
        </p:txBody>
      </p:sp>
      <p:sp>
        <p:nvSpPr>
          <p:cNvPr id="254" name="CustomShape 4"/>
          <p:cNvSpPr/>
          <p:nvPr/>
        </p:nvSpPr>
        <p:spPr>
          <a:xfrm>
            <a:off x="6948360" y="182520"/>
            <a:ext cx="2056680" cy="36432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68A77864-0339-41C6-96A2-C9E0139F0570}" type="slidenum">
              <a:rPr b="0" lang="en-US" sz="900" spc="-1" strike="noStrike">
                <a:solidFill>
                  <a:srgbClr val="8b93b0"/>
                </a:solidFill>
                <a:latin typeface="Calibri Light"/>
              </a:rPr>
              <a:t>3</a:t>
            </a:fld>
            <a:endParaRPr b="0" lang="en-US" sz="900" spc="-1" strike="noStrike">
              <a:latin typeface="Arial"/>
            </a:endParaRPr>
          </a:p>
        </p:txBody>
      </p:sp>
      <p:sp>
        <p:nvSpPr>
          <p:cNvPr id="255" name="CustomShape 5"/>
          <p:cNvSpPr/>
          <p:nvPr/>
        </p:nvSpPr>
        <p:spPr>
          <a:xfrm>
            <a:off x="628560" y="365040"/>
            <a:ext cx="7886160" cy="68688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US" sz="2800" spc="-1" strike="noStrike">
                <a:solidFill>
                  <a:srgbClr val="004289"/>
                </a:solidFill>
                <a:latin typeface="Calibri Light"/>
              </a:rPr>
              <a:t>Features - Use cases</a:t>
            </a:r>
            <a:endParaRPr b="0" lang="en-US" sz="2800" spc="-1" strike="noStrike">
              <a:latin typeface="Arial"/>
            </a:endParaRPr>
          </a:p>
        </p:txBody>
      </p:sp>
      <p:sp>
        <p:nvSpPr>
          <p:cNvPr id="256" name="CustomShape 6"/>
          <p:cNvSpPr/>
          <p:nvPr/>
        </p:nvSpPr>
        <p:spPr>
          <a:xfrm>
            <a:off x="685080" y="1052640"/>
            <a:ext cx="3886560" cy="358200"/>
          </a:xfrm>
          <a:prstGeom prst="rect">
            <a:avLst/>
          </a:prstGeom>
          <a:noFill/>
          <a:ln>
            <a:noFill/>
          </a:ln>
        </p:spPr>
        <p:style>
          <a:lnRef idx="0"/>
          <a:fillRef idx="0"/>
          <a:effectRef idx="0"/>
          <a:fontRef idx="minor"/>
        </p:style>
        <p:txBody>
          <a:bodyPr lIns="90000" rIns="90000" tIns="45000" bIns="45000" anchor="b">
            <a:normAutofit/>
          </a:bodyPr>
          <a:p>
            <a:pPr>
              <a:lnSpc>
                <a:spcPct val="90000"/>
              </a:lnSpc>
              <a:spcBef>
                <a:spcPts val="751"/>
              </a:spcBef>
            </a:pPr>
            <a:r>
              <a:rPr b="1" lang="en-US" sz="1800" spc="-1" strike="noStrike">
                <a:solidFill>
                  <a:srgbClr val="004289"/>
                </a:solidFill>
                <a:latin typeface="Calibri Light"/>
                <a:ea typeface="DejaVu Sans"/>
              </a:rPr>
              <a:t>Functional</a:t>
            </a:r>
            <a:endParaRPr b="0" lang="en-US" sz="1800" spc="-1" strike="noStrike">
              <a:latin typeface="Arial"/>
            </a:endParaRPr>
          </a:p>
        </p:txBody>
      </p:sp>
    </p:spTree>
  </p:cSld>
  <mc:AlternateContent>
    <mc:Choice Requires="p14">
      <p:transition spd="med" p14:dur="700">
        <p:fade/>
      </p:transition>
    </mc:Choice>
    <mc:Fallback>
      <p:transition spd="med">
        <p:fade/>
      </p:transition>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7" name="CustomShape 1"/>
          <p:cNvSpPr/>
          <p:nvPr/>
        </p:nvSpPr>
        <p:spPr>
          <a:xfrm>
            <a:off x="628560" y="365040"/>
            <a:ext cx="7886160" cy="132480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US" sz="3300" spc="-1" strike="noStrike">
                <a:solidFill>
                  <a:srgbClr val="000000"/>
                </a:solidFill>
                <a:latin typeface="Calibri Light"/>
              </a:rPr>
              <a:t>ABIS BE Biometric operations</a:t>
            </a:r>
            <a:endParaRPr b="0" lang="en-US" sz="3300" spc="-1" strike="noStrike">
              <a:latin typeface="Arial"/>
            </a:endParaRPr>
          </a:p>
        </p:txBody>
      </p:sp>
      <p:sp>
        <p:nvSpPr>
          <p:cNvPr id="258" name="CustomShape 2"/>
          <p:cNvSpPr/>
          <p:nvPr/>
        </p:nvSpPr>
        <p:spPr>
          <a:xfrm>
            <a:off x="628560" y="1825560"/>
            <a:ext cx="7886160" cy="4350600"/>
          </a:xfrm>
          <a:prstGeom prst="rect">
            <a:avLst/>
          </a:prstGeom>
          <a:noFill/>
          <a:ln>
            <a:noFill/>
          </a:ln>
        </p:spPr>
        <p:style>
          <a:lnRef idx="0"/>
          <a:fillRef idx="0"/>
          <a:effectRef idx="0"/>
          <a:fontRef idx="minor"/>
        </p:style>
        <p:txBody>
          <a:bodyPr lIns="90000" rIns="90000" tIns="45000" bIns="45000">
            <a:noAutofit/>
          </a:bodyPr>
          <a:p>
            <a:pPr marL="171360" indent="-170640">
              <a:lnSpc>
                <a:spcPct val="90000"/>
              </a:lnSpc>
              <a:spcBef>
                <a:spcPts val="751"/>
              </a:spcBef>
              <a:buClr>
                <a:srgbClr val="000000"/>
              </a:buClr>
              <a:buFont typeface="Arial"/>
              <a:buChar char="•"/>
            </a:pPr>
            <a:r>
              <a:rPr b="0" lang="en-US" sz="2100" spc="-1" strike="noStrike">
                <a:solidFill>
                  <a:srgbClr val="000000"/>
                </a:solidFill>
                <a:latin typeface="Calibri"/>
              </a:rPr>
              <a:t>Enrolment: feature extraction and add biometric sample into ABIS BE database.</a:t>
            </a:r>
            <a:endParaRPr b="0" lang="en-US" sz="2100" spc="-1" strike="noStrike">
              <a:latin typeface="Arial"/>
            </a:endParaRPr>
          </a:p>
          <a:p>
            <a:pPr marL="171360" indent="-170640">
              <a:lnSpc>
                <a:spcPct val="90000"/>
              </a:lnSpc>
              <a:spcBef>
                <a:spcPts val="751"/>
              </a:spcBef>
              <a:buClr>
                <a:srgbClr val="000000"/>
              </a:buClr>
              <a:buFont typeface="Arial"/>
              <a:buChar char="•"/>
            </a:pPr>
            <a:r>
              <a:rPr b="0" lang="en-US" sz="2100" spc="-1" strike="noStrike">
                <a:solidFill>
                  <a:srgbClr val="000000"/>
                </a:solidFill>
                <a:latin typeface="Calibri"/>
              </a:rPr>
              <a:t>Verification: Confirming the claim of identity.</a:t>
            </a:r>
            <a:endParaRPr b="0" lang="en-US" sz="2100" spc="-1" strike="noStrike">
              <a:latin typeface="Arial"/>
            </a:endParaRPr>
          </a:p>
          <a:p>
            <a:pPr marL="171360" indent="-170640">
              <a:lnSpc>
                <a:spcPct val="90000"/>
              </a:lnSpc>
              <a:spcBef>
                <a:spcPts val="751"/>
              </a:spcBef>
              <a:buClr>
                <a:srgbClr val="000000"/>
              </a:buClr>
              <a:buFont typeface="Arial"/>
              <a:buChar char="•"/>
            </a:pPr>
            <a:r>
              <a:rPr b="0" lang="en-US" sz="2100" spc="-1" strike="noStrike">
                <a:solidFill>
                  <a:srgbClr val="000000"/>
                </a:solidFill>
                <a:latin typeface="Calibri"/>
              </a:rPr>
              <a:t>Identification: Comparison a biometric set with all biometric sets in ABIS BE database. </a:t>
            </a:r>
            <a:endParaRPr b="0" lang="en-US" sz="2100" spc="-1" strike="noStrike">
              <a:latin typeface="Arial"/>
            </a:endParaRPr>
          </a:p>
          <a:p>
            <a:pPr marL="171360" indent="-170640">
              <a:lnSpc>
                <a:spcPct val="90000"/>
              </a:lnSpc>
              <a:spcBef>
                <a:spcPts val="751"/>
              </a:spcBef>
              <a:buClr>
                <a:srgbClr val="000000"/>
              </a:buClr>
              <a:buFont typeface="Arial"/>
              <a:buChar char="•"/>
            </a:pPr>
            <a:r>
              <a:rPr b="0" lang="en-US" sz="2100" spc="-1" strike="noStrike">
                <a:solidFill>
                  <a:srgbClr val="000000"/>
                </a:solidFill>
                <a:latin typeface="Calibri"/>
              </a:rPr>
              <a:t>Latent fingerprint support.</a:t>
            </a:r>
            <a:endParaRPr b="0" lang="en-US" sz="2100" spc="-1" strike="noStrike">
              <a:latin typeface="Arial"/>
            </a:endParaRPr>
          </a:p>
          <a:p>
            <a:pPr marL="171360" indent="-170640">
              <a:lnSpc>
                <a:spcPct val="90000"/>
              </a:lnSpc>
              <a:spcBef>
                <a:spcPts val="751"/>
              </a:spcBef>
              <a:buClr>
                <a:srgbClr val="000000"/>
              </a:buClr>
              <a:buFont typeface="Arial"/>
              <a:buChar char="•"/>
            </a:pPr>
            <a:r>
              <a:rPr b="0" lang="en-US" sz="2100" spc="-1" strike="noStrike">
                <a:solidFill>
                  <a:srgbClr val="000000"/>
                </a:solidFill>
                <a:latin typeface="Calibri"/>
              </a:rPr>
              <a:t>Latent palm print support.</a:t>
            </a:r>
            <a:endParaRPr b="0" lang="en-US" sz="2100" spc="-1" strike="noStrike">
              <a:latin typeface="Arial"/>
            </a:endParaRPr>
          </a:p>
          <a:p>
            <a:pPr>
              <a:lnSpc>
                <a:spcPct val="90000"/>
              </a:lnSpc>
              <a:spcBef>
                <a:spcPts val="751"/>
              </a:spcBef>
            </a:pPr>
            <a:endParaRPr b="0" lang="en-US" sz="2100" spc="-1" strike="noStrike">
              <a:latin typeface="Arial"/>
            </a:endParaRPr>
          </a:p>
          <a:p>
            <a:pPr>
              <a:lnSpc>
                <a:spcPct val="90000"/>
              </a:lnSpc>
              <a:spcBef>
                <a:spcPts val="751"/>
              </a:spcBef>
            </a:pPr>
            <a:endParaRPr b="0" lang="en-US" sz="2100" spc="-1" strike="noStrike">
              <a:latin typeface="Arial"/>
            </a:endParaRPr>
          </a:p>
        </p:txBody>
      </p:sp>
      <p:sp>
        <p:nvSpPr>
          <p:cNvPr id="259" name="CustomShape 3"/>
          <p:cNvSpPr/>
          <p:nvPr/>
        </p:nvSpPr>
        <p:spPr>
          <a:xfrm>
            <a:off x="7086600" y="182520"/>
            <a:ext cx="2056680" cy="36432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52EF4C92-024F-42A7-9316-999297BE0C3F}" type="slidenum">
              <a:rPr b="0" lang="en-US" sz="900" spc="-1" strike="noStrike">
                <a:solidFill>
                  <a:srgbClr val="8b8b8b"/>
                </a:solidFill>
                <a:latin typeface="Calibri"/>
              </a:rPr>
              <a:t>4</a:t>
            </a:fld>
            <a:endParaRPr b="0" lang="en-US" sz="900" spc="-1" strike="noStrike">
              <a:latin typeface="Arial"/>
            </a:endParaRPr>
          </a:p>
        </p:txBody>
      </p:sp>
    </p:spTree>
  </p:cSld>
  <mc:AlternateContent>
    <mc:Choice Requires="p14">
      <p:transition spd="med" p14:dur="700">
        <p:fade/>
      </p:transition>
    </mc:Choice>
    <mc:Fallback>
      <p:transition spd="med">
        <p:fade/>
      </p:transition>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0" name="CustomShape 1"/>
          <p:cNvSpPr/>
          <p:nvPr/>
        </p:nvSpPr>
        <p:spPr>
          <a:xfrm>
            <a:off x="7086600" y="182520"/>
            <a:ext cx="2056680" cy="36432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9C4FC586-E183-4985-9D99-7027FC577916}" type="slidenum">
              <a:rPr b="0" lang="en-US" sz="900" spc="-1" strike="noStrike">
                <a:solidFill>
                  <a:srgbClr val="8b8b8b"/>
                </a:solidFill>
                <a:latin typeface="Calibri"/>
              </a:rPr>
              <a:t>4</a:t>
            </a:fld>
            <a:endParaRPr b="0" lang="en-US" sz="900" spc="-1" strike="noStrike">
              <a:latin typeface="Arial"/>
            </a:endParaRPr>
          </a:p>
        </p:txBody>
      </p:sp>
      <p:sp>
        <p:nvSpPr>
          <p:cNvPr id="261" name="CustomShape 2"/>
          <p:cNvSpPr/>
          <p:nvPr/>
        </p:nvSpPr>
        <p:spPr>
          <a:xfrm>
            <a:off x="706680" y="289440"/>
            <a:ext cx="7886160" cy="855000"/>
          </a:xfrm>
          <a:prstGeom prst="rect">
            <a:avLst/>
          </a:prstGeom>
          <a:noFill/>
          <a:ln>
            <a:noFill/>
          </a:ln>
        </p:spPr>
        <p:style>
          <a:lnRef idx="0"/>
          <a:fillRef idx="0"/>
          <a:effectRef idx="0"/>
          <a:fontRef idx="minor"/>
        </p:style>
        <p:txBody>
          <a:bodyPr lIns="90000" rIns="90000" tIns="45000" bIns="45000" anchor="ctr">
            <a:normAutofit/>
          </a:bodyPr>
          <a:p>
            <a:pPr>
              <a:lnSpc>
                <a:spcPct val="90000"/>
              </a:lnSpc>
            </a:pPr>
            <a:r>
              <a:rPr b="0" lang="en-US" sz="3300" spc="-1" strike="noStrike">
                <a:solidFill>
                  <a:srgbClr val="000000"/>
                </a:solidFill>
                <a:latin typeface="Calibri Light"/>
              </a:rPr>
              <a:t>ABIS Webservice REST API</a:t>
            </a:r>
            <a:endParaRPr b="0" lang="en-US" sz="3300" spc="-1" strike="noStrike">
              <a:latin typeface="Arial"/>
            </a:endParaRPr>
          </a:p>
        </p:txBody>
      </p:sp>
      <p:sp>
        <p:nvSpPr>
          <p:cNvPr id="262" name="CustomShape 3"/>
          <p:cNvSpPr/>
          <p:nvPr/>
        </p:nvSpPr>
        <p:spPr>
          <a:xfrm>
            <a:off x="628560" y="1556640"/>
            <a:ext cx="7886160" cy="4350600"/>
          </a:xfrm>
          <a:prstGeom prst="rect">
            <a:avLst/>
          </a:prstGeom>
          <a:noFill/>
          <a:ln>
            <a:noFill/>
          </a:ln>
        </p:spPr>
        <p:style>
          <a:lnRef idx="0"/>
          <a:fillRef idx="0"/>
          <a:effectRef idx="0"/>
          <a:fontRef idx="minor"/>
        </p:style>
        <p:txBody>
          <a:bodyPr lIns="90000" rIns="90000" tIns="45000" bIns="45000">
            <a:noAutofit/>
          </a:bodyPr>
          <a:p>
            <a:pPr marL="171360" indent="-170640">
              <a:lnSpc>
                <a:spcPct val="90000"/>
              </a:lnSpc>
              <a:spcBef>
                <a:spcPts val="751"/>
              </a:spcBef>
              <a:buClr>
                <a:srgbClr val="000000"/>
              </a:buClr>
              <a:buFont typeface="Arial"/>
              <a:buChar char="•"/>
            </a:pPr>
            <a:r>
              <a:rPr b="0" lang="en-US" sz="2100" spc="-1" strike="noStrike">
                <a:solidFill>
                  <a:srgbClr val="000000"/>
                </a:solidFill>
                <a:latin typeface="Calibri"/>
              </a:rPr>
              <a:t>Low level API</a:t>
            </a:r>
            <a:endParaRPr b="0" lang="en-US" sz="2100" spc="-1" strike="noStrike">
              <a:latin typeface="Arial"/>
            </a:endParaRPr>
          </a:p>
          <a:p>
            <a:pPr marL="171360" indent="-170640">
              <a:lnSpc>
                <a:spcPct val="90000"/>
              </a:lnSpc>
              <a:spcBef>
                <a:spcPts val="751"/>
              </a:spcBef>
              <a:buClr>
                <a:srgbClr val="000000"/>
              </a:buClr>
              <a:buFont typeface="Arial"/>
              <a:buChar char="•"/>
            </a:pPr>
            <a:r>
              <a:rPr b="0" lang="en-US" sz="2100" spc="-1" strike="noStrike">
                <a:solidFill>
                  <a:srgbClr val="000000"/>
                </a:solidFill>
                <a:latin typeface="Calibri"/>
              </a:rPr>
              <a:t>CRUD operations ABIS ID</a:t>
            </a:r>
            <a:endParaRPr b="0" lang="en-US" sz="2100" spc="-1" strike="noStrike">
              <a:latin typeface="Arial"/>
            </a:endParaRPr>
          </a:p>
          <a:p>
            <a:pPr marL="171360" indent="-170640">
              <a:lnSpc>
                <a:spcPct val="90000"/>
              </a:lnSpc>
              <a:spcBef>
                <a:spcPts val="751"/>
              </a:spcBef>
              <a:buClr>
                <a:srgbClr val="000000"/>
              </a:buClr>
              <a:buFont typeface="Arial"/>
              <a:buChar char="•"/>
            </a:pPr>
            <a:r>
              <a:rPr b="0" lang="en-US" sz="2100" spc="-1" strike="noStrike">
                <a:solidFill>
                  <a:srgbClr val="000000"/>
                </a:solidFill>
                <a:latin typeface="Calibri"/>
              </a:rPr>
              <a:t>Enrollments (templates)</a:t>
            </a:r>
            <a:endParaRPr b="0" lang="en-US" sz="2100" spc="-1" strike="noStrike">
              <a:latin typeface="Arial"/>
            </a:endParaRPr>
          </a:p>
          <a:p>
            <a:pPr marL="171360" indent="-170640">
              <a:lnSpc>
                <a:spcPct val="90000"/>
              </a:lnSpc>
              <a:spcBef>
                <a:spcPts val="751"/>
              </a:spcBef>
              <a:buClr>
                <a:srgbClr val="000000"/>
              </a:buClr>
              <a:buFont typeface="Arial"/>
              <a:buChar char="•"/>
            </a:pPr>
            <a:r>
              <a:rPr b="0" lang="en-US" sz="2100" spc="-1" strike="noStrike">
                <a:solidFill>
                  <a:srgbClr val="000000"/>
                </a:solidFill>
                <a:latin typeface="Calibri"/>
              </a:rPr>
              <a:t>Identification (templates)</a:t>
            </a:r>
            <a:endParaRPr b="0" lang="en-US" sz="2100" spc="-1" strike="noStrike">
              <a:latin typeface="Arial"/>
            </a:endParaRPr>
          </a:p>
          <a:p>
            <a:pPr marL="171360" indent="-170640">
              <a:lnSpc>
                <a:spcPct val="90000"/>
              </a:lnSpc>
              <a:spcBef>
                <a:spcPts val="751"/>
              </a:spcBef>
              <a:buClr>
                <a:srgbClr val="000000"/>
              </a:buClr>
              <a:buFont typeface="Arial"/>
              <a:buChar char="•"/>
            </a:pPr>
            <a:r>
              <a:rPr b="0" lang="en-US" sz="2100" spc="-1" strike="noStrike">
                <a:solidFill>
                  <a:srgbClr val="000000"/>
                </a:solidFill>
                <a:latin typeface="Calibri"/>
              </a:rPr>
              <a:t>Comparision (templates)</a:t>
            </a:r>
            <a:endParaRPr b="0" lang="en-US" sz="2100" spc="-1" strike="noStrike">
              <a:latin typeface="Arial"/>
            </a:endParaRPr>
          </a:p>
          <a:p>
            <a:pPr marL="171360" indent="-170640">
              <a:lnSpc>
                <a:spcPct val="90000"/>
              </a:lnSpc>
              <a:spcBef>
                <a:spcPts val="751"/>
              </a:spcBef>
              <a:buClr>
                <a:srgbClr val="000000"/>
              </a:buClr>
              <a:buFont typeface="Arial"/>
              <a:buChar char="•"/>
            </a:pPr>
            <a:r>
              <a:rPr b="0" lang="en-US" sz="2100" spc="-1" strike="noStrike">
                <a:solidFill>
                  <a:srgbClr val="000000"/>
                </a:solidFill>
                <a:latin typeface="Calibri"/>
              </a:rPr>
              <a:t>Feature extraction for all supported biometrics</a:t>
            </a:r>
            <a:endParaRPr b="0" lang="en-US" sz="2100" spc="-1" strike="noStrike">
              <a:latin typeface="Arial"/>
            </a:endParaRPr>
          </a:p>
          <a:p>
            <a:pPr marL="171360" indent="-170640">
              <a:lnSpc>
                <a:spcPct val="90000"/>
              </a:lnSpc>
              <a:spcBef>
                <a:spcPts val="751"/>
              </a:spcBef>
              <a:buClr>
                <a:srgbClr val="000000"/>
              </a:buClr>
              <a:buFont typeface="Arial"/>
              <a:buChar char="•"/>
            </a:pPr>
            <a:r>
              <a:rPr b="0" lang="en-US" sz="2100" spc="-1" strike="noStrike">
                <a:solidFill>
                  <a:srgbClr val="000000"/>
                </a:solidFill>
                <a:latin typeface="Calibri"/>
              </a:rPr>
              <a:t>Face ICAO check</a:t>
            </a:r>
            <a:endParaRPr b="0" lang="en-US" sz="2100" spc="-1" strike="noStrike">
              <a:latin typeface="Arial"/>
            </a:endParaRPr>
          </a:p>
          <a:p>
            <a:pPr marL="171360" indent="-170640">
              <a:lnSpc>
                <a:spcPct val="90000"/>
              </a:lnSpc>
              <a:spcBef>
                <a:spcPts val="751"/>
              </a:spcBef>
              <a:buClr>
                <a:srgbClr val="000000"/>
              </a:buClr>
              <a:buFont typeface="Arial"/>
              <a:buChar char="•"/>
            </a:pPr>
            <a:r>
              <a:rPr b="0" lang="en-US" sz="2100" spc="-1" strike="noStrike">
                <a:solidFill>
                  <a:srgbClr val="000000"/>
                </a:solidFill>
                <a:latin typeface="Calibri"/>
              </a:rPr>
              <a:t>Face liveliness</a:t>
            </a:r>
            <a:endParaRPr b="0" lang="en-US" sz="2100" spc="-1" strike="noStrike">
              <a:latin typeface="Arial"/>
            </a:endParaRPr>
          </a:p>
          <a:p>
            <a:pPr marL="171360" indent="-170640">
              <a:lnSpc>
                <a:spcPct val="90000"/>
              </a:lnSpc>
              <a:spcBef>
                <a:spcPts val="751"/>
              </a:spcBef>
              <a:buClr>
                <a:srgbClr val="000000"/>
              </a:buClr>
              <a:buFont typeface="Arial"/>
              <a:buChar char="•"/>
            </a:pPr>
            <a:r>
              <a:rPr b="0" lang="en-US" sz="2100" spc="-1" strike="noStrike">
                <a:solidFill>
                  <a:srgbClr val="000000"/>
                </a:solidFill>
                <a:latin typeface="Calibri"/>
              </a:rPr>
              <a:t>…</a:t>
            </a:r>
            <a:endParaRPr b="0" lang="en-US" sz="2100" spc="-1" strike="noStrike">
              <a:latin typeface="Arial"/>
            </a:endParaRPr>
          </a:p>
        </p:txBody>
      </p:sp>
    </p:spTree>
  </p:cSld>
  <mc:AlternateContent>
    <mc:Choice Requires="p14">
      <p:transition spd="med" p14:dur="700">
        <p:fade/>
      </p:transition>
    </mc:Choice>
    <mc:Fallback>
      <p:transition spd="med">
        <p:fade/>
      </p:transition>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3" name="CustomShape 1"/>
          <p:cNvSpPr/>
          <p:nvPr/>
        </p:nvSpPr>
        <p:spPr>
          <a:xfrm>
            <a:off x="628560" y="365040"/>
            <a:ext cx="7886160" cy="132480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US" sz="3300" spc="-1" strike="noStrike">
                <a:solidFill>
                  <a:srgbClr val="000000"/>
                </a:solidFill>
                <a:latin typeface="Calibri Light"/>
              </a:rPr>
              <a:t>WebABIS API</a:t>
            </a:r>
            <a:endParaRPr b="0" lang="en-US" sz="3300" spc="-1" strike="noStrike">
              <a:latin typeface="Arial"/>
            </a:endParaRPr>
          </a:p>
        </p:txBody>
      </p:sp>
      <p:sp>
        <p:nvSpPr>
          <p:cNvPr id="264" name="CustomShape 2"/>
          <p:cNvSpPr/>
          <p:nvPr/>
        </p:nvSpPr>
        <p:spPr>
          <a:xfrm>
            <a:off x="7086600" y="182520"/>
            <a:ext cx="2056680" cy="36432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F393DF00-3FFC-4275-80E8-DF9EBC48D81E}" type="slidenum">
              <a:rPr b="0" lang="en-US" sz="900" spc="-1" strike="noStrike">
                <a:solidFill>
                  <a:srgbClr val="8b8b8b"/>
                </a:solidFill>
                <a:latin typeface="Calibri"/>
              </a:rPr>
              <a:t>6</a:t>
            </a:fld>
            <a:endParaRPr b="0" lang="en-US" sz="900" spc="-1" strike="noStrike">
              <a:latin typeface="Arial"/>
            </a:endParaRPr>
          </a:p>
        </p:txBody>
      </p:sp>
      <p:sp>
        <p:nvSpPr>
          <p:cNvPr id="265" name="CustomShape 3"/>
          <p:cNvSpPr/>
          <p:nvPr/>
        </p:nvSpPr>
        <p:spPr>
          <a:xfrm>
            <a:off x="628560" y="1556640"/>
            <a:ext cx="7886160" cy="4350600"/>
          </a:xfrm>
          <a:prstGeom prst="rect">
            <a:avLst/>
          </a:prstGeom>
          <a:noFill/>
          <a:ln>
            <a:noFill/>
          </a:ln>
        </p:spPr>
        <p:style>
          <a:lnRef idx="0"/>
          <a:fillRef idx="0"/>
          <a:effectRef idx="0"/>
          <a:fontRef idx="minor"/>
        </p:style>
        <p:txBody>
          <a:bodyPr lIns="90000" rIns="90000" tIns="45000" bIns="45000">
            <a:noAutofit/>
          </a:bodyPr>
          <a:p>
            <a:pPr marL="171360" indent="-170640">
              <a:lnSpc>
                <a:spcPct val="90000"/>
              </a:lnSpc>
              <a:spcBef>
                <a:spcPts val="751"/>
              </a:spcBef>
              <a:buClr>
                <a:srgbClr val="000000"/>
              </a:buClr>
              <a:buFont typeface="Arial"/>
              <a:buChar char="•"/>
            </a:pPr>
            <a:r>
              <a:rPr b="0" lang="en-US" sz="2100" spc="-1" strike="noStrike">
                <a:solidFill>
                  <a:srgbClr val="000000"/>
                </a:solidFill>
                <a:latin typeface="Calibri"/>
              </a:rPr>
              <a:t>Higher abstraction level API then ABIS Webservice</a:t>
            </a:r>
            <a:endParaRPr b="0" lang="en-US" sz="2100" spc="-1" strike="noStrike">
              <a:latin typeface="Arial"/>
            </a:endParaRPr>
          </a:p>
          <a:p>
            <a:pPr marL="171360" indent="-170640">
              <a:lnSpc>
                <a:spcPct val="90000"/>
              </a:lnSpc>
              <a:spcBef>
                <a:spcPts val="751"/>
              </a:spcBef>
              <a:buClr>
                <a:srgbClr val="000000"/>
              </a:buClr>
              <a:buFont typeface="Arial"/>
              <a:buChar char="•"/>
            </a:pPr>
            <a:r>
              <a:rPr b="0" lang="en-US" sz="2100" spc="-1" strike="noStrike">
                <a:solidFill>
                  <a:srgbClr val="000000"/>
                </a:solidFill>
                <a:latin typeface="Calibri"/>
              </a:rPr>
              <a:t>Identity ID support (CRUD)</a:t>
            </a:r>
            <a:endParaRPr b="0" lang="en-US" sz="2100" spc="-1" strike="noStrike">
              <a:latin typeface="Arial"/>
            </a:endParaRPr>
          </a:p>
          <a:p>
            <a:pPr marL="171360" indent="-170640">
              <a:lnSpc>
                <a:spcPct val="90000"/>
              </a:lnSpc>
              <a:spcBef>
                <a:spcPts val="751"/>
              </a:spcBef>
              <a:buClr>
                <a:srgbClr val="000000"/>
              </a:buClr>
              <a:buFont typeface="Arial"/>
              <a:buChar char="•"/>
            </a:pPr>
            <a:r>
              <a:rPr b="0" lang="en-US" sz="2100" spc="-1" strike="noStrike">
                <a:solidFill>
                  <a:srgbClr val="000000"/>
                </a:solidFill>
                <a:latin typeface="Calibri"/>
              </a:rPr>
              <a:t>Enrollments (images)</a:t>
            </a:r>
            <a:endParaRPr b="0" lang="en-US" sz="2100" spc="-1" strike="noStrike">
              <a:latin typeface="Arial"/>
            </a:endParaRPr>
          </a:p>
          <a:p>
            <a:pPr marL="171360" indent="-170640">
              <a:lnSpc>
                <a:spcPct val="90000"/>
              </a:lnSpc>
              <a:spcBef>
                <a:spcPts val="751"/>
              </a:spcBef>
              <a:buClr>
                <a:srgbClr val="000000"/>
              </a:buClr>
              <a:buFont typeface="Arial"/>
              <a:buChar char="•"/>
            </a:pPr>
            <a:r>
              <a:rPr b="0" lang="en-US" sz="2100" spc="-1" strike="noStrike">
                <a:solidFill>
                  <a:srgbClr val="000000"/>
                </a:solidFill>
                <a:latin typeface="Calibri"/>
              </a:rPr>
              <a:t>Identification (images, templates)</a:t>
            </a:r>
            <a:endParaRPr b="0" lang="en-US" sz="2100" spc="-1" strike="noStrike">
              <a:latin typeface="Arial"/>
            </a:endParaRPr>
          </a:p>
          <a:p>
            <a:pPr marL="171360" indent="-170640">
              <a:lnSpc>
                <a:spcPct val="90000"/>
              </a:lnSpc>
              <a:spcBef>
                <a:spcPts val="751"/>
              </a:spcBef>
              <a:buClr>
                <a:srgbClr val="000000"/>
              </a:buClr>
              <a:buFont typeface="Arial"/>
              <a:buChar char="•"/>
            </a:pPr>
            <a:r>
              <a:rPr b="0" lang="en-US" sz="2100" spc="-1" strike="noStrike">
                <a:solidFill>
                  <a:srgbClr val="000000"/>
                </a:solidFill>
                <a:latin typeface="Calibri"/>
              </a:rPr>
              <a:t>Comparision (images, templates)</a:t>
            </a:r>
            <a:endParaRPr b="0" lang="en-US" sz="2100" spc="-1" strike="noStrike">
              <a:latin typeface="Arial"/>
            </a:endParaRPr>
          </a:p>
        </p:txBody>
      </p:sp>
    </p:spTree>
  </p:cSld>
  <mc:AlternateContent>
    <mc:Choice Requires="p14">
      <p:transition spd="med" p14:dur="700">
        <p:fade/>
      </p:transition>
    </mc:Choice>
    <mc:Fallback>
      <p:transition spd="med">
        <p:fade/>
      </p:transition>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6" name="CustomShape 1"/>
          <p:cNvSpPr/>
          <p:nvPr/>
        </p:nvSpPr>
        <p:spPr>
          <a:xfrm>
            <a:off x="628560" y="365040"/>
            <a:ext cx="7886160" cy="132480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US" sz="3300" spc="-1" strike="noStrike">
                <a:solidFill>
                  <a:srgbClr val="000000"/>
                </a:solidFill>
                <a:latin typeface="Calibri Light"/>
              </a:rPr>
              <a:t>WebABIS NIST Extension API</a:t>
            </a:r>
            <a:endParaRPr b="0" lang="en-US" sz="3300" spc="-1" strike="noStrike">
              <a:latin typeface="Arial"/>
            </a:endParaRPr>
          </a:p>
        </p:txBody>
      </p:sp>
      <p:sp>
        <p:nvSpPr>
          <p:cNvPr id="267" name="CustomShape 2"/>
          <p:cNvSpPr/>
          <p:nvPr/>
        </p:nvSpPr>
        <p:spPr>
          <a:xfrm>
            <a:off x="7086600" y="182520"/>
            <a:ext cx="2056680" cy="36432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866006CF-AAD7-4C5D-9439-BB7B19B9E33F}" type="slidenum">
              <a:rPr b="0" lang="en-US" sz="900" spc="-1" strike="noStrike">
                <a:solidFill>
                  <a:srgbClr val="8b8b8b"/>
                </a:solidFill>
                <a:latin typeface="Calibri"/>
              </a:rPr>
              <a:t>6</a:t>
            </a:fld>
            <a:endParaRPr b="0" lang="en-US" sz="900" spc="-1" strike="noStrike">
              <a:latin typeface="Arial"/>
            </a:endParaRPr>
          </a:p>
        </p:txBody>
      </p:sp>
      <p:sp>
        <p:nvSpPr>
          <p:cNvPr id="268" name="CustomShape 3"/>
          <p:cNvSpPr/>
          <p:nvPr/>
        </p:nvSpPr>
        <p:spPr>
          <a:xfrm>
            <a:off x="628560" y="1556640"/>
            <a:ext cx="7886160" cy="4350600"/>
          </a:xfrm>
          <a:prstGeom prst="rect">
            <a:avLst/>
          </a:prstGeom>
          <a:noFill/>
          <a:ln>
            <a:noFill/>
          </a:ln>
        </p:spPr>
        <p:style>
          <a:lnRef idx="0"/>
          <a:fillRef idx="0"/>
          <a:effectRef idx="0"/>
          <a:fontRef idx="minor"/>
        </p:style>
        <p:txBody>
          <a:bodyPr lIns="90000" rIns="90000" tIns="45000" bIns="45000">
            <a:noAutofit/>
          </a:bodyPr>
          <a:p>
            <a:pPr marL="171360" indent="-170640">
              <a:lnSpc>
                <a:spcPct val="90000"/>
              </a:lnSpc>
              <a:spcBef>
                <a:spcPts val="751"/>
              </a:spcBef>
              <a:buClr>
                <a:srgbClr val="000000"/>
              </a:buClr>
              <a:buFont typeface="Arial"/>
              <a:buChar char="•"/>
            </a:pPr>
            <a:r>
              <a:rPr b="0" lang="en-US" sz="2100" spc="-1" strike="noStrike">
                <a:solidFill>
                  <a:srgbClr val="000000"/>
                </a:solidFill>
                <a:latin typeface="Calibri"/>
              </a:rPr>
              <a:t>NIST files as payload</a:t>
            </a:r>
            <a:endParaRPr b="0" lang="en-US" sz="2100" spc="-1" strike="noStrike">
              <a:latin typeface="Arial"/>
            </a:endParaRPr>
          </a:p>
          <a:p>
            <a:pPr marL="171360" indent="-170640">
              <a:lnSpc>
                <a:spcPct val="90000"/>
              </a:lnSpc>
              <a:spcBef>
                <a:spcPts val="751"/>
              </a:spcBef>
              <a:buClr>
                <a:srgbClr val="000000"/>
              </a:buClr>
              <a:buFont typeface="Arial"/>
              <a:buChar char="•"/>
            </a:pPr>
            <a:r>
              <a:rPr b="0" lang="en-US" sz="2100" spc="-1" strike="noStrike">
                <a:solidFill>
                  <a:srgbClr val="000000"/>
                </a:solidFill>
                <a:latin typeface="Calibri"/>
              </a:rPr>
              <a:t>Enrollment</a:t>
            </a:r>
            <a:endParaRPr b="0" lang="en-US" sz="2100" spc="-1" strike="noStrike">
              <a:latin typeface="Arial"/>
            </a:endParaRPr>
          </a:p>
          <a:p>
            <a:pPr marL="171360" indent="-170640">
              <a:lnSpc>
                <a:spcPct val="90000"/>
              </a:lnSpc>
              <a:spcBef>
                <a:spcPts val="751"/>
              </a:spcBef>
              <a:buClr>
                <a:srgbClr val="000000"/>
              </a:buClr>
              <a:buFont typeface="Arial"/>
              <a:buChar char="•"/>
            </a:pPr>
            <a:r>
              <a:rPr b="0" lang="en-US" sz="2100" spc="-1" strike="noStrike">
                <a:solidFill>
                  <a:srgbClr val="000000"/>
                </a:solidFill>
                <a:latin typeface="Calibri"/>
              </a:rPr>
              <a:t>Identification</a:t>
            </a:r>
            <a:endParaRPr b="0" lang="en-US" sz="2100" spc="-1" strike="noStrike">
              <a:latin typeface="Arial"/>
            </a:endParaRPr>
          </a:p>
          <a:p>
            <a:pPr marL="171360" indent="-170640">
              <a:lnSpc>
                <a:spcPct val="90000"/>
              </a:lnSpc>
              <a:spcBef>
                <a:spcPts val="751"/>
              </a:spcBef>
              <a:buClr>
                <a:srgbClr val="000000"/>
              </a:buClr>
              <a:buFont typeface="Arial"/>
              <a:buChar char="•"/>
            </a:pPr>
            <a:r>
              <a:rPr b="0" lang="en-US" sz="2100" spc="-1" strike="noStrike">
                <a:solidFill>
                  <a:srgbClr val="000000"/>
                </a:solidFill>
                <a:latin typeface="Calibri"/>
              </a:rPr>
              <a:t>Delete</a:t>
            </a:r>
            <a:endParaRPr b="0" lang="en-US" sz="2100" spc="-1" strike="noStrike">
              <a:latin typeface="Arial"/>
            </a:endParaRPr>
          </a:p>
        </p:txBody>
      </p:sp>
    </p:spTree>
  </p:cSld>
  <mc:AlternateContent>
    <mc:Choice Requires="p14">
      <p:transition spd="med" p14:dur="700">
        <p:fade/>
      </p:transition>
    </mc:Choice>
    <mc:Fallback>
      <p:transition spd="med">
        <p:fade/>
      </p:transition>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9" name="CustomShape 1"/>
          <p:cNvSpPr/>
          <p:nvPr/>
        </p:nvSpPr>
        <p:spPr>
          <a:xfrm>
            <a:off x="628560" y="365040"/>
            <a:ext cx="7886160" cy="132480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US" sz="3300" spc="-1" strike="noStrike">
                <a:solidFill>
                  <a:srgbClr val="000000"/>
                </a:solidFill>
                <a:latin typeface="Calibri Light"/>
              </a:rPr>
              <a:t>NIST Converter API</a:t>
            </a:r>
            <a:endParaRPr b="0" lang="en-US" sz="3300" spc="-1" strike="noStrike">
              <a:latin typeface="Arial"/>
            </a:endParaRPr>
          </a:p>
        </p:txBody>
      </p:sp>
      <p:sp>
        <p:nvSpPr>
          <p:cNvPr id="270" name="CustomShape 2"/>
          <p:cNvSpPr/>
          <p:nvPr/>
        </p:nvSpPr>
        <p:spPr>
          <a:xfrm>
            <a:off x="7086600" y="182520"/>
            <a:ext cx="2056680" cy="36432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DCE2F939-EAF7-447B-9C80-62D6CCE82133}" type="slidenum">
              <a:rPr b="0" lang="en-US" sz="900" spc="-1" strike="noStrike">
                <a:solidFill>
                  <a:srgbClr val="8b8b8b"/>
                </a:solidFill>
                <a:latin typeface="Calibri"/>
              </a:rPr>
              <a:t>6</a:t>
            </a:fld>
            <a:endParaRPr b="0" lang="en-US" sz="900" spc="-1" strike="noStrike">
              <a:latin typeface="Arial"/>
            </a:endParaRPr>
          </a:p>
        </p:txBody>
      </p:sp>
      <p:sp>
        <p:nvSpPr>
          <p:cNvPr id="271" name="CustomShape 3"/>
          <p:cNvSpPr/>
          <p:nvPr/>
        </p:nvSpPr>
        <p:spPr>
          <a:xfrm>
            <a:off x="628560" y="1556640"/>
            <a:ext cx="7886160" cy="4350600"/>
          </a:xfrm>
          <a:prstGeom prst="rect">
            <a:avLst/>
          </a:prstGeom>
          <a:noFill/>
          <a:ln>
            <a:noFill/>
          </a:ln>
        </p:spPr>
        <p:style>
          <a:lnRef idx="0"/>
          <a:fillRef idx="0"/>
          <a:effectRef idx="0"/>
          <a:fontRef idx="minor"/>
        </p:style>
        <p:txBody>
          <a:bodyPr lIns="90000" rIns="90000" tIns="45000" bIns="45000">
            <a:noAutofit/>
          </a:bodyPr>
          <a:p>
            <a:pPr marL="171360" indent="-170640">
              <a:lnSpc>
                <a:spcPct val="90000"/>
              </a:lnSpc>
              <a:spcBef>
                <a:spcPts val="751"/>
              </a:spcBef>
              <a:buClr>
                <a:srgbClr val="000000"/>
              </a:buClr>
              <a:buFont typeface="Arial"/>
              <a:buChar char="•"/>
            </a:pPr>
            <a:r>
              <a:rPr b="0" lang="en-US" sz="2100" spc="-1" strike="noStrike">
                <a:solidFill>
                  <a:srgbClr val="000000"/>
                </a:solidFill>
                <a:latin typeface="Calibri"/>
              </a:rPr>
              <a:t>Parsing of NIST files (NIST ITL, NIST XML)</a:t>
            </a:r>
            <a:endParaRPr b="0" lang="en-US" sz="2100" spc="-1" strike="noStrike">
              <a:latin typeface="Arial"/>
            </a:endParaRPr>
          </a:p>
          <a:p>
            <a:pPr marL="171360" indent="-170640">
              <a:lnSpc>
                <a:spcPct val="90000"/>
              </a:lnSpc>
              <a:spcBef>
                <a:spcPts val="751"/>
              </a:spcBef>
              <a:buClr>
                <a:srgbClr val="000000"/>
              </a:buClr>
              <a:buFont typeface="Arial"/>
              <a:buChar char="•"/>
            </a:pPr>
            <a:r>
              <a:rPr b="0" lang="en-US" sz="2100" spc="-1" strike="noStrike">
                <a:solidFill>
                  <a:srgbClr val="000000"/>
                </a:solidFill>
                <a:latin typeface="Calibri"/>
              </a:rPr>
              <a:t>Creation of NIST files</a:t>
            </a:r>
            <a:endParaRPr b="0" lang="en-US" sz="2100" spc="-1" strike="noStrike">
              <a:latin typeface="Arial"/>
            </a:endParaRPr>
          </a:p>
          <a:p>
            <a:pPr marL="171360" indent="-170640">
              <a:lnSpc>
                <a:spcPct val="90000"/>
              </a:lnSpc>
              <a:spcBef>
                <a:spcPts val="751"/>
              </a:spcBef>
              <a:buClr>
                <a:srgbClr val="000000"/>
              </a:buClr>
              <a:buFont typeface="Arial"/>
              <a:buChar char="•"/>
            </a:pPr>
            <a:r>
              <a:rPr b="0" lang="en-US" sz="2100" spc="-1" strike="noStrike">
                <a:solidFill>
                  <a:srgbClr val="000000"/>
                </a:solidFill>
                <a:latin typeface="Calibri"/>
              </a:rPr>
              <a:t>JSON representation format for better integration</a:t>
            </a:r>
            <a:endParaRPr b="0" lang="en-US" sz="2100" spc="-1" strike="noStrike">
              <a:latin typeface="Arial"/>
            </a:endParaRPr>
          </a:p>
          <a:p>
            <a:pPr marL="171360" indent="-170640">
              <a:lnSpc>
                <a:spcPct val="90000"/>
              </a:lnSpc>
              <a:spcBef>
                <a:spcPts val="751"/>
              </a:spcBef>
              <a:buClr>
                <a:srgbClr val="000000"/>
              </a:buClr>
              <a:buFont typeface="Arial"/>
              <a:buChar char="•"/>
            </a:pPr>
            <a:r>
              <a:rPr b="0" lang="en-US" sz="2100" spc="-1" strike="noStrike">
                <a:solidFill>
                  <a:srgbClr val="000000"/>
                </a:solidFill>
                <a:latin typeface="Calibri"/>
              </a:rPr>
              <a:t>Wraps Aware NISTPack parser SDK (required for creation of NIST files)</a:t>
            </a:r>
            <a:endParaRPr b="0" lang="en-US" sz="2100" spc="-1" strike="noStrike">
              <a:latin typeface="Arial"/>
            </a:endParaRPr>
          </a:p>
          <a:p>
            <a:pPr marL="171360" indent="-170640">
              <a:lnSpc>
                <a:spcPct val="90000"/>
              </a:lnSpc>
              <a:spcBef>
                <a:spcPts val="751"/>
              </a:spcBef>
              <a:buClr>
                <a:srgbClr val="000000"/>
              </a:buClr>
              <a:buFont typeface="Arial"/>
              <a:buChar char="•"/>
            </a:pPr>
            <a:r>
              <a:rPr b="0" lang="en-US" sz="2100" spc="-1" strike="noStrike">
                <a:solidFill>
                  <a:srgbClr val="000000"/>
                </a:solidFill>
                <a:latin typeface="Calibri"/>
              </a:rPr>
              <a:t>DERMALOG NIST parser implementation (parser production ready)</a:t>
            </a:r>
            <a:endParaRPr b="0" lang="en-US" sz="2100" spc="-1" strike="noStrike">
              <a:latin typeface="Arial"/>
            </a:endParaRPr>
          </a:p>
          <a:p>
            <a:pPr marL="171360" indent="-170640">
              <a:lnSpc>
                <a:spcPct val="90000"/>
              </a:lnSpc>
              <a:spcBef>
                <a:spcPts val="751"/>
              </a:spcBef>
              <a:buClr>
                <a:srgbClr val="000000"/>
              </a:buClr>
              <a:buFont typeface="Arial"/>
              <a:buChar char="•"/>
            </a:pPr>
            <a:r>
              <a:rPr b="0" lang="en-US" sz="2100" spc="-1" strike="noStrike">
                <a:solidFill>
                  <a:srgbClr val="000000"/>
                </a:solidFill>
                <a:latin typeface="Calibri"/>
              </a:rPr>
              <a:t>DERMALOG NIST creation in development (working POCs)</a:t>
            </a:r>
            <a:endParaRPr b="0" lang="en-US" sz="2100" spc="-1" strike="noStrike">
              <a:latin typeface="Arial"/>
            </a:endParaRPr>
          </a:p>
        </p:txBody>
      </p:sp>
    </p:spTree>
  </p:cSld>
  <mc:AlternateContent>
    <mc:Choice Requires="p14">
      <p:transition spd="med" p14:dur="700">
        <p:fade/>
      </p:transition>
    </mc:Choice>
    <mc:Fallback>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186</TotalTime>
  <Application>LibreOffice/6.3.6.2$Linux_X86_64 LibreOffice_project/30$Build-2</Application>
  <Words>810</Words>
  <Paragraphs>246</Paragraphs>
  <Company>DERMALOG Identification Systems GmbH, Germany</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2006-03-11T14:29:31Z</dcterms:created>
  <dc:creator>MullG</dc:creator>
  <dc:description/>
  <dc:language>en-US</dc:language>
  <cp:lastModifiedBy/>
  <dcterms:modified xsi:type="dcterms:W3CDTF">2021-05-31T08:23:48Z</dcterms:modified>
  <cp:revision>1581</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mpany">
    <vt:lpwstr>DERMALOG Identification Systems GmbH, Germany</vt:lpwstr>
  </property>
  <property fmtid="{D5CDD505-2E9C-101B-9397-08002B2CF9AE}" pid="4" name="HiddenSlides">
    <vt:i4>2</vt:i4>
  </property>
  <property fmtid="{D5CDD505-2E9C-101B-9397-08002B2CF9AE}" pid="5" name="HyperlinksChanged">
    <vt:bool>0</vt:bool>
  </property>
  <property fmtid="{D5CDD505-2E9C-101B-9397-08002B2CF9AE}" pid="6" name="LinksUpToDate">
    <vt:bool>0</vt:bool>
  </property>
  <property fmtid="{D5CDD505-2E9C-101B-9397-08002B2CF9AE}" pid="7" name="MMClips">
    <vt:i4>0</vt:i4>
  </property>
  <property fmtid="{D5CDD505-2E9C-101B-9397-08002B2CF9AE}" pid="8" name="Notes">
    <vt:i4>0</vt:i4>
  </property>
  <property fmtid="{D5CDD505-2E9C-101B-9397-08002B2CF9AE}" pid="9" name="PresentationFormat">
    <vt:lpwstr>On-screen Show (4:3)</vt:lpwstr>
  </property>
  <property fmtid="{D5CDD505-2E9C-101B-9397-08002B2CF9AE}" pid="10" name="ScaleCrop">
    <vt:bool>0</vt:bool>
  </property>
  <property fmtid="{D5CDD505-2E9C-101B-9397-08002B2CF9AE}" pid="11" name="ShareDoc">
    <vt:bool>0</vt:bool>
  </property>
  <property fmtid="{D5CDD505-2E9C-101B-9397-08002B2CF9AE}" pid="12" name="Slides">
    <vt:i4>27</vt:i4>
  </property>
</Properties>
</file>