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media/image2.png" ContentType="image/png"/>
  <Override PartName="/ppt/media/image6.jpeg" ContentType="image/jpeg"/>
  <Override PartName="/ppt/media/image1.jpeg" ContentType="image/jpeg"/>
  <Override PartName="/ppt/media/image3.jpeg" ContentType="image/jpeg"/>
  <Override PartName="/ppt/media/image5.png" ContentType="image/png"/>
  <Override PartName="/ppt/media/image4.jpeg" ContentType="image/jpeg"/>
  <Override PartName="/ppt/presentation.xml" ContentType="application/vnd.openxmlformats-officedocument.presentationml.presentation.main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6" descr=""/>
          <p:cNvPicPr/>
          <p:nvPr/>
        </p:nvPicPr>
        <p:blipFill>
          <a:blip r:embed="rId2"/>
          <a:stretch/>
        </p:blipFill>
        <p:spPr>
          <a:xfrm>
            <a:off x="0" y="6165360"/>
            <a:ext cx="9142200" cy="693360"/>
          </a:xfrm>
          <a:prstGeom prst="rect">
            <a:avLst/>
          </a:prstGeom>
          <a:ln>
            <a:noFill/>
          </a:ln>
        </p:spPr>
      </p:pic>
      <p:pic>
        <p:nvPicPr>
          <p:cNvPr id="1" name="Bild 2" descr=""/>
          <p:cNvPicPr/>
          <p:nvPr/>
        </p:nvPicPr>
        <p:blipFill>
          <a:blip r:embed="rId3"/>
          <a:stretch/>
        </p:blipFill>
        <p:spPr>
          <a:xfrm>
            <a:off x="0" y="1080"/>
            <a:ext cx="9140400" cy="68608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ild 6" descr=""/>
          <p:cNvPicPr/>
          <p:nvPr/>
        </p:nvPicPr>
        <p:blipFill>
          <a:blip r:embed="rId2"/>
          <a:stretch/>
        </p:blipFill>
        <p:spPr>
          <a:xfrm>
            <a:off x="0" y="6165360"/>
            <a:ext cx="9142200" cy="69336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Bild 6" descr=""/>
          <p:cNvPicPr/>
          <p:nvPr/>
        </p:nvPicPr>
        <p:blipFill>
          <a:blip r:embed="rId2"/>
          <a:stretch/>
        </p:blipFill>
        <p:spPr>
          <a:xfrm>
            <a:off x="0" y="6165360"/>
            <a:ext cx="9142200" cy="693360"/>
          </a:xfrm>
          <a:prstGeom prst="rect">
            <a:avLst/>
          </a:prstGeom>
          <a:ln>
            <a:noFill/>
          </a:ln>
        </p:spPr>
      </p:pic>
      <p:pic>
        <p:nvPicPr>
          <p:cNvPr id="80" name="Bild 7" descr=""/>
          <p:cNvPicPr/>
          <p:nvPr/>
        </p:nvPicPr>
        <p:blipFill>
          <a:blip r:embed="rId3"/>
          <a:stretch/>
        </p:blipFill>
        <p:spPr>
          <a:xfrm>
            <a:off x="565200" y="3285000"/>
            <a:ext cx="1953360" cy="175392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323640" y="2133000"/>
            <a:ext cx="3238560" cy="10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Head Office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DERMALOG Identification Systems GmbH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Mittelweg 120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20148 Hamburg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Germany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276000" y="2134440"/>
            <a:ext cx="3238560" cy="10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Berlin Office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DERMALOG Identification Systems GmbH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Kronenstrasse 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10117 Berlin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Germany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149160" y="2153520"/>
            <a:ext cx="323856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Malaysia Office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DERMALOG AFIS Asia Sdn Bhd8-4, 8th Floor, Bangunan Malaysia RE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No. 17, Lorong Dungun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Damansara Heights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50490 Kuala Lumpur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3272400" y="3558960"/>
            <a:ext cx="323856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Philippine Branch Office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DERMALOG Identification Systems GmbH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7/F Unit B 8 Rockwell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Hidalgo Drive, Rockwell Center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Makati City 1210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Philippines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6149160" y="3533400"/>
            <a:ext cx="382140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Singapore Office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DERMALOG Singapore Technical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Services Pte. Ltd.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Southbank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883 North Bridge Road, #17-02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198785 Singapore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Bild 6" descr=""/>
          <p:cNvPicPr/>
          <p:nvPr/>
        </p:nvPicPr>
        <p:blipFill>
          <a:blip r:embed="rId2"/>
          <a:stretch/>
        </p:blipFill>
        <p:spPr>
          <a:xfrm>
            <a:off x="0" y="6165360"/>
            <a:ext cx="9142200" cy="693360"/>
          </a:xfrm>
          <a:prstGeom prst="rect">
            <a:avLst/>
          </a:prstGeom>
          <a:ln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puppet.com/docs/bolt/latest/bolt.html" TargetMode="External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458040" y="6356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3850C24-06E2-4A3A-90C2-40E083B997BB}" type="slidenum"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640080" y="404640"/>
            <a:ext cx="7979760" cy="12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90000"/>
              </a:lnSpc>
            </a:pPr>
            <a:r>
              <a:rPr b="0" lang="en-US" sz="4500" spc="-1" strike="noStrike">
                <a:solidFill>
                  <a:srgbClr val="ffffff"/>
                </a:solidFill>
                <a:latin typeface="Calibri Light"/>
                <a:ea typeface="DejaVu Sans"/>
              </a:rPr>
              <a:t>ABIS Backend Deployment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1763640" y="1717200"/>
            <a:ext cx="6856200" cy="47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4"/>
          <p:cNvSpPr/>
          <p:nvPr/>
        </p:nvSpPr>
        <p:spPr>
          <a:xfrm>
            <a:off x="1763640" y="2192400"/>
            <a:ext cx="6856200" cy="12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90000"/>
              </a:lnSpc>
              <a:spcBef>
                <a:spcPts val="75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Daniel Derstappen/Thomas Hluchnik • ABIS BE • June 2021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48640" y="1097280"/>
            <a:ext cx="7954200" cy="41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Change configuration data in Git repo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Open console (terminal, Powershell on Windows)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cd into installer directory of ABIS Backend release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Run plan to reconfigure data of Puppet environment</a:t>
            </a:r>
            <a:br/>
            <a:r>
              <a:rPr b="0" lang="en-US" sz="1800" spc="-1" strike="noStrike">
                <a:solidFill>
                  <a:srgbClr val="004289"/>
                </a:solidFill>
                <a:latin typeface="DejaVu Sans Mono"/>
                <a:ea typeface="DejaVu Sans"/>
              </a:rPr>
              <a:t>bolt plan run abis_tools::prepare_environment_data data_repo=&lt;path to git repo&gt; data_branch=&lt;branch in git repo&gt; environment_name=abis -t &lt;target host&gt; -u root ...</a:t>
            </a:r>
            <a:endParaRPr b="0" lang="en-US" sz="18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Apply the changes</a:t>
            </a:r>
            <a:br/>
            <a:r>
              <a:rPr b="0" lang="en-US" sz="1800" spc="-1" strike="noStrike">
                <a:solidFill>
                  <a:srgbClr val="004289"/>
                </a:solidFill>
                <a:latin typeface="DejaVu Sans Mono"/>
                <a:ea typeface="DejaVu Sans"/>
              </a:rPr>
              <a:t>bolt task run abis_tools::agent environment=abis nomaster=true  -t &lt;target host&gt; -u root ...</a:t>
            </a:r>
            <a:endParaRPr b="0" lang="en-US" sz="18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Check target system state</a:t>
            </a:r>
            <a:br/>
            <a:r>
              <a:rPr b="0" lang="en-US" sz="1800" spc="-1" strike="noStrike">
                <a:solidFill>
                  <a:srgbClr val="004289"/>
                </a:solidFill>
                <a:latin typeface="DejaVu Sans Mono"/>
                <a:ea typeface="DejaVu Sans"/>
              </a:rPr>
              <a:t>bolt command run ‘abis_systemcheck.sh’ -t &lt;target host&gt; -u root 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6948360" y="182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84976CF-10F6-4B84-B0BC-C9BF4FF3BC21}" type="slidenum">
              <a:rPr b="0" lang="en-US" sz="900" spc="-1" strike="noStrike">
                <a:solidFill>
                  <a:srgbClr val="8b93b0"/>
                </a:solidFill>
                <a:latin typeface="Calibri Light"/>
                <a:ea typeface="DejaVu Sans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628560" y="365040"/>
            <a:ext cx="7885080" cy="68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4289"/>
                </a:solidFill>
                <a:latin typeface="Calibri Light"/>
                <a:ea typeface="DejaVu Sans"/>
              </a:rPr>
              <a:t>ABIS Backend reconfiguration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48640" y="1097280"/>
            <a:ext cx="7954200" cy="41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Automate checking of service availability (use Icinga2, Zabbix, check_mk…)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Configure notifications as required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Check general system health of target host(s)</a:t>
            </a:r>
            <a:endParaRPr b="0" lang="en-US" sz="21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RAM utilization (free, swap)</a:t>
            </a:r>
            <a:endParaRPr b="0" lang="en-US" sz="21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CPU utilization</a:t>
            </a:r>
            <a:endParaRPr b="0" lang="en-US" sz="21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Disk usage</a:t>
            </a:r>
            <a:endParaRPr b="0" lang="en-US" sz="21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Network connectivity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Check database health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Check services (ABIS Backend)</a:t>
            </a:r>
            <a:endParaRPr b="0" lang="en-US" sz="21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Check info and metrics endpoints of services with HTTP</a:t>
            </a:r>
            <a:endParaRPr b="0" lang="en-US" sz="21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Check snmp variables of ABIS Matching Dispatcher/Satellite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6948360" y="182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BAD3ADE-159F-43A5-A622-8774C64CC976}" type="slidenum">
              <a:rPr b="0" lang="en-US" sz="900" spc="-1" strike="noStrike">
                <a:solidFill>
                  <a:srgbClr val="8b93b0"/>
                </a:solidFill>
                <a:latin typeface="Calibri Light"/>
                <a:ea typeface="DejaVu Sans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628560" y="365040"/>
            <a:ext cx="7885080" cy="68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4289"/>
                </a:solidFill>
                <a:latin typeface="Calibri Light"/>
                <a:ea typeface="DejaVu Sans"/>
              </a:rPr>
              <a:t>Monitoring ABIS Backend services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548640" y="1097280"/>
            <a:ext cx="7954200" cy="41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ABIS Backend documentation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https://puppet.com/docs/puppet/7/puppet_index.html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 u="sng">
                <a:solidFill>
                  <a:srgbClr val="0563c1"/>
                </a:solidFill>
                <a:uFillTx/>
                <a:latin typeface="Calibri Light"/>
                <a:ea typeface="DejaVu Sans"/>
                <a:hlinkClick r:id="rId1"/>
              </a:rPr>
              <a:t>https://puppet.com/docs/bolt/latest/bolt.html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https://git-scm.com/doc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6948360" y="182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7FCA397-A859-4F6B-8463-474974BB5891}" type="slidenum">
              <a:rPr b="0" lang="en-US" sz="900" spc="-1" strike="noStrike">
                <a:solidFill>
                  <a:srgbClr val="8b93b0"/>
                </a:solidFill>
                <a:latin typeface="Calibri Light"/>
                <a:ea typeface="DejaVu Sans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628560" y="365040"/>
            <a:ext cx="7885080" cy="68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4289"/>
                </a:solidFill>
                <a:latin typeface="Calibri Light"/>
                <a:ea typeface="DejaVu Sans"/>
              </a:rPr>
              <a:t>References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948360" y="182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A586EEE-6185-4D61-AABE-875E4FC75C37}" type="slidenum">
              <a:rPr b="0" lang="en-US" sz="900" spc="-1" strike="noStrike">
                <a:solidFill>
                  <a:srgbClr val="8b93b0"/>
                </a:solidFill>
                <a:latin typeface="Calibri Light"/>
                <a:ea typeface="DejaVu Sans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6948360" y="182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B1786E0-D5B5-48BC-8A6F-DE4F1ED9735B}" type="slidenum">
              <a:rPr b="0" lang="en-US" sz="900" spc="-1" strike="noStrike">
                <a:solidFill>
                  <a:srgbClr val="8b93b0"/>
                </a:solidFill>
                <a:latin typeface="Calibri Light"/>
                <a:ea typeface="DejaVu Sans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630000" y="836640"/>
            <a:ext cx="638856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3"/>
          <p:cNvSpPr/>
          <p:nvPr/>
        </p:nvSpPr>
        <p:spPr>
          <a:xfrm>
            <a:off x="630000" y="1989000"/>
            <a:ext cx="3220200" cy="16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94360" y="1188720"/>
            <a:ext cx="617112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Deployment tools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Managing configuration data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ABIS Backend Installation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Reconfiguration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Monitoring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6948360" y="182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22B1DEF-6C9E-45D3-85E5-226A7C3692DF}" type="slidenum">
              <a:rPr b="0" lang="en-US" sz="900" spc="-1" strike="noStrike">
                <a:solidFill>
                  <a:srgbClr val="8b93b0"/>
                </a:solidFill>
                <a:latin typeface="Calibri Light"/>
                <a:ea typeface="DejaVu Sans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628560" y="365040"/>
            <a:ext cx="7885080" cy="68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4289"/>
                </a:solidFill>
                <a:latin typeface="Calibri Light"/>
                <a:ea typeface="DejaVu Sans"/>
              </a:rPr>
              <a:t>Agenda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77240" y="1188720"/>
            <a:ext cx="7817040" cy="45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Puppet on target hosts</a:t>
            </a:r>
            <a:endParaRPr b="0" lang="en-US" sz="21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Install packages</a:t>
            </a:r>
            <a:endParaRPr b="0" lang="en-US" sz="21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Apply configuration changes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Puppet Bolt (Windows, Linux) on deployment host</a:t>
            </a:r>
            <a:endParaRPr b="0" lang="en-US" sz="21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Execute commands, tasks, plans on target hosts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Git (optional) on deployment host</a:t>
            </a:r>
            <a:endParaRPr b="0" lang="en-US" sz="21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Manage environment specific versioned configuration data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6948360" y="182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167D614-A78F-4419-92AE-088C3426B90A}" type="slidenum">
              <a:rPr b="0" lang="en-US" sz="900" spc="-1" strike="noStrike">
                <a:solidFill>
                  <a:srgbClr val="8b93b0"/>
                </a:solidFill>
                <a:latin typeface="Calibri Light"/>
                <a:ea typeface="DejaVu Sans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628560" y="365040"/>
            <a:ext cx="7885080" cy="68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4289"/>
                </a:solidFill>
                <a:latin typeface="Calibri Light"/>
                <a:ea typeface="DejaVu Sans"/>
              </a:rPr>
              <a:t>Deployment tools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777240" y="1188720"/>
            <a:ext cx="7817040" cy="45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Automation and management of infrastructure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Agent mode, local mode</a:t>
            </a:r>
            <a:br/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 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Puppet environment</a:t>
            </a:r>
            <a:endParaRPr b="0" lang="en-US" sz="21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Modules</a:t>
            </a:r>
            <a:endParaRPr b="0" lang="en-US" sz="21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Data</a:t>
            </a:r>
            <a:br/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 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Modules managing aspects of target systems</a:t>
            </a:r>
            <a:endParaRPr b="0" lang="en-US" sz="21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Manifests</a:t>
            </a:r>
            <a:endParaRPr b="0" lang="en-US" sz="21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Data</a:t>
            </a:r>
            <a:endParaRPr b="0" lang="en-US" sz="21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Files</a:t>
            </a:r>
            <a:endParaRPr b="0" lang="en-US" sz="21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Templates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6948360" y="182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D303456-036E-4BCF-81D5-C1D9F571E8F1}" type="slidenum">
              <a:rPr b="0" lang="en-US" sz="900" spc="-1" strike="noStrike">
                <a:solidFill>
                  <a:srgbClr val="8b93b0"/>
                </a:solidFill>
                <a:latin typeface="Calibri Light"/>
                <a:ea typeface="DejaVu Sans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628560" y="365040"/>
            <a:ext cx="7885080" cy="68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4289"/>
                </a:solidFill>
                <a:latin typeface="Calibri Light"/>
                <a:ea typeface="DejaVu Sans"/>
              </a:rPr>
              <a:t>Puppet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48640" y="1097280"/>
            <a:ext cx="8045640" cy="41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Orchestration of work to be done on target infrastructure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Access to target nodes using ssh (Linux) or WinRM (Windows)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command run</a:t>
            </a:r>
            <a:endParaRPr b="0" lang="en-US" sz="21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For adhoc commands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script run</a:t>
            </a:r>
            <a:endParaRPr b="0" lang="en-US" sz="21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Execute script on remote host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task run</a:t>
            </a:r>
            <a:endParaRPr b="0" lang="en-US" sz="21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For running task scripts</a:t>
            </a:r>
            <a:endParaRPr b="0" lang="en-US" sz="21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Tasks encapsulate commands and/or scripts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plan run</a:t>
            </a:r>
            <a:endParaRPr b="0" lang="en-US" sz="21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For running Puppet manifests, tasks, commands, script or other plans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948360" y="182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E1BD319-0C95-47C1-8C0C-2F03B7F71B02}" type="slidenum">
              <a:rPr b="0" lang="en-US" sz="900" spc="-1" strike="noStrike">
                <a:solidFill>
                  <a:srgbClr val="8b93b0"/>
                </a:solidFill>
                <a:latin typeface="Calibri Light"/>
                <a:ea typeface="DejaVu Sans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628560" y="365040"/>
            <a:ext cx="7885080" cy="68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4289"/>
                </a:solidFill>
                <a:latin typeface="Calibri Light"/>
                <a:ea typeface="DejaVu Sans"/>
              </a:rPr>
              <a:t>Puppet Bolt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48640" y="1097280"/>
            <a:ext cx="7954200" cy="41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Follow best practices recommendations for devops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Use version control for environment specific data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Recommendation is Git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Keep a branch or repository for each target environment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Noto Sans CJK SC"/>
              </a:rPr>
              <a:t>Create yaml files matching the </a:t>
            </a: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Hiera configuration of the Puppet environment</a:t>
            </a:r>
            <a:endParaRPr b="0" lang="en-US" sz="21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Maintain common data in data/common.yaml</a:t>
            </a:r>
            <a:endParaRPr b="0" lang="en-US" sz="21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Maintain node specific data in data/nodes/{node}.yaml</a:t>
            </a:r>
            <a:endParaRPr b="0" lang="en-US" sz="21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…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6948360" y="182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1C6466D-A04D-4C30-B683-5CD50D4F242D}" type="slidenum">
              <a:rPr b="0" lang="en-US" sz="900" spc="-1" strike="noStrike">
                <a:solidFill>
                  <a:srgbClr val="8b93b0"/>
                </a:solidFill>
                <a:latin typeface="Calibri Light"/>
                <a:ea typeface="DejaVu Sans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628560" y="365040"/>
            <a:ext cx="7885080" cy="68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4289"/>
                </a:solidFill>
                <a:latin typeface="Calibri Light"/>
                <a:ea typeface="DejaVu Sans"/>
              </a:rPr>
              <a:t>Managing data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48640" y="1097280"/>
            <a:ext cx="7954200" cy="41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Check prerequisites</a:t>
            </a:r>
            <a:endParaRPr b="0" lang="en-US" sz="21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Ensure target system requirements</a:t>
            </a:r>
            <a:endParaRPr b="0" lang="en-US" sz="21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Provide licenses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Prepare a database (Oracle)</a:t>
            </a:r>
            <a:endParaRPr b="0" lang="en-US" sz="21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Create tablespaces (tables, index, lob)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Prepare deployment host (Linux recommended)</a:t>
            </a:r>
            <a:endParaRPr b="0" lang="en-US" sz="21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Install DB migration tool packages</a:t>
            </a:r>
            <a:endParaRPr b="0" lang="en-US" sz="21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Ensure required tools are installed (Puppet Bolt, Git)</a:t>
            </a:r>
            <a:endParaRPr b="0" lang="en-US" sz="21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Ensure ssh access to target node(s)</a:t>
            </a:r>
            <a:endParaRPr b="0" lang="en-US" sz="21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Configuration data of target environment</a:t>
            </a:r>
            <a:endParaRPr b="0" lang="en-US" sz="21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ABIS Backend release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6948360" y="182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124C9FD-432C-4DF1-807F-C07BFE676C6C}" type="slidenum">
              <a:rPr b="0" lang="en-US" sz="900" spc="-1" strike="noStrike">
                <a:solidFill>
                  <a:srgbClr val="8b93b0"/>
                </a:solidFill>
                <a:latin typeface="Calibri Light"/>
                <a:ea typeface="DejaVu Sans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628560" y="365040"/>
            <a:ext cx="7885080" cy="68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4289"/>
                </a:solidFill>
                <a:latin typeface="Calibri Light"/>
                <a:ea typeface="DejaVu Sans"/>
              </a:rPr>
              <a:t>ABIS Backend installation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48640" y="1097280"/>
            <a:ext cx="7954200" cy="41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Install migration tool packages</a:t>
            </a:r>
            <a:endParaRPr b="0" lang="en-US" sz="21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dermalog-biometric-store-migration-oracle</a:t>
            </a:r>
            <a:endParaRPr b="0" lang="en-US" sz="21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dermalog-web-abis-migration-oracle</a:t>
            </a:r>
            <a:br/>
            <a:r>
              <a:rPr b="0" lang="en-US" sz="2100" spc="-1" strike="noStrike">
                <a:solidFill>
                  <a:srgbClr val="004289"/>
                </a:solidFill>
                <a:latin typeface="Calibri Light"/>
              </a:rPr>
              <a:t> 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cd /opt/dermalog/biometric-store-migration-oracle/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Run the migration tool</a:t>
            </a:r>
            <a:endParaRPr b="0" lang="en-US" sz="21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./migrate.sh</a:t>
            </a:r>
            <a:endParaRPr b="0" lang="en-US" sz="21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./validate</a:t>
            </a:r>
            <a:br/>
            <a:r>
              <a:rPr b="0" lang="en-US" sz="2100" spc="-1" strike="noStrike">
                <a:solidFill>
                  <a:srgbClr val="004289"/>
                </a:solidFill>
                <a:latin typeface="Calibri Light"/>
              </a:rPr>
              <a:t> 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cd /opt/dermalog/web-abis-migration-oracle/</a:t>
            </a:r>
            <a:endParaRPr b="0" lang="en-US" sz="21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Run the migration tool</a:t>
            </a:r>
            <a:endParaRPr b="0" lang="en-US" sz="21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./migrate.sh</a:t>
            </a:r>
            <a:endParaRPr b="0" lang="en-US" sz="21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./validate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6948360" y="182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CE0A506-2143-408C-8B02-29EF48DF4D3B}" type="slidenum">
              <a:rPr b="0" lang="en-US" sz="900" spc="-1" strike="noStrike">
                <a:solidFill>
                  <a:srgbClr val="8b93b0"/>
                </a:solidFill>
                <a:latin typeface="Calibri Light"/>
                <a:ea typeface="DejaVu Sans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628560" y="365040"/>
            <a:ext cx="7885080" cy="68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4289"/>
                </a:solidFill>
                <a:latin typeface="Calibri Light"/>
                <a:ea typeface="DejaVu Sans"/>
              </a:rPr>
              <a:t>ABIS Backend preparing the database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48640" y="1097280"/>
            <a:ext cx="7954200" cy="41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Open console (terminal, Powershell on Windows)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cd into installer directory of ABIS Backend release</a:t>
            </a:r>
            <a:endParaRPr b="0" lang="en-US" sz="21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Run installer</a:t>
            </a:r>
            <a:br/>
            <a:r>
              <a:rPr b="0" lang="en-US" sz="1800" spc="-1" strike="noStrike">
                <a:solidFill>
                  <a:srgbClr val="004289"/>
                </a:solidFill>
                <a:latin typeface="DejaVu Sans Mono"/>
                <a:ea typeface="DejaVu Sans"/>
              </a:rPr>
              <a:t>bolt plan run abis_install::standalone role=webabis_nist -t &lt;target host&gt; -u root 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  <a:p>
            <a:pPr marL="171360" indent="-16956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Check target system state</a:t>
            </a:r>
            <a:br/>
            <a:r>
              <a:rPr b="0" lang="en-US" sz="1800" spc="-1" strike="noStrike">
                <a:solidFill>
                  <a:srgbClr val="004289"/>
                </a:solidFill>
                <a:latin typeface="DejaVu Sans Mono"/>
                <a:ea typeface="DejaVu Sans"/>
              </a:rPr>
              <a:t>bolt command run ‘abis_systemcheck.sh’ -t &lt;target host&gt; -u root 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6948360" y="182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5358948-BA13-46A8-87BF-9BCA45F0EEA4}" type="slidenum">
              <a:rPr b="0" lang="en-US" sz="900" spc="-1" strike="noStrike">
                <a:solidFill>
                  <a:srgbClr val="8b93b0"/>
                </a:solidFill>
                <a:latin typeface="Calibri Light"/>
                <a:ea typeface="DejaVu Sans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628560" y="365040"/>
            <a:ext cx="7885080" cy="68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4289"/>
                </a:solidFill>
                <a:latin typeface="Calibri Light"/>
                <a:ea typeface="DejaVu Sans"/>
              </a:rPr>
              <a:t>ABIS Backend installation steps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Application>LibreOffice/6.3.6.2$Linux_X86_64 LibreOffice_project/30$Build-2</Application>
  <Words>810</Words>
  <Paragraphs>246</Paragraphs>
  <Company>DERMALOG Identification Systems GmbH, Germany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2006-03-11T14:29:31Z</dcterms:created>
  <dc:creator>MullG</dc:creator>
  <dc:description/>
  <dc:language>en-US</dc:language>
  <cp:lastModifiedBy/>
  <dcterms:modified xsi:type="dcterms:W3CDTF">2021-05-31T10:00:11Z</dcterms:modified>
  <cp:revision>1601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DERMALOG Identification Systems GmbH, Germany</vt:lpwstr>
  </property>
  <property fmtid="{D5CDD505-2E9C-101B-9397-08002B2CF9AE}" pid="4" name="HiddenSlides">
    <vt:i4>2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27</vt:i4>
  </property>
</Properties>
</file>