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2.png" ContentType="image/png"/>
  <Override PartName="/ppt/media/image6.jpeg" ContentType="image/jpeg"/>
  <Override PartName="/ppt/media/image1.jpeg" ContentType="image/jpeg"/>
  <Override PartName="/ppt/media/image3.jpeg" ContentType="image/jpeg"/>
  <Override PartName="/ppt/media/image5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1120" cy="692280"/>
          </a:xfrm>
          <a:prstGeom prst="rect">
            <a:avLst/>
          </a:prstGeom>
          <a:ln>
            <a:noFill/>
          </a:ln>
        </p:spPr>
      </p:pic>
      <p:pic>
        <p:nvPicPr>
          <p:cNvPr id="1" name="Bild 2" descr=""/>
          <p:cNvPicPr/>
          <p:nvPr/>
        </p:nvPicPr>
        <p:blipFill>
          <a:blip r:embed="rId3"/>
          <a:stretch/>
        </p:blipFill>
        <p:spPr>
          <a:xfrm>
            <a:off x="0" y="1080"/>
            <a:ext cx="9139320" cy="68598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1120" cy="692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1120" cy="692280"/>
          </a:xfrm>
          <a:prstGeom prst="rect">
            <a:avLst/>
          </a:prstGeom>
          <a:ln>
            <a:noFill/>
          </a:ln>
        </p:spPr>
      </p:pic>
      <p:pic>
        <p:nvPicPr>
          <p:cNvPr id="80" name="Bild 7" descr=""/>
          <p:cNvPicPr/>
          <p:nvPr/>
        </p:nvPicPr>
        <p:blipFill>
          <a:blip r:embed="rId3"/>
          <a:stretch/>
        </p:blipFill>
        <p:spPr>
          <a:xfrm>
            <a:off x="565200" y="3285000"/>
            <a:ext cx="1952280" cy="17528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23640" y="2133000"/>
            <a:ext cx="323748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Head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Mittelweg 120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20148 Hamburg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Germany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276000" y="2134440"/>
            <a:ext cx="323748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Berlin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Kronenstrasse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10117 Berlin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Germany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149160" y="2153520"/>
            <a:ext cx="32374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Malaysia Office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AFIS Asia Sdn Bhd8-4, 8th Floor, Bangunan Malaysia 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No. 17, Lorong Dungun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Damansara Heights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50490 Kuala Lumpur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272400" y="3558960"/>
            <a:ext cx="32374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Philippine Branch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Identification Systems GmbH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7/F Unit B 8 Rockwell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Hidalgo Drive, Rockwell Center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Makati City 1210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Philippines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149160" y="3533400"/>
            <a:ext cx="38203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Singapore Office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DERMALOG Singapore Technical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Services Pte. Ltd.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Southbank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883 North Bridge Road, #17-02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fa4"/>
                </a:solidFill>
                <a:latin typeface="Calibri"/>
                <a:ea typeface="Calibri"/>
              </a:rPr>
              <a:t>198785 Singapore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Bild 6" descr=""/>
          <p:cNvPicPr/>
          <p:nvPr/>
        </p:nvPicPr>
        <p:blipFill>
          <a:blip r:embed="rId2"/>
          <a:stretch/>
        </p:blipFill>
        <p:spPr>
          <a:xfrm>
            <a:off x="0" y="6165360"/>
            <a:ext cx="9141120" cy="69228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ansible.com/ansible/latest/index.html" TargetMode="External"/><Relationship Id="rId2" Type="http://schemas.openxmlformats.org/officeDocument/2006/relationships/hyperlink" Target="https://puppet.com/docs/puppet/7/puppet_index.html" TargetMode="External"/><Relationship Id="rId3" Type="http://schemas.openxmlformats.org/officeDocument/2006/relationships/hyperlink" Target="https://puppet.com/docs/bolt/latest/bolt.html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458040" y="6356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804ABD-4714-4F99-B921-5AAA0FB52974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0080" y="404640"/>
            <a:ext cx="79786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ffffff"/>
                </a:solidFill>
                <a:latin typeface="Calibri Light"/>
                <a:ea typeface="DejaVu Sans"/>
              </a:rPr>
              <a:t>ABIS Backend Deployment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763640" y="1717200"/>
            <a:ext cx="6855120" cy="4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1763640" y="2192400"/>
            <a:ext cx="685512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Daniel Derstappen • ABIS Backend • September 2022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8640" y="1097280"/>
            <a:ext cx="795312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Prüfung der Dienstverfügbarkeit mit geeigneten Werkzeugen (Icinga2, Zabbix, check_mk…)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Automatische Benachtigung bei kritischen Zuständen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Allgemeiner Systemzustand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RAM (free, swap)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CPU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Disk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Network Konnektivität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DB Zustand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Dienste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Prüfung info/metrics Endpunkte mit HTTP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Prüfung von SNMP Variables bei ABIS Matching Dispatcher/Satellite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EE37CD-5FAA-4F6A-A26A-FE596E23BCAA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Monitoring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48640" y="1097280"/>
            <a:ext cx="795312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https://docs.ansible.com/ansible/latest/index.html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https://puppet.com/docs/puppet/7/puppet_index.html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https://puppet.com/docs/bolt/latest/bolt.html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4"/>
              </a:rPr>
              <a:t>https://git-scm.com/doc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78AE75-FDF4-47EF-9792-F003EF23FE2E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E3DEFC-FC7B-4C22-9033-A5F865288E6C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7FCF3E-2A1C-4A98-836A-6EC86E0421B6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30000" y="836640"/>
            <a:ext cx="638748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630000" y="1989000"/>
            <a:ext cx="32191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94360" y="1188720"/>
            <a:ext cx="617004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Deployment Werkzeuge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Verwaltung von Konfigurationsdaten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Monitoring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B87A2F-A316-49E4-A306-6A3C3924D98A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7240" y="1188720"/>
            <a:ext cx="781596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Ansible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/ Puppet Bolt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Versionsverwaltung (VCS)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03F51A-7FA1-4DA6-81AB-D149CA6F1400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Deployment Werkzeuge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240" y="1188720"/>
            <a:ext cx="781596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Agent Modus, lokaler Modus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Umgebung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Verzeichnis enthält Module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Und Daten</a:t>
            </a:r>
            <a:br/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Modul verwaltet Teile des Zielsystems (z.B. einenDienst)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Manifests 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Data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Files</a:t>
            </a:r>
            <a:endParaRPr b="0" lang="en-US" sz="2100" spc="-1" strike="noStrike">
              <a:latin typeface="Arial"/>
            </a:endParaRPr>
          </a:p>
          <a:p>
            <a:pPr lvl="1" marL="432000" indent="-2138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Templates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732AC6-9879-409A-9184-152822858113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48640" y="1097280"/>
            <a:ext cx="80445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Orchestrierung von Deploymentskripten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Verbindung zu Zielknoten per ssh (Linux) or WinRM (Windows)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command run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script run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task run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plan run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611280-FABE-4F44-8BED-2C69D4BD8E4E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Puppet Bolt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48640" y="1097280"/>
            <a:ext cx="80445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Orchestrierung von Deploymentskripten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Verbindung zu Zielknoten per ssh (Linux) or WinRM (Windows)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Playbooks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Collections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Rollen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Tasks</a:t>
            </a: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Inventories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90F45A-2641-4BAF-8974-5A663347BE1B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Ansible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8640" y="1097280"/>
            <a:ext cx="795312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Beachte Best Practices für DevOps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Verwende VCS für Konfigurationsdaten (Git)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Pflege Zweig oder Repository pro Zielumgebung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Nutze Tags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D5524E-4759-441E-87DD-BD86A7D34CC7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Verwaltung von Konfigurationsdaten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8640" y="1097280"/>
            <a:ext cx="795312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Voraussetzungen erfüllt?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Zielsystem(e)?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Paketrepositories?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Lizenzen?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Datenbanksystem (z.B. Oracle)?</a:t>
            </a:r>
            <a:endParaRPr b="0" lang="en-US" sz="21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Tablespaces (tables, index, lob)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Verwaltungsknoten (Linux)?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Werkzeuge installiert (Ansible, Git)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Ssh Verbindung zu Zielknoten</a:t>
            </a:r>
            <a:endParaRPr b="0" lang="en-US" sz="2100" spc="-1" strike="noStrike">
              <a:latin typeface="Arial"/>
            </a:endParaRPr>
          </a:p>
          <a:p>
            <a:pPr lvl="1" marL="432000" indent="-214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Konfigurationsdaten der Zielumgebung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9F4106-0FE3-4EA4-8089-9560E09AC010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1097280"/>
            <a:ext cx="795312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68480">
              <a:lnSpc>
                <a:spcPct val="90000"/>
              </a:lnSpc>
              <a:spcBef>
                <a:spcPts val="751"/>
              </a:spcBef>
              <a:buClr>
                <a:srgbClr val="004289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Ausführung der Deploymentskripte in der Konsole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Ansible Playbook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(Puppet Bolt Plan)</a:t>
            </a:r>
            <a:endParaRPr b="0" lang="en-US" sz="21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4289"/>
                </a:solidFill>
                <a:latin typeface="Calibri Light"/>
                <a:ea typeface="DejaVu Sans"/>
              </a:rPr>
              <a:t>(Puppet Agent)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48360" y="182520"/>
            <a:ext cx="2054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68F96D-6E7B-471D-8048-85964AF9625F}" type="slidenum">
              <a:rPr b="0" lang="en-US" sz="900" spc="-1" strike="noStrike">
                <a:solidFill>
                  <a:srgbClr val="8b93b0"/>
                </a:solidFill>
                <a:latin typeface="Calibri Light"/>
                <a:ea typeface="DejaVu Sans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28560" y="365040"/>
            <a:ext cx="788400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4289"/>
                </a:solidFill>
                <a:latin typeface="Calibri Light"/>
                <a:ea typeface="DejaVu Sans"/>
              </a:rPr>
              <a:t>ABIS Backend Installation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LibreOffice/6.4.7.2$Linux_X86_64 LibreOffice_project/40$Build-2</Application>
  <Words>810</Words>
  <Paragraphs>246</Paragraphs>
  <Company>DERMALOG Identification Systems GmbH, Germany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2006-03-11T14:29:31Z</dcterms:created>
  <dc:creator>MullG</dc:creator>
  <dc:description/>
  <dc:language>en-US</dc:language>
  <cp:lastModifiedBy/>
  <dcterms:modified xsi:type="dcterms:W3CDTF">2022-09-13T23:11:13Z</dcterms:modified>
  <cp:revision>1610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DERMALOG Identification Systems GmbH, Germany</vt:lpwstr>
  </property>
  <property fmtid="{D5CDD505-2E9C-101B-9397-08002B2CF9AE}" pid="4" name="HiddenSlides">
    <vt:i4>2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