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9"/>
  </p:notesMasterIdLst>
  <p:sldIdLst>
    <p:sldId id="259" r:id="rId3"/>
    <p:sldId id="260" r:id="rId4"/>
    <p:sldId id="256"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A011B-8EE5-4906-86C8-54515A590050}"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482EF-0145-402B-AA6A-40DCC6AE150B}" type="slidenum">
              <a:rPr lang="en-IN" smtClean="0"/>
              <a:t>‹#›</a:t>
            </a:fld>
            <a:endParaRPr lang="en-IN"/>
          </a:p>
        </p:txBody>
      </p:sp>
    </p:spTree>
    <p:extLst>
      <p:ext uri="{BB962C8B-B14F-4D97-AF65-F5344CB8AC3E}">
        <p14:creationId xmlns:p14="http://schemas.microsoft.com/office/powerpoint/2010/main" val="356897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2F9C-C64C-BAB4-2FFF-0B7DB9214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233304-3B55-278F-1460-850F851D7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566578-A814-AD1E-8110-13D1BF818556}"/>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B261F1C7-4297-C566-D6B0-47CF4054E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02226-4762-D755-1C8C-E7FB74E8B4FE}"/>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95643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6F6-4863-FE6B-96A6-C79B681E60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017A5-269E-D263-500D-1ADA3B6F5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68507-9221-F81F-70F8-2C9C7AB05C0E}"/>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0347A498-4EA2-037A-78AB-06EB0CD88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AB1F1-5FD4-BDD7-FB9E-17C364328133}"/>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10174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48CE5-19A5-897E-AAA3-CC1838B3EA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A0E66-D7CD-7640-9EE1-CB627B5AA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BDFE5-58D1-BF38-1DE8-C498C6D8A494}"/>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5660A77C-4FB9-CA55-BA79-010C0D085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21F49-10AD-364D-F259-037925F4111C}"/>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295964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C951-36C1-ACE2-6969-9F5DBFF83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789DD-147A-5F8F-E03F-F3C11B5CF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53BE-1864-B97E-4371-9AADA425A946}"/>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612F6789-7E6C-A582-A32F-8274044A8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B973E-EC57-58A4-8DAB-2C9DA082F748}"/>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584559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CF23-1F57-214F-532E-CE4911F9F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4C4319-160D-5B30-0CF3-FF00A0B752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28278-08E2-B728-4000-FFC7EC4F76A0}"/>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B990C675-1FB2-5D02-0220-C56DB5C85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4990A-5A70-804B-1FFB-B5C04EBCC924}"/>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2790330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90538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4612-46F4-87EF-36F2-A286CA519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FE9CE-594C-E81B-3F5F-3D60DE9BE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D62216-580F-BDAB-8D1B-A9B5E7260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438E99-D3F0-5363-9E17-CB6FD1204A3F}"/>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6" name="Footer Placeholder 5">
            <a:extLst>
              <a:ext uri="{FF2B5EF4-FFF2-40B4-BE49-F238E27FC236}">
                <a16:creationId xmlns:a16="http://schemas.microsoft.com/office/drawing/2014/main" id="{EBC49A0F-F797-C723-5302-D6D345B44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554F9E-D060-FF2D-E2E1-0A2B9FDFF0F9}"/>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385063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620-9882-3F22-B843-3B57305BF2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99C80C-D474-CE7E-9656-E00EFFC73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E82154-120E-ABCE-7360-2BA7D6E77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1C6D8D-A50C-EEB6-A5A4-DA7067100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F4B91-2C26-6048-E646-B45DB7442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E0214-38A3-B985-A0AD-9587DE57CFB6}"/>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8" name="Footer Placeholder 7">
            <a:extLst>
              <a:ext uri="{FF2B5EF4-FFF2-40B4-BE49-F238E27FC236}">
                <a16:creationId xmlns:a16="http://schemas.microsoft.com/office/drawing/2014/main" id="{F71A13FA-F269-0E0F-2DEC-2CF3B601CA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ABCE81-93C6-3782-809C-BF30DE849478}"/>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425296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23FF-78BB-64E0-9357-C5BA5ABE80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E5373C-F130-8682-912D-C146DD9015AA}"/>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4" name="Footer Placeholder 3">
            <a:extLst>
              <a:ext uri="{FF2B5EF4-FFF2-40B4-BE49-F238E27FC236}">
                <a16:creationId xmlns:a16="http://schemas.microsoft.com/office/drawing/2014/main" id="{045F6190-FE8B-1C11-9EAB-ABBA917B3B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4CF7D8-DDC2-86B9-2E07-66517417C2F5}"/>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417562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4DAE3-1C5C-D762-80BE-B885C5E263CE}"/>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3" name="Footer Placeholder 2">
            <a:extLst>
              <a:ext uri="{FF2B5EF4-FFF2-40B4-BE49-F238E27FC236}">
                <a16:creationId xmlns:a16="http://schemas.microsoft.com/office/drawing/2014/main" id="{D37D249C-1448-17B4-4977-0AC7E9E431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D87156-8E74-D289-B9E3-3279465E969C}"/>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209777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8168-3714-204E-1103-FBC7BC9F5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6AF603-1BCF-B81C-6FF0-B6637E069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44CF63-EEE0-FE57-E8D6-AEE426651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C97C9-5868-4F21-A31F-592B4B70A471}"/>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6" name="Footer Placeholder 5">
            <a:extLst>
              <a:ext uri="{FF2B5EF4-FFF2-40B4-BE49-F238E27FC236}">
                <a16:creationId xmlns:a16="http://schemas.microsoft.com/office/drawing/2014/main" id="{4DCF8F66-76F0-36D5-4F1B-1050DB43E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93BDB3-278C-5AB1-4CCB-3BE172AA78B6}"/>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214318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DCB3-1B05-F47A-D4C7-56667A81D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92A0C5-A85C-00D5-4E5A-30C34D8C7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129B6-FB75-F297-67A9-56D72382F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29775-7616-F178-80B1-4FA22A544AC7}"/>
              </a:ext>
            </a:extLst>
          </p:cNvPr>
          <p:cNvSpPr>
            <a:spLocks noGrp="1"/>
          </p:cNvSpPr>
          <p:nvPr>
            <p:ph type="dt" sz="half" idx="10"/>
          </p:nvPr>
        </p:nvSpPr>
        <p:spPr/>
        <p:txBody>
          <a:bodyPr/>
          <a:lstStyle/>
          <a:p>
            <a:fld id="{08A37F94-3A3E-4312-A682-38B412E6EBE0}" type="datetimeFigureOut">
              <a:rPr lang="en-IN" smtClean="0"/>
              <a:t>29-10-2024</a:t>
            </a:fld>
            <a:endParaRPr lang="en-IN"/>
          </a:p>
        </p:txBody>
      </p:sp>
      <p:sp>
        <p:nvSpPr>
          <p:cNvPr id="6" name="Footer Placeholder 5">
            <a:extLst>
              <a:ext uri="{FF2B5EF4-FFF2-40B4-BE49-F238E27FC236}">
                <a16:creationId xmlns:a16="http://schemas.microsoft.com/office/drawing/2014/main" id="{5A146DE8-C396-E272-3DF8-076A4C174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B811B3-C3D9-65A5-A730-51D537A906C9}"/>
              </a:ext>
            </a:extLst>
          </p:cNvPr>
          <p:cNvSpPr>
            <a:spLocks noGrp="1"/>
          </p:cNvSpPr>
          <p:nvPr>
            <p:ph type="sldNum" sz="quarter" idx="12"/>
          </p:nvPr>
        </p:nvSpPr>
        <p:spPr/>
        <p:txBody>
          <a:bodyPr/>
          <a:lstStyle/>
          <a:p>
            <a:fld id="{B375B974-BEE7-4F43-9E32-5CEDF8A96B2A}" type="slidenum">
              <a:rPr lang="en-IN" smtClean="0"/>
              <a:t>‹#›</a:t>
            </a:fld>
            <a:endParaRPr lang="en-IN"/>
          </a:p>
        </p:txBody>
      </p:sp>
    </p:spTree>
    <p:extLst>
      <p:ext uri="{BB962C8B-B14F-4D97-AF65-F5344CB8AC3E}">
        <p14:creationId xmlns:p14="http://schemas.microsoft.com/office/powerpoint/2010/main" val="227037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94CA0-D380-ECF6-F42A-D1AC11D65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0F39D-71FD-DDF4-7B53-CD9F7AC25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983A2-2247-5B5C-CA81-9F9CB0BE1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7F94-3A3E-4312-A682-38B412E6EBE0}" type="datetimeFigureOut">
              <a:rPr lang="en-IN" smtClean="0"/>
              <a:t>29-10-2024</a:t>
            </a:fld>
            <a:endParaRPr lang="en-IN"/>
          </a:p>
        </p:txBody>
      </p:sp>
      <p:sp>
        <p:nvSpPr>
          <p:cNvPr id="5" name="Footer Placeholder 4">
            <a:extLst>
              <a:ext uri="{FF2B5EF4-FFF2-40B4-BE49-F238E27FC236}">
                <a16:creationId xmlns:a16="http://schemas.microsoft.com/office/drawing/2014/main" id="{DDF2FD56-0C97-2F16-CD9E-57DDA2A52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C39C61-ED4F-1219-D1F1-DCC780004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5B974-BEE7-4F43-9E32-5CEDF8A96B2A}" type="slidenum">
              <a:rPr lang="en-IN" smtClean="0"/>
              <a:t>‹#›</a:t>
            </a:fld>
            <a:endParaRPr lang="en-IN"/>
          </a:p>
        </p:txBody>
      </p:sp>
    </p:spTree>
    <p:extLst>
      <p:ext uri="{BB962C8B-B14F-4D97-AF65-F5344CB8AC3E}">
        <p14:creationId xmlns:p14="http://schemas.microsoft.com/office/powerpoint/2010/main" val="159841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fontScale="90000"/>
          </a:bodyPr>
          <a:lstStyle/>
          <a:p>
            <a:r>
              <a:rPr lang="en-GB" sz="7500" dirty="0"/>
              <a:t>MLSA INTERNSHIP PROJECT</a:t>
            </a:r>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INTERNSHIP PROJECT</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p:txBody>
          <a:bodyPr/>
          <a:lstStyle/>
          <a:p>
            <a:r>
              <a:rPr lang="en-US" sz="1800" b="1" dirty="0">
                <a:latin typeface="+mj-lt"/>
              </a:rPr>
              <a:t>Name:</a:t>
            </a:r>
            <a:r>
              <a:rPr lang="en-US" dirty="0">
                <a:latin typeface="+mj-lt"/>
              </a:rPr>
              <a:t> </a:t>
            </a:r>
            <a:r>
              <a:rPr lang="en-US" sz="1800" dirty="0">
                <a:latin typeface="+mj-lt"/>
              </a:rPr>
              <a:t>ADITYA PANDEY</a:t>
            </a:r>
          </a:p>
          <a:p>
            <a:r>
              <a:rPr lang="en-US" sz="1800" b="1" dirty="0">
                <a:latin typeface="+mj-lt"/>
              </a:rPr>
              <a:t>Roll No:</a:t>
            </a:r>
            <a:r>
              <a:rPr lang="en-US" dirty="0">
                <a:latin typeface="+mj-lt"/>
              </a:rPr>
              <a:t> </a:t>
            </a:r>
            <a:r>
              <a:rPr lang="en-US" sz="1800" dirty="0">
                <a:latin typeface="+mj-lt"/>
              </a:rPr>
              <a:t>2300290100020</a:t>
            </a:r>
            <a:r>
              <a:rPr lang="en-US" dirty="0">
                <a:latin typeface="+mj-lt"/>
              </a:rPr>
              <a:t>
</a:t>
            </a:r>
            <a:r>
              <a:rPr lang="en-US" sz="1800" b="1" dirty="0">
                <a:latin typeface="+mj-lt"/>
              </a:rPr>
              <a:t>Section:</a:t>
            </a:r>
            <a:r>
              <a:rPr lang="en-US" dirty="0">
                <a:latin typeface="+mj-lt"/>
              </a:rPr>
              <a:t> </a:t>
            </a:r>
            <a:r>
              <a:rPr lang="en-US" sz="1800" dirty="0">
                <a:latin typeface="+mj-lt"/>
              </a:rPr>
              <a:t>3A</a:t>
            </a:r>
            <a:endParaRPr lang="en-GB" dirty="0">
              <a:latin typeface="+mj-lt"/>
            </a:endParaRPr>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F8FB-4310-A79D-B833-F58AF5C56EA7}"/>
              </a:ext>
            </a:extLst>
          </p:cNvPr>
          <p:cNvSpPr>
            <a:spLocks noGrp="1"/>
          </p:cNvSpPr>
          <p:nvPr>
            <p:ph type="title"/>
          </p:nvPr>
        </p:nvSpPr>
        <p:spPr/>
        <p:txBody>
          <a:bodyPr/>
          <a:lstStyle/>
          <a:p>
            <a:r>
              <a:rPr lang="en-IN" dirty="0"/>
              <a:t>PROJECT OVERVIEW</a:t>
            </a:r>
          </a:p>
        </p:txBody>
      </p:sp>
      <p:sp>
        <p:nvSpPr>
          <p:cNvPr id="3" name="Footer Placeholder 2">
            <a:extLst>
              <a:ext uri="{FF2B5EF4-FFF2-40B4-BE49-F238E27FC236}">
                <a16:creationId xmlns:a16="http://schemas.microsoft.com/office/drawing/2014/main" id="{871F863F-C51C-F752-9C85-CDE4BC5951B5}"/>
              </a:ext>
            </a:extLst>
          </p:cNvPr>
          <p:cNvSpPr>
            <a:spLocks noGrp="1"/>
          </p:cNvSpPr>
          <p:nvPr>
            <p:ph type="ftr" sz="quarter" idx="10"/>
          </p:nvPr>
        </p:nvSpPr>
        <p:spPr/>
        <p:txBody>
          <a:bodyPr/>
          <a:lstStyle/>
          <a:p>
            <a:r>
              <a:rPr lang="en-ID"/>
              <a:t>INTERNSHIP PROJECT</a:t>
            </a:r>
            <a:endParaRPr lang="en-ID" dirty="0"/>
          </a:p>
        </p:txBody>
      </p:sp>
      <p:sp>
        <p:nvSpPr>
          <p:cNvPr id="4" name="Slide Number Placeholder 3">
            <a:extLst>
              <a:ext uri="{FF2B5EF4-FFF2-40B4-BE49-F238E27FC236}">
                <a16:creationId xmlns:a16="http://schemas.microsoft.com/office/drawing/2014/main" id="{49318C04-3219-DD74-5C9E-24AAA0CBB1F0}"/>
              </a:ext>
            </a:extLst>
          </p:cNvPr>
          <p:cNvSpPr>
            <a:spLocks noGrp="1"/>
          </p:cNvSpPr>
          <p:nvPr>
            <p:ph type="sldNum" sz="quarter" idx="11"/>
          </p:nvPr>
        </p:nvSpPr>
        <p:spPr/>
        <p:txBody>
          <a:bodyPr/>
          <a:lstStyle/>
          <a:p>
            <a:fld id="{CF6F24BE-8BEB-403A-BDCC-38E201D0662D}" type="slidenum">
              <a:rPr lang="en-ID" smtClean="0"/>
              <a:pPr/>
              <a:t>2</a:t>
            </a:fld>
            <a:endParaRPr lang="en-ID" dirty="0"/>
          </a:p>
        </p:txBody>
      </p:sp>
      <p:pic>
        <p:nvPicPr>
          <p:cNvPr id="8" name="Picture Placeholder 7">
            <a:extLst>
              <a:ext uri="{FF2B5EF4-FFF2-40B4-BE49-F238E27FC236}">
                <a16:creationId xmlns:a16="http://schemas.microsoft.com/office/drawing/2014/main" id="{9BF96E9E-8ABA-40BB-AF16-4AD15B7AA9CD}"/>
              </a:ext>
            </a:extLst>
          </p:cNvPr>
          <p:cNvPicPr>
            <a:picLocks noGrp="1" noChangeAspect="1"/>
          </p:cNvPicPr>
          <p:nvPr>
            <p:ph type="pic" sz="quarter" idx="12"/>
          </p:nvPr>
        </p:nvPicPr>
        <p:blipFill>
          <a:blip r:embed="rId2"/>
          <a:srcRect l="18290" r="18290"/>
          <a:stretch>
            <a:fillRect/>
          </a:stretch>
        </p:blipFill>
        <p:spPr/>
      </p:pic>
      <p:sp>
        <p:nvSpPr>
          <p:cNvPr id="6" name="Text Placeholder 5">
            <a:extLst>
              <a:ext uri="{FF2B5EF4-FFF2-40B4-BE49-F238E27FC236}">
                <a16:creationId xmlns:a16="http://schemas.microsoft.com/office/drawing/2014/main" id="{55071B59-9485-C027-875F-F48C5E22C721}"/>
              </a:ext>
            </a:extLst>
          </p:cNvPr>
          <p:cNvSpPr>
            <a:spLocks noGrp="1"/>
          </p:cNvSpPr>
          <p:nvPr>
            <p:ph type="body" sz="quarter" idx="13"/>
          </p:nvPr>
        </p:nvSpPr>
        <p:spPr>
          <a:xfrm>
            <a:off x="543055" y="2099584"/>
            <a:ext cx="4631139" cy="4621892"/>
          </a:xfrm>
        </p:spPr>
        <p:txBody>
          <a:bodyPr/>
          <a:lstStyle/>
          <a:p>
            <a:r>
              <a:rPr lang="en-US" sz="2000" b="1" dirty="0">
                <a:latin typeface="+mj-lt"/>
              </a:rPr>
              <a:t>QUIZ APP</a:t>
            </a:r>
            <a:endParaRPr lang="en-US" sz="1800" b="1" dirty="0">
              <a:latin typeface="+mj-lt"/>
            </a:endParaRPr>
          </a:p>
          <a:p>
            <a:r>
              <a:rPr lang="en-US" sz="1400" dirty="0"/>
              <a:t>A dynamic quiz application that fetches questions from a public API, providing users with interactive answer selection and immediate feedback on their choices. This app is designed for an engaging, educational experience, featuring score tracking and the potential for customized categories.</a:t>
            </a:r>
            <a:endParaRPr lang="en-US" dirty="0"/>
          </a:p>
          <a:p>
            <a:endParaRPr lang="en-US" dirty="0"/>
          </a:p>
          <a:p>
            <a:r>
              <a:rPr lang="en-US" sz="2000" b="1" dirty="0">
                <a:latin typeface="+mj-lt"/>
              </a:rPr>
              <a:t>CALCULATOR</a:t>
            </a:r>
            <a:endParaRPr lang="en-US" dirty="0">
              <a:latin typeface="+mj-lt"/>
            </a:endParaRPr>
          </a:p>
          <a:p>
            <a:r>
              <a:rPr lang="en-US" sz="1400" dirty="0"/>
              <a:t>A user-friendly calculator with basic arithmetic functions, designed for clear and efficient calculations. It includes real-time display updates and an operator display for a guided user experience, with error handling for cases like division by zero.</a:t>
            </a:r>
            <a:endParaRPr lang="en-IN" sz="1400" dirty="0"/>
          </a:p>
        </p:txBody>
      </p:sp>
    </p:spTree>
    <p:extLst>
      <p:ext uri="{BB962C8B-B14F-4D97-AF65-F5344CB8AC3E}">
        <p14:creationId xmlns:p14="http://schemas.microsoft.com/office/powerpoint/2010/main" val="208135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TECH STACK</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5" name="Text 2"/>
          <p:cNvSpPr/>
          <p:nvPr/>
        </p:nvSpPr>
        <p:spPr>
          <a:xfrm>
            <a:off x="660400" y="15748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400" dirty="0">
              <a:latin typeface="Open Sans"/>
              <a:ea typeface="Open Sans"/>
              <a:cs typeface="Open Sans"/>
            </a:endParaRPr>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3</a:t>
            </a:fld>
            <a:endParaRPr lang="en-US" sz="1210">
              <a:solidFill>
                <a:srgbClr val="FFFFFF"/>
              </a:solidFill>
              <a:latin typeface="Open Sans"/>
              <a:ea typeface="Open Sans"/>
              <a:cs typeface="Open Sans"/>
            </a:endParaRPr>
          </a:p>
        </p:txBody>
      </p:sp>
      <p:sp>
        <p:nvSpPr>
          <p:cNvPr id="6" name="TextBox 5">
            <a:extLst>
              <a:ext uri="{FF2B5EF4-FFF2-40B4-BE49-F238E27FC236}">
                <a16:creationId xmlns:a16="http://schemas.microsoft.com/office/drawing/2014/main" id="{71F0B301-0D6D-4408-EE44-FC809ED3D848}"/>
              </a:ext>
            </a:extLst>
          </p:cNvPr>
          <p:cNvSpPr txBox="1"/>
          <p:nvPr/>
        </p:nvSpPr>
        <p:spPr>
          <a:xfrm>
            <a:off x="806245" y="2360561"/>
            <a:ext cx="6617110" cy="3170099"/>
          </a:xfrm>
          <a:prstGeom prst="rect">
            <a:avLst/>
          </a:prstGeom>
          <a:noFill/>
        </p:spPr>
        <p:txBody>
          <a:bodyPr wrap="square" rtlCol="0">
            <a:spAutoFit/>
          </a:bodyPr>
          <a:lstStyle/>
          <a:p>
            <a:pPr marL="342900" indent="-342900">
              <a:buAutoNum type="arabicPeriod"/>
            </a:pPr>
            <a:r>
              <a:rPr lang="en-US" sz="4000" b="1" dirty="0">
                <a:latin typeface="+mj-lt"/>
              </a:rPr>
              <a:t> HTML</a:t>
            </a:r>
          </a:p>
          <a:p>
            <a:pPr marL="342900" indent="-342900">
              <a:buAutoNum type="arabicPeriod"/>
            </a:pPr>
            <a:endParaRPr lang="en-US" sz="4000" b="1" dirty="0">
              <a:latin typeface="+mj-lt"/>
            </a:endParaRPr>
          </a:p>
          <a:p>
            <a:pPr marL="342900" indent="-342900">
              <a:buAutoNum type="arabicPeriod"/>
            </a:pPr>
            <a:r>
              <a:rPr lang="en-US" sz="4000" b="1" dirty="0">
                <a:latin typeface="+mj-lt"/>
              </a:rPr>
              <a:t> CSS</a:t>
            </a:r>
          </a:p>
          <a:p>
            <a:pPr marL="342900" indent="-342900">
              <a:buAutoNum type="arabicPeriod"/>
            </a:pPr>
            <a:endParaRPr lang="en-US" sz="4000" b="1" dirty="0">
              <a:latin typeface="+mj-lt"/>
            </a:endParaRPr>
          </a:p>
          <a:p>
            <a:pPr marL="342900" indent="-342900">
              <a:buAutoNum type="arabicPeriod"/>
            </a:pPr>
            <a:r>
              <a:rPr lang="en-US" sz="4000" b="1" dirty="0">
                <a:latin typeface="+mj-lt"/>
              </a:rPr>
              <a:t> JAVASCRIPT</a:t>
            </a:r>
          </a:p>
        </p:txBody>
      </p:sp>
      <p:pic>
        <p:nvPicPr>
          <p:cNvPr id="3074" name="Picture 2" descr="W3C HTML5 Logo">
            <a:extLst>
              <a:ext uri="{FF2B5EF4-FFF2-40B4-BE49-F238E27FC236}">
                <a16:creationId xmlns:a16="http://schemas.microsoft.com/office/drawing/2014/main" id="{B0064750-13C1-85CD-4FF0-1C1CB885F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807" y="1644803"/>
            <a:ext cx="1587193" cy="158719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a:extLst>
              <a:ext uri="{FF2B5EF4-FFF2-40B4-BE49-F238E27FC236}">
                <a16:creationId xmlns:a16="http://schemas.microsoft.com/office/drawing/2014/main" id="{0BECE9CD-C3A1-AF64-8A06-5E0D20F1358E}"/>
              </a:ext>
            </a:extLst>
          </p:cNvPr>
          <p:cNvSpPr>
            <a:spLocks noChangeAspect="1" noChangeArrowheads="1"/>
          </p:cNvSpPr>
          <p:nvPr/>
        </p:nvSpPr>
        <p:spPr bwMode="auto">
          <a:xfrm>
            <a:off x="5943599" y="3276599"/>
            <a:ext cx="2993923" cy="299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CSS logo and symbol, meaning, history, PNG">
            <a:extLst>
              <a:ext uri="{FF2B5EF4-FFF2-40B4-BE49-F238E27FC236}">
                <a16:creationId xmlns:a16="http://schemas.microsoft.com/office/drawing/2014/main" id="{05578104-F192-048F-AA61-DFC918BF2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706" y="1790831"/>
            <a:ext cx="2589631" cy="161851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996FC8AB-EDAF-CC7D-21DD-1273EF038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293" y="3987177"/>
            <a:ext cx="1537469" cy="1537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DA6D-D1EA-F948-C55D-891EAEF27585}"/>
              </a:ext>
            </a:extLst>
          </p:cNvPr>
          <p:cNvSpPr>
            <a:spLocks noGrp="1"/>
          </p:cNvSpPr>
          <p:nvPr>
            <p:ph type="title"/>
          </p:nvPr>
        </p:nvSpPr>
        <p:spPr/>
        <p:txBody>
          <a:bodyPr/>
          <a:lstStyle/>
          <a:p>
            <a:r>
              <a:rPr lang="en-IN" dirty="0"/>
              <a:t>KEY FUNCTIONALITIES</a:t>
            </a:r>
          </a:p>
        </p:txBody>
      </p:sp>
      <p:sp>
        <p:nvSpPr>
          <p:cNvPr id="3" name="Footer Placeholder 2">
            <a:extLst>
              <a:ext uri="{FF2B5EF4-FFF2-40B4-BE49-F238E27FC236}">
                <a16:creationId xmlns:a16="http://schemas.microsoft.com/office/drawing/2014/main" id="{C3E97848-221E-DB37-F6EB-2379C16E67A7}"/>
              </a:ext>
            </a:extLst>
          </p:cNvPr>
          <p:cNvSpPr>
            <a:spLocks noGrp="1"/>
          </p:cNvSpPr>
          <p:nvPr>
            <p:ph type="ftr" sz="quarter" idx="10"/>
          </p:nvPr>
        </p:nvSpPr>
        <p:spPr/>
        <p:txBody>
          <a:bodyPr/>
          <a:lstStyle/>
          <a:p>
            <a:r>
              <a:rPr lang="en-ID"/>
              <a:t>INTERNSHIP PROJECT</a:t>
            </a:r>
            <a:endParaRPr lang="en-ID" dirty="0"/>
          </a:p>
        </p:txBody>
      </p:sp>
      <p:sp>
        <p:nvSpPr>
          <p:cNvPr id="4" name="Slide Number Placeholder 3">
            <a:extLst>
              <a:ext uri="{FF2B5EF4-FFF2-40B4-BE49-F238E27FC236}">
                <a16:creationId xmlns:a16="http://schemas.microsoft.com/office/drawing/2014/main" id="{BD45A37D-1E32-6412-901F-1F45B785F93F}"/>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26" name="Rectangle 25">
            <a:extLst>
              <a:ext uri="{FF2B5EF4-FFF2-40B4-BE49-F238E27FC236}">
                <a16:creationId xmlns:a16="http://schemas.microsoft.com/office/drawing/2014/main" id="{3FE4B589-5E7F-56B8-43FA-DDE19E333B83}"/>
              </a:ext>
            </a:extLst>
          </p:cNvPr>
          <p:cNvSpPr/>
          <p:nvPr/>
        </p:nvSpPr>
        <p:spPr>
          <a:xfrm>
            <a:off x="4276035" y="2123768"/>
            <a:ext cx="1112042" cy="21275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7F0AF4-B06F-56F8-2090-155F3E9F301F}"/>
              </a:ext>
            </a:extLst>
          </p:cNvPr>
          <p:cNvSpPr/>
          <p:nvPr/>
        </p:nvSpPr>
        <p:spPr>
          <a:xfrm>
            <a:off x="5279922" y="2252870"/>
            <a:ext cx="5986847" cy="439373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25D7904-09C8-F8DA-EC8D-28C7BA126FD3}"/>
              </a:ext>
            </a:extLst>
          </p:cNvPr>
          <p:cNvSpPr txBox="1"/>
          <p:nvPr/>
        </p:nvSpPr>
        <p:spPr>
          <a:xfrm>
            <a:off x="5388077" y="2408903"/>
            <a:ext cx="5791200" cy="461665"/>
          </a:xfrm>
          <a:prstGeom prst="rect">
            <a:avLst/>
          </a:prstGeom>
          <a:noFill/>
        </p:spPr>
        <p:txBody>
          <a:bodyPr wrap="square" rtlCol="0">
            <a:spAutoFit/>
          </a:bodyPr>
          <a:lstStyle/>
          <a:p>
            <a:pPr algn="ctr"/>
            <a:r>
              <a:rPr lang="en-US" sz="2400" b="1" dirty="0">
                <a:solidFill>
                  <a:schemeClr val="bg1"/>
                </a:solidFill>
                <a:latin typeface="+mj-lt"/>
              </a:rPr>
              <a:t>CALCULATOR</a:t>
            </a:r>
          </a:p>
        </p:txBody>
      </p:sp>
      <p:sp>
        <p:nvSpPr>
          <p:cNvPr id="28" name="TextBox 27">
            <a:extLst>
              <a:ext uri="{FF2B5EF4-FFF2-40B4-BE49-F238E27FC236}">
                <a16:creationId xmlns:a16="http://schemas.microsoft.com/office/drawing/2014/main" id="{A5787CC6-77C6-DCA5-634D-B9CA0BA14A82}"/>
              </a:ext>
            </a:extLst>
          </p:cNvPr>
          <p:cNvSpPr txBox="1"/>
          <p:nvPr/>
        </p:nvSpPr>
        <p:spPr>
          <a:xfrm>
            <a:off x="5388077" y="3026601"/>
            <a:ext cx="57912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Basic Arithmetic Operations</a:t>
            </a:r>
            <a:r>
              <a:rPr lang="en-US" dirty="0">
                <a:solidFill>
                  <a:schemeClr val="bg1"/>
                </a:solidFill>
              </a:rPr>
              <a:t>: Supports addition, subtraction, multiplication, division, and modulo operations.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Real-time Display Update</a:t>
            </a:r>
            <a:r>
              <a:rPr lang="en-US" dirty="0">
                <a:solidFill>
                  <a:schemeClr val="bg1"/>
                </a:solidFill>
              </a:rPr>
              <a:t>: Shows results and current operations instantly, updating the display as buttons are pressed.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Error Handling</a:t>
            </a:r>
            <a:r>
              <a:rPr lang="en-US" dirty="0">
                <a:solidFill>
                  <a:schemeClr val="bg1"/>
                </a:solidFill>
              </a:rPr>
              <a:t>: Prevents division by zero and shows an error message if attempted.</a:t>
            </a:r>
          </a:p>
        </p:txBody>
      </p:sp>
      <p:sp>
        <p:nvSpPr>
          <p:cNvPr id="34" name="TextBox 33">
            <a:extLst>
              <a:ext uri="{FF2B5EF4-FFF2-40B4-BE49-F238E27FC236}">
                <a16:creationId xmlns:a16="http://schemas.microsoft.com/office/drawing/2014/main" id="{F8074200-24ED-7809-4B85-869FD5B510FC}"/>
              </a:ext>
            </a:extLst>
          </p:cNvPr>
          <p:cNvSpPr txBox="1"/>
          <p:nvPr/>
        </p:nvSpPr>
        <p:spPr>
          <a:xfrm>
            <a:off x="122238" y="2408903"/>
            <a:ext cx="4951207" cy="461665"/>
          </a:xfrm>
          <a:prstGeom prst="rect">
            <a:avLst/>
          </a:prstGeom>
          <a:noFill/>
        </p:spPr>
        <p:txBody>
          <a:bodyPr wrap="square" rtlCol="0">
            <a:spAutoFit/>
          </a:bodyPr>
          <a:lstStyle/>
          <a:p>
            <a:pPr algn="ctr"/>
            <a:r>
              <a:rPr lang="en-US" sz="2400" b="1" dirty="0">
                <a:latin typeface="+mj-lt"/>
              </a:rPr>
              <a:t>QUIZ APP</a:t>
            </a:r>
          </a:p>
        </p:txBody>
      </p:sp>
      <p:sp>
        <p:nvSpPr>
          <p:cNvPr id="35" name="TextBox 34">
            <a:extLst>
              <a:ext uri="{FF2B5EF4-FFF2-40B4-BE49-F238E27FC236}">
                <a16:creationId xmlns:a16="http://schemas.microsoft.com/office/drawing/2014/main" id="{FEC7A29F-66D7-4C85-9317-192D6E597FB4}"/>
              </a:ext>
            </a:extLst>
          </p:cNvPr>
          <p:cNvSpPr txBox="1"/>
          <p:nvPr/>
        </p:nvSpPr>
        <p:spPr>
          <a:xfrm>
            <a:off x="122238" y="3026601"/>
            <a:ext cx="4951207"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Dynamic Question Loading</a:t>
            </a:r>
            <a:r>
              <a:rPr lang="en-US" dirty="0"/>
              <a:t>: Fetches questions from a public API, refreshing content with each quiz session.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Interactive Answer Selection</a:t>
            </a:r>
            <a:r>
              <a:rPr lang="en-US" dirty="0"/>
              <a:t>: Allows users to select answers, highlighting correct and incorrect choices.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User Feedback</a:t>
            </a:r>
            <a:r>
              <a:rPr lang="en-US" dirty="0"/>
              <a:t>: Provides immediate feedback on selected answers, making the experience educational.</a:t>
            </a:r>
          </a:p>
        </p:txBody>
      </p:sp>
    </p:spTree>
    <p:extLst>
      <p:ext uri="{BB962C8B-B14F-4D97-AF65-F5344CB8AC3E}">
        <p14:creationId xmlns:p14="http://schemas.microsoft.com/office/powerpoint/2010/main" val="294303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1C90-76C0-CE2F-1519-EFC902E80AA0}"/>
              </a:ext>
            </a:extLst>
          </p:cNvPr>
          <p:cNvSpPr>
            <a:spLocks noGrp="1"/>
          </p:cNvSpPr>
          <p:nvPr>
            <p:ph type="title"/>
          </p:nvPr>
        </p:nvSpPr>
        <p:spPr>
          <a:xfrm>
            <a:off x="1267986" y="364677"/>
            <a:ext cx="9031612" cy="796223"/>
          </a:xfrm>
        </p:spPr>
        <p:txBody>
          <a:bodyPr/>
          <a:lstStyle/>
          <a:p>
            <a:pPr algn="ctr"/>
            <a:r>
              <a:rPr lang="en-IN" dirty="0"/>
              <a:t>IMAGE SHOWCASE</a:t>
            </a:r>
          </a:p>
        </p:txBody>
      </p:sp>
      <p:sp>
        <p:nvSpPr>
          <p:cNvPr id="3" name="Footer Placeholder 2">
            <a:extLst>
              <a:ext uri="{FF2B5EF4-FFF2-40B4-BE49-F238E27FC236}">
                <a16:creationId xmlns:a16="http://schemas.microsoft.com/office/drawing/2014/main" id="{DB51B0B4-7C90-6594-A9E4-01CB04EB80A8}"/>
              </a:ext>
            </a:extLst>
          </p:cNvPr>
          <p:cNvSpPr>
            <a:spLocks noGrp="1"/>
          </p:cNvSpPr>
          <p:nvPr>
            <p:ph type="ftr" sz="quarter" idx="10"/>
          </p:nvPr>
        </p:nvSpPr>
        <p:spPr/>
        <p:txBody>
          <a:bodyPr/>
          <a:lstStyle/>
          <a:p>
            <a:r>
              <a:rPr lang="en-ID"/>
              <a:t>INTERNSHIP PROJECT</a:t>
            </a:r>
            <a:endParaRPr lang="en-ID" dirty="0"/>
          </a:p>
        </p:txBody>
      </p:sp>
      <p:sp>
        <p:nvSpPr>
          <p:cNvPr id="4" name="Slide Number Placeholder 3">
            <a:extLst>
              <a:ext uri="{FF2B5EF4-FFF2-40B4-BE49-F238E27FC236}">
                <a16:creationId xmlns:a16="http://schemas.microsoft.com/office/drawing/2014/main" id="{BAB307BD-A459-C6DC-9EED-F66DAFAF0EBF}"/>
              </a:ext>
            </a:extLst>
          </p:cNvPr>
          <p:cNvSpPr>
            <a:spLocks noGrp="1"/>
          </p:cNvSpPr>
          <p:nvPr>
            <p:ph type="sldNum" sz="quarter" idx="11"/>
          </p:nvPr>
        </p:nvSpPr>
        <p:spPr/>
        <p:txBody>
          <a:bodyPr/>
          <a:lstStyle/>
          <a:p>
            <a:fld id="{CF6F24BE-8BEB-403A-BDCC-38E201D0662D}" type="slidenum">
              <a:rPr lang="en-ID" smtClean="0"/>
              <a:pPr/>
              <a:t>5</a:t>
            </a:fld>
            <a:endParaRPr lang="en-ID"/>
          </a:p>
        </p:txBody>
      </p:sp>
      <p:pic>
        <p:nvPicPr>
          <p:cNvPr id="23" name="Picture 22">
            <a:extLst>
              <a:ext uri="{FF2B5EF4-FFF2-40B4-BE49-F238E27FC236}">
                <a16:creationId xmlns:a16="http://schemas.microsoft.com/office/drawing/2014/main" id="{81717AA0-D5D6-69E4-E320-942085E08052}"/>
              </a:ext>
            </a:extLst>
          </p:cNvPr>
          <p:cNvPicPr>
            <a:picLocks noChangeAspect="1"/>
          </p:cNvPicPr>
          <p:nvPr/>
        </p:nvPicPr>
        <p:blipFill>
          <a:blip r:embed="rId2"/>
          <a:stretch>
            <a:fillRect/>
          </a:stretch>
        </p:blipFill>
        <p:spPr>
          <a:xfrm>
            <a:off x="122238" y="1160900"/>
            <a:ext cx="7270728" cy="3423080"/>
          </a:xfrm>
          <a:prstGeom prst="rect">
            <a:avLst/>
          </a:prstGeom>
        </p:spPr>
      </p:pic>
      <p:pic>
        <p:nvPicPr>
          <p:cNvPr id="25" name="Picture 24">
            <a:extLst>
              <a:ext uri="{FF2B5EF4-FFF2-40B4-BE49-F238E27FC236}">
                <a16:creationId xmlns:a16="http://schemas.microsoft.com/office/drawing/2014/main" id="{21FB5A06-8129-BD5A-F6C0-1D2E863D72F5}"/>
              </a:ext>
            </a:extLst>
          </p:cNvPr>
          <p:cNvPicPr>
            <a:picLocks noChangeAspect="1"/>
          </p:cNvPicPr>
          <p:nvPr/>
        </p:nvPicPr>
        <p:blipFill>
          <a:blip r:embed="rId3"/>
          <a:stretch>
            <a:fillRect/>
          </a:stretch>
        </p:blipFill>
        <p:spPr>
          <a:xfrm>
            <a:off x="7745779" y="2326660"/>
            <a:ext cx="3606043" cy="3849329"/>
          </a:xfrm>
          <a:prstGeom prst="rect">
            <a:avLst/>
          </a:prstGeom>
        </p:spPr>
      </p:pic>
      <p:sp>
        <p:nvSpPr>
          <p:cNvPr id="26" name="TextBox 25">
            <a:extLst>
              <a:ext uri="{FF2B5EF4-FFF2-40B4-BE49-F238E27FC236}">
                <a16:creationId xmlns:a16="http://schemas.microsoft.com/office/drawing/2014/main" id="{1ACBA01F-A27D-6522-B97B-565B057808D2}"/>
              </a:ext>
            </a:extLst>
          </p:cNvPr>
          <p:cNvSpPr txBox="1"/>
          <p:nvPr/>
        </p:nvSpPr>
        <p:spPr>
          <a:xfrm>
            <a:off x="2025445" y="4758813"/>
            <a:ext cx="3077497" cy="461665"/>
          </a:xfrm>
          <a:prstGeom prst="rect">
            <a:avLst/>
          </a:prstGeom>
          <a:noFill/>
        </p:spPr>
        <p:txBody>
          <a:bodyPr wrap="square" rtlCol="0">
            <a:spAutoFit/>
          </a:bodyPr>
          <a:lstStyle/>
          <a:p>
            <a:pPr algn="ctr"/>
            <a:r>
              <a:rPr lang="en-US" sz="2400" b="1" dirty="0"/>
              <a:t>Quiz App</a:t>
            </a:r>
          </a:p>
        </p:txBody>
      </p:sp>
      <p:sp>
        <p:nvSpPr>
          <p:cNvPr id="28" name="TextBox 27">
            <a:extLst>
              <a:ext uri="{FF2B5EF4-FFF2-40B4-BE49-F238E27FC236}">
                <a16:creationId xmlns:a16="http://schemas.microsoft.com/office/drawing/2014/main" id="{C48AD7DD-F500-24E0-9570-95C337B560A7}"/>
              </a:ext>
            </a:extLst>
          </p:cNvPr>
          <p:cNvSpPr txBox="1"/>
          <p:nvPr/>
        </p:nvSpPr>
        <p:spPr>
          <a:xfrm>
            <a:off x="8010051" y="1795943"/>
            <a:ext cx="3077497" cy="461665"/>
          </a:xfrm>
          <a:prstGeom prst="rect">
            <a:avLst/>
          </a:prstGeom>
          <a:noFill/>
        </p:spPr>
        <p:txBody>
          <a:bodyPr wrap="square" rtlCol="0">
            <a:spAutoFit/>
          </a:bodyPr>
          <a:lstStyle/>
          <a:p>
            <a:pPr algn="ctr"/>
            <a:r>
              <a:rPr lang="en-US" sz="2400" b="1" dirty="0"/>
              <a:t>Calculator</a:t>
            </a:r>
          </a:p>
        </p:txBody>
      </p:sp>
    </p:spTree>
    <p:extLst>
      <p:ext uri="{BB962C8B-B14F-4D97-AF65-F5344CB8AC3E}">
        <p14:creationId xmlns:p14="http://schemas.microsoft.com/office/powerpoint/2010/main" val="101212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6</a:t>
            </a:fld>
            <a:endParaRPr lang="en-US" sz="1210">
              <a:solidFill>
                <a:srgbClr val="FFFFFF"/>
              </a:solidFill>
              <a:latin typeface="Open Sans"/>
              <a:ea typeface="Open Sans"/>
              <a:cs typeface="Open Sans"/>
            </a:endParaRPr>
          </a:p>
        </p:txBody>
      </p:sp>
      <p:sp>
        <p:nvSpPr>
          <p:cNvPr id="4" name="TextBox 3">
            <a:extLst>
              <a:ext uri="{FF2B5EF4-FFF2-40B4-BE49-F238E27FC236}">
                <a16:creationId xmlns:a16="http://schemas.microsoft.com/office/drawing/2014/main" id="{23E15F99-2F14-4CE0-82AB-D2AC1C8615DF}"/>
              </a:ext>
            </a:extLst>
          </p:cNvPr>
          <p:cNvSpPr txBox="1"/>
          <p:nvPr/>
        </p:nvSpPr>
        <p:spPr>
          <a:xfrm>
            <a:off x="596900" y="571500"/>
            <a:ext cx="10363200" cy="952500"/>
          </a:xfrm>
          <a:prstGeom prst="rect">
            <a:avLst/>
          </a:prstGeom>
          <a:noFill/>
        </p:spPr>
        <p:txBody>
          <a:bodyPr vertOverflow="overflow" vert="horz" wrap="square" rtlCol="0" anchor="t" anchorCtr="0">
            <a:spAutoFit/>
          </a:bodyPr>
          <a:lstStyle/>
          <a:p>
            <a:r>
              <a:rPr lang="en-IN" sz="4400" dirty="0">
                <a:latin typeface="Montserrat ExtraBold"/>
              </a:rPr>
              <a:t>FUTURE ENHANCEMENTS</a:t>
            </a:r>
          </a:p>
        </p:txBody>
      </p:sp>
      <p:sp>
        <p:nvSpPr>
          <p:cNvPr id="12" name="TextBox 11">
            <a:extLst>
              <a:ext uri="{FF2B5EF4-FFF2-40B4-BE49-F238E27FC236}">
                <a16:creationId xmlns:a16="http://schemas.microsoft.com/office/drawing/2014/main" id="{B8530ADF-9E55-0B5F-6B6C-E011F2629CA4}"/>
              </a:ext>
            </a:extLst>
          </p:cNvPr>
          <p:cNvSpPr txBox="1"/>
          <p:nvPr/>
        </p:nvSpPr>
        <p:spPr>
          <a:xfrm>
            <a:off x="737419" y="1596513"/>
            <a:ext cx="4560531" cy="523220"/>
          </a:xfrm>
          <a:prstGeom prst="rect">
            <a:avLst/>
          </a:prstGeom>
          <a:noFill/>
        </p:spPr>
        <p:txBody>
          <a:bodyPr wrap="square" rtlCol="0">
            <a:spAutoFit/>
          </a:bodyPr>
          <a:lstStyle/>
          <a:p>
            <a:r>
              <a:rPr lang="en-US" sz="2800" b="1" dirty="0"/>
              <a:t>Quiz App</a:t>
            </a:r>
          </a:p>
        </p:txBody>
      </p:sp>
      <p:sp>
        <p:nvSpPr>
          <p:cNvPr id="13" name="TextBox 12">
            <a:extLst>
              <a:ext uri="{FF2B5EF4-FFF2-40B4-BE49-F238E27FC236}">
                <a16:creationId xmlns:a16="http://schemas.microsoft.com/office/drawing/2014/main" id="{652489EA-B915-0C81-4CFA-86A3D54984E4}"/>
              </a:ext>
            </a:extLst>
          </p:cNvPr>
          <p:cNvSpPr txBox="1"/>
          <p:nvPr/>
        </p:nvSpPr>
        <p:spPr>
          <a:xfrm>
            <a:off x="6894050" y="1582993"/>
            <a:ext cx="4066049" cy="523220"/>
          </a:xfrm>
          <a:prstGeom prst="rect">
            <a:avLst/>
          </a:prstGeom>
          <a:noFill/>
        </p:spPr>
        <p:txBody>
          <a:bodyPr wrap="square" rtlCol="0">
            <a:spAutoFit/>
          </a:bodyPr>
          <a:lstStyle/>
          <a:p>
            <a:r>
              <a:rPr lang="en-US" sz="2800" b="1" dirty="0"/>
              <a:t>Calculator</a:t>
            </a:r>
          </a:p>
        </p:txBody>
      </p:sp>
      <p:sp>
        <p:nvSpPr>
          <p:cNvPr id="14" name="TextBox 13">
            <a:extLst>
              <a:ext uri="{FF2B5EF4-FFF2-40B4-BE49-F238E27FC236}">
                <a16:creationId xmlns:a16="http://schemas.microsoft.com/office/drawing/2014/main" id="{22E3D9AA-0BA4-0495-3365-624848FB0157}"/>
              </a:ext>
            </a:extLst>
          </p:cNvPr>
          <p:cNvSpPr txBox="1"/>
          <p:nvPr/>
        </p:nvSpPr>
        <p:spPr>
          <a:xfrm>
            <a:off x="845574" y="2605548"/>
            <a:ext cx="445237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Add Timer and Score Tracking</a:t>
            </a:r>
            <a:r>
              <a:rPr lang="en-US" dirty="0"/>
              <a:t>: Introduce a countdown timer for each question to increase the challenge and keep track of the user’s score to provide feedback on their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Category and Difficulty Selection</a:t>
            </a:r>
            <a:r>
              <a:rPr lang="en-US" dirty="0"/>
              <a:t>: Allow users to select question categories and difficulty levels before starting, creating a more tailored quiz experience.</a:t>
            </a:r>
          </a:p>
        </p:txBody>
      </p:sp>
      <p:sp>
        <p:nvSpPr>
          <p:cNvPr id="18" name="TextBox 17">
            <a:extLst>
              <a:ext uri="{FF2B5EF4-FFF2-40B4-BE49-F238E27FC236}">
                <a16:creationId xmlns:a16="http://schemas.microsoft.com/office/drawing/2014/main" id="{7F4270DC-E32D-1DA7-06E8-5971AD6A0450}"/>
              </a:ext>
            </a:extLst>
          </p:cNvPr>
          <p:cNvSpPr txBox="1"/>
          <p:nvPr/>
        </p:nvSpPr>
        <p:spPr>
          <a:xfrm>
            <a:off x="5778500" y="2605548"/>
            <a:ext cx="445237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History and Memory Functions</a:t>
            </a:r>
            <a:r>
              <a:rPr lang="en-US" dirty="0"/>
              <a:t>: Implement a calculation history display and memory functions (M+, M-, MR) to allow users to store and recall previous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Scientific Mode</a:t>
            </a:r>
            <a:r>
              <a:rPr lang="en-US" dirty="0"/>
              <a:t>: Add an option to switch to a scientific calculator mode with advanced functions like square roots, exponents, and trigonometric operations for more versatile use.</a:t>
            </a:r>
          </a:p>
        </p:txBody>
      </p:sp>
    </p:spTree>
    <p:extLst>
      <p:ext uri="{BB962C8B-B14F-4D97-AF65-F5344CB8AC3E}">
        <p14:creationId xmlns:p14="http://schemas.microsoft.com/office/powerpoint/2010/main" val="75274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4F1F39E-6BC9-4D65-95D9-71B28CAA588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TotalTime>
  <Words>359</Words>
  <Application>Microsoft Office PowerPoint</Application>
  <PresentationFormat>Widescreen</PresentationFormat>
  <Paragraphs>52</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Cascadia Mono SemiBold</vt:lpstr>
      <vt:lpstr>Montserrat ExtraBold</vt:lpstr>
      <vt:lpstr>Open Sans</vt:lpstr>
      <vt:lpstr>Office Theme</vt:lpstr>
      <vt:lpstr>Ocean</vt:lpstr>
      <vt:lpstr>MLSA INTERNSHIP PROJECT</vt:lpstr>
      <vt:lpstr>PROJECT OVERVIEW</vt:lpstr>
      <vt:lpstr>PowerPoint Presentation</vt:lpstr>
      <vt:lpstr>KEY FUNCTIONALITIES</vt:lpstr>
      <vt:lpstr>IMAGE SHOWCASE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MALIK</dc:creator>
  <cp:lastModifiedBy>Akshat Shukla</cp:lastModifiedBy>
  <cp:revision>3</cp:revision>
  <dcterms:created xsi:type="dcterms:W3CDTF">2024-10-29T11:47:37Z</dcterms:created>
  <dcterms:modified xsi:type="dcterms:W3CDTF">2024-10-29T12:20:27Z</dcterms:modified>
</cp:coreProperties>
</file>