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1" r:id="rId4"/>
    <p:sldId id="290" r:id="rId5"/>
    <p:sldId id="292" r:id="rId6"/>
    <p:sldId id="293" r:id="rId7"/>
    <p:sldId id="278" r:id="rId8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B66C-CE43-4CBC-8B1A-6A1B1AF99DDA}" v="5" dt="2018-06-08T14:36:3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1488" y="3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ak" userId="S::andrew.leak@solent.ac.uk::043497af-deb9-4f5f-a809-26438eb3c7f7" providerId="AD" clId="Web-{E1587BE9-1290-447A-9898-E9B692B6AAFC}"/>
    <pc:docChg chg="modSld">
      <pc:chgData name="Andrew Leak" userId="S::andrew.leak@solent.ac.uk::043497af-deb9-4f5f-a809-26438eb3c7f7" providerId="AD" clId="Web-{E1587BE9-1290-447A-9898-E9B692B6AAFC}" dt="2018-06-07T11:38:37.320" v="23" actId="20577"/>
      <pc:docMkLst>
        <pc:docMk/>
      </pc:docMkLst>
      <pc:sldChg chg="modSp">
        <pc:chgData name="Andrew Leak" userId="S::andrew.leak@solent.ac.uk::043497af-deb9-4f5f-a809-26438eb3c7f7" providerId="AD" clId="Web-{E1587BE9-1290-447A-9898-E9B692B6AAFC}" dt="2018-06-07T11:38:37.320" v="23" actId="20577"/>
        <pc:sldMkLst>
          <pc:docMk/>
          <pc:sldMk cId="4203446582" sldId="294"/>
        </pc:sldMkLst>
        <pc:spChg chg="mod">
          <ac:chgData name="Andrew Leak" userId="S::andrew.leak@solent.ac.uk::043497af-deb9-4f5f-a809-26438eb3c7f7" providerId="AD" clId="Web-{E1587BE9-1290-447A-9898-E9B692B6AAFC}" dt="2018-06-07T11:38:37.320" v="23" actId="20577"/>
          <ac:spMkLst>
            <pc:docMk/>
            <pc:sldMk cId="4203446582" sldId="294"/>
            <ac:spMk id="6" creationId="{00000000-0000-0000-0000-000000000000}"/>
          </ac:spMkLst>
        </pc:spChg>
      </pc:sldChg>
      <pc:sldChg chg="modSp">
        <pc:chgData name="Andrew Leak" userId="S::andrew.leak@solent.ac.uk::043497af-deb9-4f5f-a809-26438eb3c7f7" providerId="AD" clId="Web-{E1587BE9-1290-447A-9898-E9B692B6AAFC}" dt="2018-06-07T11:36:32.806" v="5" actId="20577"/>
        <pc:sldMkLst>
          <pc:docMk/>
          <pc:sldMk cId="1160132986" sldId="295"/>
        </pc:sldMkLst>
        <pc:spChg chg="mod">
          <ac:chgData name="Andrew Leak" userId="S::andrew.leak@solent.ac.uk::043497af-deb9-4f5f-a809-26438eb3c7f7" providerId="AD" clId="Web-{E1587BE9-1290-447A-9898-E9B692B6AAFC}" dt="2018-06-07T11:36:32.806" v="5" actId="20577"/>
          <ac:spMkLst>
            <pc:docMk/>
            <pc:sldMk cId="1160132986" sldId="295"/>
            <ac:spMk id="6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4DF7B66C-CE43-4CBC-8B1A-6A1B1AF99DDA}"/>
    <pc:docChg chg="modSld">
      <pc:chgData name="Barry Carter" userId="S::barry.carter@solent.ac.uk::d2ff36e9-fc42-4939-8b0b-c940ae2e703c" providerId="AD" clId="Web-{4DF7B66C-CE43-4CBC-8B1A-6A1B1AF99DDA}" dt="2018-06-08T14:36:46.639" v="7" actId="1076"/>
      <pc:docMkLst>
        <pc:docMk/>
      </pc:docMkLst>
      <pc:sldChg chg="modSp">
        <pc:chgData name="Barry Carter" userId="S::barry.carter@solent.ac.uk::d2ff36e9-fc42-4939-8b0b-c940ae2e703c" providerId="AD" clId="Web-{4DF7B66C-CE43-4CBC-8B1A-6A1B1AF99DDA}" dt="2018-06-08T14:36:46.639" v="7" actId="1076"/>
        <pc:sldMkLst>
          <pc:docMk/>
          <pc:sldMk cId="451832677" sldId="289"/>
        </pc:sldMkLst>
        <pc:spChg chg="mod">
          <ac:chgData name="Barry Carter" userId="S::barry.carter@solent.ac.uk::d2ff36e9-fc42-4939-8b0b-c940ae2e703c" providerId="AD" clId="Web-{4DF7B66C-CE43-4CBC-8B1A-6A1B1AF99DDA}" dt="2018-06-08T14:36:12.764" v="0" actId="20577"/>
          <ac:spMkLst>
            <pc:docMk/>
            <pc:sldMk cId="451832677" sldId="289"/>
            <ac:spMk id="5" creationId="{00000000-0000-0000-0000-000000000000}"/>
          </ac:spMkLst>
        </pc:spChg>
        <pc:spChg chg="mod">
          <ac:chgData name="Barry Carter" userId="S::barry.carter@solent.ac.uk::d2ff36e9-fc42-4939-8b0b-c940ae2e703c" providerId="AD" clId="Web-{4DF7B66C-CE43-4CBC-8B1A-6A1B1AF99DDA}" dt="2018-06-08T14:36:30.061" v="5" actId="20577"/>
          <ac:spMkLst>
            <pc:docMk/>
            <pc:sldMk cId="451832677" sldId="289"/>
            <ac:spMk id="7" creationId="{00000000-0000-0000-0000-000000000000}"/>
          </ac:spMkLst>
        </pc:spChg>
        <pc:picChg chg="mod">
          <ac:chgData name="Barry Carter" userId="S::barry.carter@solent.ac.uk::d2ff36e9-fc42-4939-8b0b-c940ae2e703c" providerId="AD" clId="Web-{4DF7B66C-CE43-4CBC-8B1A-6A1B1AF99DDA}" dt="2018-06-08T14:36:46.639" v="7" actId="1076"/>
          <ac:picMkLst>
            <pc:docMk/>
            <pc:sldMk cId="451832677" sldId="289"/>
            <ac:picMk id="10" creationId="{00000000-0000-0000-0000-000000000000}"/>
          </ac:picMkLst>
        </pc:picChg>
      </pc:sldChg>
    </pc:docChg>
  </pc:docChgLst>
  <pc:docChgLst>
    <pc:chgData name="Andrew Leak" userId="S::andrew.leak@solent.ac.uk::043497af-deb9-4f5f-a809-26438eb3c7f7" providerId="AD" clId="Web-{0DF1A3AC-B0CD-47B4-9033-3DB7C74A0BA8}"/>
    <pc:docChg chg="modSld">
      <pc:chgData name="Andrew Leak" userId="S::andrew.leak@solent.ac.uk::043497af-deb9-4f5f-a809-26438eb3c7f7" providerId="AD" clId="Web-{0DF1A3AC-B0CD-47B4-9033-3DB7C74A0BA8}" dt="2018-06-07T14:01:35.311" v="1" actId="20577"/>
      <pc:docMkLst>
        <pc:docMk/>
      </pc:docMkLst>
      <pc:sldChg chg="modSp">
        <pc:chgData name="Andrew Leak" userId="S::andrew.leak@solent.ac.uk::043497af-deb9-4f5f-a809-26438eb3c7f7" providerId="AD" clId="Web-{0DF1A3AC-B0CD-47B4-9033-3DB7C74A0BA8}" dt="2018-06-07T14:01:35.311" v="1" actId="20577"/>
        <pc:sldMkLst>
          <pc:docMk/>
          <pc:sldMk cId="410122406" sldId="296"/>
        </pc:sldMkLst>
        <pc:spChg chg="mod">
          <ac:chgData name="Andrew Leak" userId="S::andrew.leak@solent.ac.uk::043497af-deb9-4f5f-a809-26438eb3c7f7" providerId="AD" clId="Web-{0DF1A3AC-B0CD-47B4-9033-3DB7C74A0BA8}" dt="2018-06-07T14:01:35.311" v="1" actId="20577"/>
          <ac:spMkLst>
            <pc:docMk/>
            <pc:sldMk cId="410122406" sldId="296"/>
            <ac:spMk id="8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B33964DE-A9C1-4966-9FFD-9FA7583A6744}"/>
    <pc:docChg chg="modSld">
      <pc:chgData name="Barry Carter" userId="S::barry.carter@solent.ac.uk::d2ff36e9-fc42-4939-8b0b-c940ae2e703c" providerId="AD" clId="Web-{B33964DE-A9C1-4966-9FFD-9FA7583A6744}" dt="2018-06-07T13:56:06.272" v="2312" actId="20577"/>
      <pc:docMkLst>
        <pc:docMk/>
      </pc:docMkLst>
      <pc:sldChg chg="addSp modSp">
        <pc:chgData name="Barry Carter" userId="S::barry.carter@solent.ac.uk::d2ff36e9-fc42-4939-8b0b-c940ae2e703c" providerId="AD" clId="Web-{B33964DE-A9C1-4966-9FFD-9FA7583A6744}" dt="2018-06-07T13:56:06.272" v="2312" actId="20577"/>
        <pc:sldMkLst>
          <pc:docMk/>
          <pc:sldMk cId="410122406" sldId="296"/>
        </pc:sldMkLst>
        <pc:spChg chg="add mod">
          <ac:chgData name="Barry Carter" userId="S::barry.carter@solent.ac.uk::d2ff36e9-fc42-4939-8b0b-c940ae2e703c" providerId="AD" clId="Web-{B33964DE-A9C1-4966-9FFD-9FA7583A6744}" dt="2018-06-07T13:51:25.982" v="2199" actId="20577"/>
          <ac:spMkLst>
            <pc:docMk/>
            <pc:sldMk cId="410122406" sldId="296"/>
            <ac:spMk id="4" creationId="{192D26C5-6879-4AFB-8187-482D67643682}"/>
          </ac:spMkLst>
        </pc:spChg>
        <pc:spChg chg="mod">
          <ac:chgData name="Barry Carter" userId="S::barry.carter@solent.ac.uk::d2ff36e9-fc42-4939-8b0b-c940ae2e703c" providerId="AD" clId="Web-{B33964DE-A9C1-4966-9FFD-9FA7583A6744}" dt="2018-06-07T12:52:01.926" v="101" actId="20577"/>
          <ac:spMkLst>
            <pc:docMk/>
            <pc:sldMk cId="410122406" sldId="296"/>
            <ac:spMk id="5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53:14.845" v="2243" actId="20577"/>
          <ac:spMkLst>
            <pc:docMk/>
            <pc:sldMk cId="410122406" sldId="296"/>
            <ac:spMk id="6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19:09.909" v="984" actId="14100"/>
          <ac:spMkLst>
            <pc:docMk/>
            <pc:sldMk cId="410122406" sldId="296"/>
            <ac:spMk id="7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56:06.272" v="2312" actId="20577"/>
          <ac:spMkLst>
            <pc:docMk/>
            <pc:sldMk cId="410122406" sldId="296"/>
            <ac:spMk id="8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BB909E8F-C182-4982-9D7D-D1C9BCE6997E}"/>
    <pc:docChg chg="modSld">
      <pc:chgData name="Barry Carter" userId="S::barry.carter@solent.ac.uk::d2ff36e9-fc42-4939-8b0b-c940ae2e703c" providerId="AD" clId="Web-{BB909E8F-C182-4982-9D7D-D1C9BCE6997E}" dt="2018-06-07T10:49:27.667" v="127" actId="14100"/>
      <pc:docMkLst>
        <pc:docMk/>
      </pc:docMkLst>
      <pc:sldChg chg="addSp modSp">
        <pc:chgData name="Barry Carter" userId="S::barry.carter@solent.ac.uk::d2ff36e9-fc42-4939-8b0b-c940ae2e703c" providerId="AD" clId="Web-{BB909E8F-C182-4982-9D7D-D1C9BCE6997E}" dt="2018-06-07T10:49:27.667" v="127" actId="14100"/>
        <pc:sldMkLst>
          <pc:docMk/>
          <pc:sldMk cId="410122406" sldId="296"/>
        </pc:sldMkLst>
        <pc:spChg chg="add mod">
          <ac:chgData name="Barry Carter" userId="S::barry.carter@solent.ac.uk::d2ff36e9-fc42-4939-8b0b-c940ae2e703c" providerId="AD" clId="Web-{BB909E8F-C182-4982-9D7D-D1C9BCE6997E}" dt="2018-06-07T10:47:19.231" v="30" actId="20577"/>
          <ac:spMkLst>
            <pc:docMk/>
            <pc:sldMk cId="410122406" sldId="296"/>
            <ac:spMk id="3" creationId="{D7890436-097C-4795-A67E-EE99771CF6C6}"/>
          </ac:spMkLst>
        </pc:spChg>
        <pc:spChg chg="mod">
          <ac:chgData name="Barry Carter" userId="S::barry.carter@solent.ac.uk::d2ff36e9-fc42-4939-8b0b-c940ae2e703c" providerId="AD" clId="Web-{BB909E8F-C182-4982-9D7D-D1C9BCE6997E}" dt="2018-06-07T10:49:27.667" v="127" actId="14100"/>
          <ac:spMkLst>
            <pc:docMk/>
            <pc:sldMk cId="410122406" sldId="296"/>
            <ac:spMk id="6" creationId="{00000000-0000-0000-0000-000000000000}"/>
          </ac:spMkLst>
        </pc:spChg>
        <pc:spChg chg="mod">
          <ac:chgData name="Barry Carter" userId="S::barry.carter@solent.ac.uk::d2ff36e9-fc42-4939-8b0b-c940ae2e703c" providerId="AD" clId="Web-{BB909E8F-C182-4982-9D7D-D1C9BCE6997E}" dt="2018-06-07T10:48:59.402" v="125" actId="20577"/>
          <ac:spMkLst>
            <pc:docMk/>
            <pc:sldMk cId="410122406" sldId="296"/>
            <ac:spMk id="7" creationId="{00000000-0000-0000-0000-000000000000}"/>
          </ac:spMkLst>
        </pc:spChg>
      </pc:sldChg>
    </pc:docChg>
  </pc:docChgLst>
  <pc:docChgLst>
    <pc:chgData name="Andrew Leak" userId="S::andrew.leak@solent.ac.uk::043497af-deb9-4f5f-a809-26438eb3c7f7" providerId="AD" clId="Web-{3A78476F-72F7-4A4A-B7A2-0676C69C449A}"/>
    <pc:docChg chg="modSld">
      <pc:chgData name="Andrew Leak" userId="S::andrew.leak@solent.ac.uk::043497af-deb9-4f5f-a809-26438eb3c7f7" providerId="AD" clId="Web-{3A78476F-72F7-4A4A-B7A2-0676C69C449A}" dt="2018-06-07T11:35:26.491" v="331" actId="20577"/>
      <pc:docMkLst>
        <pc:docMk/>
      </pc:docMkLst>
      <pc:sldChg chg="addSp delSp modSp">
        <pc:chgData name="Andrew Leak" userId="S::andrew.leak@solent.ac.uk::043497af-deb9-4f5f-a809-26438eb3c7f7" providerId="AD" clId="Web-{3A78476F-72F7-4A4A-B7A2-0676C69C449A}" dt="2018-06-07T11:27:34.569" v="257" actId="20577"/>
        <pc:sldMkLst>
          <pc:docMk/>
          <pc:sldMk cId="4203446582" sldId="294"/>
        </pc:sldMkLst>
        <pc:spChg chg="mod">
          <ac:chgData name="Andrew Leak" userId="S::andrew.leak@solent.ac.uk::043497af-deb9-4f5f-a809-26438eb3c7f7" providerId="AD" clId="Web-{3A78476F-72F7-4A4A-B7A2-0676C69C449A}" dt="2018-06-07T11:27:34.569" v="257" actId="20577"/>
          <ac:spMkLst>
            <pc:docMk/>
            <pc:sldMk cId="4203446582" sldId="294"/>
            <ac:spMk id="6" creationId="{00000000-0000-0000-0000-000000000000}"/>
          </ac:spMkLst>
        </pc:spChg>
        <pc:spChg chg="add del">
          <ac:chgData name="Andrew Leak" userId="S::andrew.leak@solent.ac.uk::043497af-deb9-4f5f-a809-26438eb3c7f7" providerId="AD" clId="Web-{3A78476F-72F7-4A4A-B7A2-0676C69C449A}" dt="2018-06-07T11:24:52.217" v="198" actId="20577"/>
          <ac:spMkLst>
            <pc:docMk/>
            <pc:sldMk cId="4203446582" sldId="294"/>
            <ac:spMk id="7" creationId="{00000000-0000-0000-0000-000000000000}"/>
          </ac:spMkLst>
        </pc:spChg>
        <pc:spChg chg="add del mod">
          <ac:chgData name="Andrew Leak" userId="S::andrew.leak@solent.ac.uk::043497af-deb9-4f5f-a809-26438eb3c7f7" providerId="AD" clId="Web-{3A78476F-72F7-4A4A-B7A2-0676C69C449A}" dt="2018-06-07T11:24:52.217" v="198" actId="20577"/>
          <ac:spMkLst>
            <pc:docMk/>
            <pc:sldMk cId="4203446582" sldId="294"/>
            <ac:spMk id="8" creationId="{81D789D1-4D9A-4D78-AAA2-54597858F0D6}"/>
          </ac:spMkLst>
        </pc:spChg>
      </pc:sldChg>
      <pc:sldChg chg="modSp">
        <pc:chgData name="Andrew Leak" userId="S::andrew.leak@solent.ac.uk::043497af-deb9-4f5f-a809-26438eb3c7f7" providerId="AD" clId="Web-{3A78476F-72F7-4A4A-B7A2-0676C69C449A}" dt="2018-06-07T11:35:26.491" v="331" actId="20577"/>
        <pc:sldMkLst>
          <pc:docMk/>
          <pc:sldMk cId="1160132986" sldId="295"/>
        </pc:sldMkLst>
        <pc:spChg chg="mod">
          <ac:chgData name="Andrew Leak" userId="S::andrew.leak@solent.ac.uk::043497af-deb9-4f5f-a809-26438eb3c7f7" providerId="AD" clId="Web-{3A78476F-72F7-4A4A-B7A2-0676C69C449A}" dt="2018-06-07T11:35:26.491" v="331" actId="20577"/>
          <ac:spMkLst>
            <pc:docMk/>
            <pc:sldMk cId="1160132986" sldId="29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9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1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6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964410" y="2779395"/>
            <a:ext cx="8839200" cy="14830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SQL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What </a:t>
            </a:r>
            <a:r>
              <a:rPr lang="en-GB" dirty="0" smtClean="0">
                <a:solidFill>
                  <a:schemeClr val="accent1"/>
                </a:solidFill>
              </a:rPr>
              <a:t>is SQL?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ISON WITH LAST YEAR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66" y="1251355"/>
            <a:ext cx="97942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is short for Structured Query Language</a:t>
            </a:r>
          </a:p>
          <a:p>
            <a:endParaRPr lang="en-GB" sz="2400" dirty="0"/>
          </a:p>
          <a:p>
            <a:r>
              <a:rPr lang="en-GB" sz="2400" dirty="0" smtClean="0"/>
              <a:t>SQL is a standards-based </a:t>
            </a:r>
            <a:r>
              <a:rPr lang="en-GB" sz="2400" dirty="0"/>
              <a:t>language used </a:t>
            </a:r>
            <a:r>
              <a:rPr lang="en-GB" sz="2400" dirty="0" smtClean="0"/>
              <a:t>to do almost everything with a database including:</a:t>
            </a:r>
          </a:p>
          <a:p>
            <a:endParaRPr lang="en-GB" sz="2400" dirty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Retrieve data from </a:t>
            </a:r>
            <a:r>
              <a:rPr lang="en-GB" sz="2400" dirty="0" smtClean="0"/>
              <a:t>the database by writing SQL queries </a:t>
            </a:r>
            <a:endParaRPr lang="en-GB" sz="2400" dirty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Define and alter the structure of a relational database schema </a:t>
            </a:r>
            <a:r>
              <a:rPr lang="en-GB" sz="2400" dirty="0" smtClean="0"/>
              <a:t>e.g. create, </a:t>
            </a:r>
            <a:r>
              <a:rPr lang="en-GB" sz="2400" dirty="0"/>
              <a:t>drop and alter </a:t>
            </a:r>
            <a:r>
              <a:rPr lang="en-GB" sz="2400" dirty="0" smtClean="0"/>
              <a:t>tables</a:t>
            </a:r>
            <a:endParaRPr lang="en-GB" sz="2400" dirty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Create, update and delete data </a:t>
            </a:r>
            <a:r>
              <a:rPr lang="en-GB" sz="2400" dirty="0" smtClean="0"/>
              <a:t>in database tables e.g. insert</a:t>
            </a:r>
            <a:r>
              <a:rPr lang="en-GB" sz="2400" dirty="0"/>
              <a:t>, </a:t>
            </a:r>
            <a:r>
              <a:rPr lang="en-GB" sz="2400" dirty="0" smtClean="0"/>
              <a:t>update and </a:t>
            </a:r>
            <a:r>
              <a:rPr lang="en-GB" sz="2400" dirty="0"/>
              <a:t>delete records)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Transaction control </a:t>
            </a:r>
            <a:r>
              <a:rPr lang="en-GB" sz="2400" dirty="0" smtClean="0"/>
              <a:t>e.g. </a:t>
            </a:r>
            <a:r>
              <a:rPr lang="en-GB" sz="2400" dirty="0"/>
              <a:t>making changes to the database </a:t>
            </a:r>
            <a:r>
              <a:rPr lang="en-GB" sz="2400" dirty="0" smtClean="0"/>
              <a:t>permanent</a:t>
            </a:r>
            <a:endParaRPr lang="en-GB" sz="2400" dirty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Control </a:t>
            </a:r>
            <a:r>
              <a:rPr lang="en-GB" sz="2400" dirty="0" smtClean="0"/>
              <a:t>who has access </a:t>
            </a:r>
            <a:r>
              <a:rPr lang="en-GB" sz="2400" dirty="0"/>
              <a:t>to database </a:t>
            </a:r>
            <a:r>
              <a:rPr lang="en-GB" sz="2400" dirty="0" smtClean="0"/>
              <a:t>objects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18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Using an </a:t>
            </a:r>
            <a:r>
              <a:rPr lang="en-GB" dirty="0" err="1" smtClean="0">
                <a:solidFill>
                  <a:schemeClr val="accent1"/>
                </a:solidFill>
              </a:rPr>
              <a:t>rdbms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ISON WITH LAST YEAR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66" y="1314855"/>
            <a:ext cx="97942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SQL commands are executed by </a:t>
            </a:r>
            <a:r>
              <a:rPr lang="en-GB" sz="2400" dirty="0" smtClean="0"/>
              <a:t>an RDBMS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The </a:t>
            </a:r>
            <a:r>
              <a:rPr lang="en-GB" sz="2400" dirty="0"/>
              <a:t>only way for a database developer to communicate with an RDBMS is by sending it SQL statements.</a:t>
            </a:r>
          </a:p>
          <a:p>
            <a:endParaRPr lang="en-GB" sz="2400" dirty="0" smtClean="0"/>
          </a:p>
          <a:p>
            <a:r>
              <a:rPr lang="en-GB" sz="2400" dirty="0" smtClean="0"/>
              <a:t>SQL </a:t>
            </a:r>
            <a:r>
              <a:rPr lang="en-GB" sz="2400" dirty="0"/>
              <a:t>statements can be </a:t>
            </a:r>
            <a:r>
              <a:rPr lang="en-GB" sz="2400" dirty="0" smtClean="0"/>
              <a:t>entered using the vendor’s own command-line interface or GUI tool (such as Oracle SQL Developer, MySQL Workbench or using third-party GUI tools that can be used with a range of different database vendors such as Toad.</a:t>
            </a:r>
          </a:p>
          <a:p>
            <a:endParaRPr lang="en-GB" sz="2400" dirty="0"/>
          </a:p>
          <a:p>
            <a:r>
              <a:rPr lang="en-GB" sz="2400" dirty="0" smtClean="0"/>
              <a:t>Any </a:t>
            </a:r>
            <a:r>
              <a:rPr lang="en-GB" sz="2400" dirty="0"/>
              <a:t>application development tool or programming language that supports some form of embedded </a:t>
            </a:r>
            <a:r>
              <a:rPr lang="en-GB" sz="2400" dirty="0" smtClean="0"/>
              <a:t>SQL such as Python can also be used for executing SQL commands.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25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Key characteristics of </a:t>
            </a:r>
            <a:r>
              <a:rPr lang="en-GB" dirty="0" err="1" smtClean="0">
                <a:solidFill>
                  <a:schemeClr val="accent1"/>
                </a:solidFill>
              </a:rPr>
              <a:t>sql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ISON WITH LAST YEAR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66" y="1138632"/>
            <a:ext cx="97942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SQL is a </a:t>
            </a:r>
            <a:r>
              <a:rPr lang="en-GB" sz="2400" dirty="0">
                <a:solidFill>
                  <a:schemeClr val="accent1"/>
                </a:solidFill>
              </a:rPr>
              <a:t>declarative </a:t>
            </a:r>
            <a:r>
              <a:rPr lang="en-GB" sz="2400" dirty="0" smtClean="0">
                <a:solidFill>
                  <a:schemeClr val="accent1"/>
                </a:solidFill>
              </a:rPr>
              <a:t>language</a:t>
            </a:r>
            <a:r>
              <a:rPr lang="en-GB" sz="2400" dirty="0" smtClean="0"/>
              <a:t> to define </a:t>
            </a:r>
            <a:r>
              <a:rPr lang="en-GB" sz="2400" dirty="0"/>
              <a:t>what you want the database management system to do, </a:t>
            </a:r>
            <a:r>
              <a:rPr lang="en-GB" sz="2400" u="sng" dirty="0"/>
              <a:t>not</a:t>
            </a:r>
            <a:r>
              <a:rPr lang="en-GB" sz="2400" dirty="0"/>
              <a:t> how it should do </a:t>
            </a:r>
            <a:r>
              <a:rPr lang="en-GB" sz="2400" dirty="0" smtClean="0"/>
              <a:t>it</a:t>
            </a:r>
          </a:p>
          <a:p>
            <a:endParaRPr lang="en-GB" sz="2400" dirty="0"/>
          </a:p>
          <a:p>
            <a:r>
              <a:rPr lang="en-GB" sz="2400" dirty="0" smtClean="0"/>
              <a:t>SQL is not procedural in nature, therefore it contains </a:t>
            </a:r>
            <a:r>
              <a:rPr lang="en-GB" sz="2400" dirty="0"/>
              <a:t>no if statements, loops, or similar control structures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>
                <a:solidFill>
                  <a:srgbClr val="FF0000"/>
                </a:solidFill>
              </a:rPr>
              <a:t>ANSI </a:t>
            </a:r>
            <a:r>
              <a:rPr lang="en-GB" sz="2400" dirty="0" smtClean="0"/>
              <a:t>is the standard that governs the development and implementation of SQL so </a:t>
            </a:r>
            <a:r>
              <a:rPr lang="en-GB" sz="2400" dirty="0"/>
              <a:t>that </a:t>
            </a:r>
            <a:r>
              <a:rPr lang="en-GB" sz="2400" dirty="0" smtClean="0"/>
              <a:t>broadly the </a:t>
            </a:r>
            <a:r>
              <a:rPr lang="en-GB" sz="2400" dirty="0"/>
              <a:t>same commands </a:t>
            </a:r>
            <a:r>
              <a:rPr lang="en-GB" sz="2400" dirty="0" smtClean="0"/>
              <a:t>can </a:t>
            </a:r>
            <a:r>
              <a:rPr lang="en-GB" sz="2400" dirty="0"/>
              <a:t>be used </a:t>
            </a:r>
            <a:r>
              <a:rPr lang="en-GB" sz="2400" dirty="0" smtClean="0"/>
              <a:t>across all </a:t>
            </a:r>
            <a:r>
              <a:rPr lang="en-GB" sz="2400" dirty="0"/>
              <a:t>relational database management </a:t>
            </a:r>
            <a:r>
              <a:rPr lang="en-GB" sz="2400" dirty="0" smtClean="0"/>
              <a:t>systems (RDBMS) and to maximise portability from one DBMS</a:t>
            </a:r>
          </a:p>
          <a:p>
            <a:endParaRPr lang="en-GB" sz="2400" dirty="0"/>
          </a:p>
          <a:p>
            <a:r>
              <a:rPr lang="en-GB" sz="2400" dirty="0" smtClean="0"/>
              <a:t>Different database vendors provide their own </a:t>
            </a:r>
            <a:r>
              <a:rPr lang="en-GB" sz="2400" dirty="0" smtClean="0">
                <a:solidFill>
                  <a:srgbClr val="FF0000"/>
                </a:solidFill>
              </a:rPr>
              <a:t>extensions</a:t>
            </a:r>
            <a:r>
              <a:rPr lang="en-GB" sz="2400" dirty="0" smtClean="0"/>
              <a:t> to </a:t>
            </a:r>
            <a:r>
              <a:rPr lang="en-GB" sz="2400" smtClean="0"/>
              <a:t>SQL that </a:t>
            </a:r>
            <a:r>
              <a:rPr lang="en-GB" sz="2400" dirty="0" smtClean="0"/>
              <a:t>only work with their RDBMS.</a:t>
            </a:r>
          </a:p>
        </p:txBody>
      </p:sp>
    </p:spTree>
    <p:extLst>
      <p:ext uri="{BB962C8B-B14F-4D97-AF65-F5344CB8AC3E}">
        <p14:creationId xmlns:p14="http://schemas.microsoft.com/office/powerpoint/2010/main" val="42669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Key characteristics of </a:t>
            </a:r>
            <a:r>
              <a:rPr lang="en-GB" dirty="0" err="1" smtClean="0">
                <a:solidFill>
                  <a:schemeClr val="accent1"/>
                </a:solidFill>
              </a:rPr>
              <a:t>sql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ISON WITH LAST YEAR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4665" y="1435100"/>
            <a:ext cx="9794241" cy="52324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is a </a:t>
            </a:r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language</a:t>
            </a: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 is </a:t>
            </a:r>
            <a:r>
              <a:rPr lang="en-GB" altLang="en-US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en-GB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</a:t>
            </a:r>
            <a:r>
              <a:rPr lang="en-GB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(except anything inside quotes)</a:t>
            </a:r>
            <a:endParaRPr lang="en-GB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SQL </a:t>
            </a:r>
            <a:r>
              <a:rPr lang="en-GB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GB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a series of clauses each starting with a keyword.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SELECT, FROM, WHERE and ORDER BY are SQL keywords each of which starts a new clause</a:t>
            </a: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SQL statement is ended with a semi-colon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1346200">
              <a:spcAft>
                <a:spcPts val="300"/>
              </a:spcAft>
              <a:buClr>
                <a:srgbClr val="C00000"/>
              </a:buClr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 SELECT       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empno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ename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FROM           </a:t>
            </a: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       job = ‘CLERK’</a:t>
            </a:r>
            <a:b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 BY  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Clr>
                <a:srgbClr val="C00000"/>
              </a:buClr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4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SQL Good practice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ISON WITH LAST YEAR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4665" y="1435100"/>
            <a:ext cx="9794241" cy="5232400"/>
          </a:xfrm>
        </p:spPr>
        <p:txBody>
          <a:bodyPr>
            <a:normAutofit/>
          </a:bodyPr>
          <a:lstStyle/>
          <a:p>
            <a:r>
              <a:rPr lang="en-GB" sz="2400" dirty="0"/>
              <a:t>Although SQL is not itself case </a:t>
            </a:r>
            <a:r>
              <a:rPr lang="en-GB" sz="2400" dirty="0" smtClean="0"/>
              <a:t>sensitive, there is good practice for how SQL is written and for this unit, we </a:t>
            </a:r>
            <a:r>
              <a:rPr lang="en-GB" sz="2400" dirty="0"/>
              <a:t>expect </a:t>
            </a:r>
            <a:r>
              <a:rPr lang="en-GB" sz="2400" dirty="0" smtClean="0"/>
              <a:t>all students to write their </a:t>
            </a:r>
            <a:r>
              <a:rPr lang="en-GB" sz="2400" dirty="0"/>
              <a:t>SQL statements </a:t>
            </a:r>
            <a:r>
              <a:rPr lang="en-GB" sz="2400" dirty="0" smtClean="0"/>
              <a:t>as </a:t>
            </a:r>
            <a:r>
              <a:rPr lang="en-GB" sz="2400" dirty="0"/>
              <a:t>follows</a:t>
            </a:r>
            <a:r>
              <a:rPr lang="en-GB" sz="2400" dirty="0" smtClean="0"/>
              <a:t>:</a:t>
            </a:r>
          </a:p>
          <a:p>
            <a:endParaRPr lang="en-GB" sz="2400" dirty="0"/>
          </a:p>
          <a:p>
            <a:pPr marL="523875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All SQL keywords </a:t>
            </a:r>
            <a:r>
              <a:rPr lang="en-GB" sz="2400" dirty="0" smtClean="0"/>
              <a:t>should be in </a:t>
            </a:r>
            <a:r>
              <a:rPr lang="en-GB" sz="2400" dirty="0"/>
              <a:t>capital letters</a:t>
            </a:r>
          </a:p>
          <a:p>
            <a:pPr marL="523875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All object </a:t>
            </a:r>
            <a:r>
              <a:rPr lang="en-GB" sz="2400" dirty="0" smtClean="0"/>
              <a:t>names such as </a:t>
            </a:r>
            <a:r>
              <a:rPr lang="en-GB" sz="2400" dirty="0"/>
              <a:t>table </a:t>
            </a:r>
            <a:r>
              <a:rPr lang="en-GB" sz="2400" dirty="0" smtClean="0"/>
              <a:t>and </a:t>
            </a:r>
            <a:r>
              <a:rPr lang="en-GB" sz="2400" dirty="0"/>
              <a:t>column names </a:t>
            </a:r>
            <a:r>
              <a:rPr lang="en-GB" sz="2400" dirty="0" smtClean="0"/>
              <a:t>should be in </a:t>
            </a:r>
            <a:r>
              <a:rPr lang="en-GB" sz="2400" dirty="0"/>
              <a:t>lower </a:t>
            </a:r>
            <a:r>
              <a:rPr lang="en-GB" sz="2400" dirty="0" smtClean="0"/>
              <a:t>case</a:t>
            </a:r>
            <a:endParaRPr lang="en-GB" sz="2400" dirty="0"/>
          </a:p>
          <a:p>
            <a:pPr marL="523875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Each clause of the SQL statement should start on a new line</a:t>
            </a:r>
          </a:p>
          <a:p>
            <a:pPr marL="523875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indentation to aid readability 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Note </a:t>
            </a:r>
            <a:r>
              <a:rPr lang="en-GB" sz="2400" dirty="0"/>
              <a:t>that text strings </a:t>
            </a:r>
            <a:r>
              <a:rPr lang="en-GB" sz="2400" dirty="0" smtClean="0"/>
              <a:t>inside quotes are </a:t>
            </a:r>
            <a:r>
              <a:rPr lang="en-GB" sz="2400" dirty="0"/>
              <a:t>case sensitive </a:t>
            </a:r>
            <a:r>
              <a:rPr lang="en-GB" sz="2400" dirty="0" err="1" smtClean="0"/>
              <a:t>e.g</a:t>
            </a:r>
            <a:r>
              <a:rPr lang="en-GB" sz="2400" dirty="0" smtClean="0"/>
              <a:t> ‘person’ </a:t>
            </a:r>
            <a:r>
              <a:rPr lang="en-GB" sz="2400" dirty="0"/>
              <a:t>is NOT the same text string as </a:t>
            </a:r>
            <a:r>
              <a:rPr lang="en-GB" sz="2400" dirty="0" smtClean="0"/>
              <a:t>‘PERSON’ </a:t>
            </a:r>
            <a:r>
              <a:rPr lang="en-GB" sz="2400" dirty="0"/>
              <a:t>or </a:t>
            </a:r>
            <a:r>
              <a:rPr lang="en-GB" sz="2400" dirty="0" smtClean="0"/>
              <a:t>‘Person’ so be careful to use the correct case depending on the desired results.</a:t>
            </a:r>
            <a:endParaRPr lang="en-GB" sz="2400" dirty="0"/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Clr>
                <a:srgbClr val="C00000"/>
              </a:buClr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5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517</Words>
  <Application>Microsoft Office PowerPoint</Application>
  <PresentationFormat>Custom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Office Theme</vt:lpstr>
      <vt:lpstr>INTRODUCTION to SQL</vt:lpstr>
      <vt:lpstr>What is SQL?</vt:lpstr>
      <vt:lpstr>Using an rdbms</vt:lpstr>
      <vt:lpstr>Key characteristics of sql</vt:lpstr>
      <vt:lpstr>Key characteristics of sql</vt:lpstr>
      <vt:lpstr>SQL Good practice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Kenton Wheeler</cp:lastModifiedBy>
  <cp:revision>111</cp:revision>
  <dcterms:modified xsi:type="dcterms:W3CDTF">2020-01-20T17:31:34Z</dcterms:modified>
</cp:coreProperties>
</file>