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sldIdLst>
    <p:sldId id="256" r:id="rId2"/>
    <p:sldId id="293" r:id="rId3"/>
    <p:sldId id="300" r:id="rId4"/>
    <p:sldId id="301" r:id="rId5"/>
    <p:sldId id="302" r:id="rId6"/>
    <p:sldId id="303" r:id="rId7"/>
    <p:sldId id="304" r:id="rId8"/>
    <p:sldId id="297" r:id="rId9"/>
    <p:sldId id="298" r:id="rId10"/>
    <p:sldId id="309" r:id="rId11"/>
    <p:sldId id="308" r:id="rId12"/>
    <p:sldId id="299" r:id="rId13"/>
    <p:sldId id="310" r:id="rId14"/>
    <p:sldId id="305" r:id="rId15"/>
    <p:sldId id="307" r:id="rId16"/>
    <p:sldId id="306" r:id="rId17"/>
    <p:sldId id="278" r:id="rId18"/>
  </p:sldIdLst>
  <p:sldSz cx="10691813" cy="7559675"/>
  <p:notesSz cx="6858000" cy="9144000"/>
  <p:defaultTextStyle>
    <a:defPPr>
      <a:defRPr lang="en-US"/>
    </a:defPPr>
    <a:lvl1pPr marL="0" algn="l" defTabSz="1042229" rtl="0" eaLnBrk="1" latinLnBrk="0" hangingPunct="1">
      <a:defRPr sz="2053" kern="1200">
        <a:solidFill>
          <a:schemeClr val="tx1"/>
        </a:solidFill>
        <a:latin typeface="+mn-lt"/>
        <a:ea typeface="+mn-ea"/>
        <a:cs typeface="+mn-cs"/>
      </a:defRPr>
    </a:lvl1pPr>
    <a:lvl2pPr marL="521116" algn="l" defTabSz="1042229" rtl="0" eaLnBrk="1" latinLnBrk="0" hangingPunct="1">
      <a:defRPr sz="2053" kern="1200">
        <a:solidFill>
          <a:schemeClr val="tx1"/>
        </a:solidFill>
        <a:latin typeface="+mn-lt"/>
        <a:ea typeface="+mn-ea"/>
        <a:cs typeface="+mn-cs"/>
      </a:defRPr>
    </a:lvl2pPr>
    <a:lvl3pPr marL="1042229" algn="l" defTabSz="1042229" rtl="0" eaLnBrk="1" latinLnBrk="0" hangingPunct="1">
      <a:defRPr sz="2053" kern="1200">
        <a:solidFill>
          <a:schemeClr val="tx1"/>
        </a:solidFill>
        <a:latin typeface="+mn-lt"/>
        <a:ea typeface="+mn-ea"/>
        <a:cs typeface="+mn-cs"/>
      </a:defRPr>
    </a:lvl3pPr>
    <a:lvl4pPr marL="1563342" algn="l" defTabSz="1042229" rtl="0" eaLnBrk="1" latinLnBrk="0" hangingPunct="1">
      <a:defRPr sz="2053" kern="1200">
        <a:solidFill>
          <a:schemeClr val="tx1"/>
        </a:solidFill>
        <a:latin typeface="+mn-lt"/>
        <a:ea typeface="+mn-ea"/>
        <a:cs typeface="+mn-cs"/>
      </a:defRPr>
    </a:lvl4pPr>
    <a:lvl5pPr marL="2084458" algn="l" defTabSz="1042229" rtl="0" eaLnBrk="1" latinLnBrk="0" hangingPunct="1">
      <a:defRPr sz="2053" kern="1200">
        <a:solidFill>
          <a:schemeClr val="tx1"/>
        </a:solidFill>
        <a:latin typeface="+mn-lt"/>
        <a:ea typeface="+mn-ea"/>
        <a:cs typeface="+mn-cs"/>
      </a:defRPr>
    </a:lvl5pPr>
    <a:lvl6pPr marL="2605570" algn="l" defTabSz="1042229" rtl="0" eaLnBrk="1" latinLnBrk="0" hangingPunct="1">
      <a:defRPr sz="2053" kern="1200">
        <a:solidFill>
          <a:schemeClr val="tx1"/>
        </a:solidFill>
        <a:latin typeface="+mn-lt"/>
        <a:ea typeface="+mn-ea"/>
        <a:cs typeface="+mn-cs"/>
      </a:defRPr>
    </a:lvl6pPr>
    <a:lvl7pPr marL="3126686" algn="l" defTabSz="1042229" rtl="0" eaLnBrk="1" latinLnBrk="0" hangingPunct="1">
      <a:defRPr sz="2053" kern="1200">
        <a:solidFill>
          <a:schemeClr val="tx1"/>
        </a:solidFill>
        <a:latin typeface="+mn-lt"/>
        <a:ea typeface="+mn-ea"/>
        <a:cs typeface="+mn-cs"/>
      </a:defRPr>
    </a:lvl7pPr>
    <a:lvl8pPr marL="3647800" algn="l" defTabSz="1042229" rtl="0" eaLnBrk="1" latinLnBrk="0" hangingPunct="1">
      <a:defRPr sz="2053" kern="1200">
        <a:solidFill>
          <a:schemeClr val="tx1"/>
        </a:solidFill>
        <a:latin typeface="+mn-lt"/>
        <a:ea typeface="+mn-ea"/>
        <a:cs typeface="+mn-cs"/>
      </a:defRPr>
    </a:lvl8pPr>
    <a:lvl9pPr marL="4168915" algn="l" defTabSz="1042229" rtl="0" eaLnBrk="1" latinLnBrk="0" hangingPunct="1">
      <a:defRPr sz="205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3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Jenner" initials="MJ"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0613"/>
    <a:srgbClr val="FFFFFF"/>
    <a:srgbClr val="D6DAD9"/>
    <a:srgbClr val="A5A9A8"/>
    <a:srgbClr val="E22319"/>
    <a:srgbClr val="33373C"/>
    <a:srgbClr val="33FF34"/>
    <a:srgbClr val="8281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A78C0B-625B-4705-9581-13CC68476709}" v="22" dt="2020-02-10T21:10:45.4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94660"/>
  </p:normalViewPr>
  <p:slideViewPr>
    <p:cSldViewPr snapToGrid="0">
      <p:cViewPr varScale="1">
        <p:scale>
          <a:sx n="54" d="100"/>
          <a:sy n="54" d="100"/>
        </p:scale>
        <p:origin x="1372" y="48"/>
      </p:cViewPr>
      <p:guideLst>
        <p:guide orient="horz" pos="2381"/>
        <p:guide pos="3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ton Wheeler" userId="49fce512-ddc8-48aa-b34b-6688deb8c326" providerId="ADAL" clId="{36A78C0B-625B-4705-9581-13CC68476709}"/>
    <pc:docChg chg="custSel addSld modSld">
      <pc:chgData name="Kenton Wheeler" userId="49fce512-ddc8-48aa-b34b-6688deb8c326" providerId="ADAL" clId="{36A78C0B-625B-4705-9581-13CC68476709}" dt="2020-02-10T21:11:55.833" v="1503" actId="20577"/>
      <pc:docMkLst>
        <pc:docMk/>
      </pc:docMkLst>
      <pc:sldChg chg="modSp">
        <pc:chgData name="Kenton Wheeler" userId="49fce512-ddc8-48aa-b34b-6688deb8c326" providerId="ADAL" clId="{36A78C0B-625B-4705-9581-13CC68476709}" dt="2020-02-10T20:26:33.812" v="42" actId="20577"/>
        <pc:sldMkLst>
          <pc:docMk/>
          <pc:sldMk cId="2629684444" sldId="293"/>
        </pc:sldMkLst>
        <pc:spChg chg="mod">
          <ac:chgData name="Kenton Wheeler" userId="49fce512-ddc8-48aa-b34b-6688deb8c326" providerId="ADAL" clId="{36A78C0B-625B-4705-9581-13CC68476709}" dt="2020-02-10T20:26:33.812" v="42" actId="20577"/>
          <ac:spMkLst>
            <pc:docMk/>
            <pc:sldMk cId="2629684444" sldId="293"/>
            <ac:spMk id="4" creationId="{00000000-0000-0000-0000-000000000000}"/>
          </ac:spMkLst>
        </pc:spChg>
      </pc:sldChg>
      <pc:sldChg chg="modSp">
        <pc:chgData name="Kenton Wheeler" userId="49fce512-ddc8-48aa-b34b-6688deb8c326" providerId="ADAL" clId="{36A78C0B-625B-4705-9581-13CC68476709}" dt="2020-02-10T21:00:46.609" v="1062" actId="20577"/>
        <pc:sldMkLst>
          <pc:docMk/>
          <pc:sldMk cId="451808562" sldId="297"/>
        </pc:sldMkLst>
        <pc:spChg chg="mod">
          <ac:chgData name="Kenton Wheeler" userId="49fce512-ddc8-48aa-b34b-6688deb8c326" providerId="ADAL" clId="{36A78C0B-625B-4705-9581-13CC68476709}" dt="2020-02-10T21:00:46.609" v="1062" actId="20577"/>
          <ac:spMkLst>
            <pc:docMk/>
            <pc:sldMk cId="451808562" sldId="297"/>
            <ac:spMk id="7" creationId="{00000000-0000-0000-0000-000000000000}"/>
          </ac:spMkLst>
        </pc:spChg>
      </pc:sldChg>
      <pc:sldChg chg="modSp">
        <pc:chgData name="Kenton Wheeler" userId="49fce512-ddc8-48aa-b34b-6688deb8c326" providerId="ADAL" clId="{36A78C0B-625B-4705-9581-13CC68476709}" dt="2020-02-10T21:01:27.718" v="1064" actId="21"/>
        <pc:sldMkLst>
          <pc:docMk/>
          <pc:sldMk cId="3054527196" sldId="298"/>
        </pc:sldMkLst>
        <pc:spChg chg="mod">
          <ac:chgData name="Kenton Wheeler" userId="49fce512-ddc8-48aa-b34b-6688deb8c326" providerId="ADAL" clId="{36A78C0B-625B-4705-9581-13CC68476709}" dt="2020-02-10T21:01:27.718" v="1064" actId="21"/>
          <ac:spMkLst>
            <pc:docMk/>
            <pc:sldMk cId="3054527196" sldId="298"/>
            <ac:spMk id="7" creationId="{00000000-0000-0000-0000-000000000000}"/>
          </ac:spMkLst>
        </pc:spChg>
      </pc:sldChg>
      <pc:sldChg chg="modSp">
        <pc:chgData name="Kenton Wheeler" userId="49fce512-ddc8-48aa-b34b-6688deb8c326" providerId="ADAL" clId="{36A78C0B-625B-4705-9581-13CC68476709}" dt="2020-02-10T21:08:25.993" v="1194" actId="20577"/>
        <pc:sldMkLst>
          <pc:docMk/>
          <pc:sldMk cId="2271955233" sldId="299"/>
        </pc:sldMkLst>
        <pc:spChg chg="mod">
          <ac:chgData name="Kenton Wheeler" userId="49fce512-ddc8-48aa-b34b-6688deb8c326" providerId="ADAL" clId="{36A78C0B-625B-4705-9581-13CC68476709}" dt="2020-02-10T21:07:51.386" v="1191" actId="20577"/>
          <ac:spMkLst>
            <pc:docMk/>
            <pc:sldMk cId="2271955233" sldId="299"/>
            <ac:spMk id="4" creationId="{00000000-0000-0000-0000-000000000000}"/>
          </ac:spMkLst>
        </pc:spChg>
        <pc:spChg chg="mod">
          <ac:chgData name="Kenton Wheeler" userId="49fce512-ddc8-48aa-b34b-6688deb8c326" providerId="ADAL" clId="{36A78C0B-625B-4705-9581-13CC68476709}" dt="2020-02-10T21:08:25.993" v="1194" actId="20577"/>
          <ac:spMkLst>
            <pc:docMk/>
            <pc:sldMk cId="2271955233" sldId="299"/>
            <ac:spMk id="7" creationId="{00000000-0000-0000-0000-000000000000}"/>
          </ac:spMkLst>
        </pc:spChg>
      </pc:sldChg>
      <pc:sldChg chg="modSp add">
        <pc:chgData name="Kenton Wheeler" userId="49fce512-ddc8-48aa-b34b-6688deb8c326" providerId="ADAL" clId="{36A78C0B-625B-4705-9581-13CC68476709}" dt="2020-02-10T20:54:14.907" v="625" actId="179"/>
        <pc:sldMkLst>
          <pc:docMk/>
          <pc:sldMk cId="3197544943" sldId="308"/>
        </pc:sldMkLst>
        <pc:spChg chg="mod">
          <ac:chgData name="Kenton Wheeler" userId="49fce512-ddc8-48aa-b34b-6688deb8c326" providerId="ADAL" clId="{36A78C0B-625B-4705-9581-13CC68476709}" dt="2020-02-10T20:51:50.522" v="440" actId="20577"/>
          <ac:spMkLst>
            <pc:docMk/>
            <pc:sldMk cId="3197544943" sldId="308"/>
            <ac:spMk id="4" creationId="{00000000-0000-0000-0000-000000000000}"/>
          </ac:spMkLst>
        </pc:spChg>
        <pc:spChg chg="mod">
          <ac:chgData name="Kenton Wheeler" userId="49fce512-ddc8-48aa-b34b-6688deb8c326" providerId="ADAL" clId="{36A78C0B-625B-4705-9581-13CC68476709}" dt="2020-02-10T20:54:14.907" v="625" actId="179"/>
          <ac:spMkLst>
            <pc:docMk/>
            <pc:sldMk cId="3197544943" sldId="308"/>
            <ac:spMk id="7" creationId="{00000000-0000-0000-0000-000000000000}"/>
          </ac:spMkLst>
        </pc:spChg>
      </pc:sldChg>
      <pc:sldChg chg="modSp add">
        <pc:chgData name="Kenton Wheeler" userId="49fce512-ddc8-48aa-b34b-6688deb8c326" providerId="ADAL" clId="{36A78C0B-625B-4705-9581-13CC68476709}" dt="2020-02-10T21:04:13.285" v="1181" actId="20577"/>
        <pc:sldMkLst>
          <pc:docMk/>
          <pc:sldMk cId="3518269258" sldId="309"/>
        </pc:sldMkLst>
        <pc:spChg chg="mod">
          <ac:chgData name="Kenton Wheeler" userId="49fce512-ddc8-48aa-b34b-6688deb8c326" providerId="ADAL" clId="{36A78C0B-625B-4705-9581-13CC68476709}" dt="2020-02-10T21:04:13.285" v="1181" actId="20577"/>
          <ac:spMkLst>
            <pc:docMk/>
            <pc:sldMk cId="3518269258" sldId="309"/>
            <ac:spMk id="7" creationId="{00000000-0000-0000-0000-000000000000}"/>
          </ac:spMkLst>
        </pc:spChg>
      </pc:sldChg>
      <pc:sldChg chg="modSp add">
        <pc:chgData name="Kenton Wheeler" userId="49fce512-ddc8-48aa-b34b-6688deb8c326" providerId="ADAL" clId="{36A78C0B-625B-4705-9581-13CC68476709}" dt="2020-02-10T21:11:55.833" v="1503" actId="20577"/>
        <pc:sldMkLst>
          <pc:docMk/>
          <pc:sldMk cId="1622057057" sldId="310"/>
        </pc:sldMkLst>
        <pc:spChg chg="mod">
          <ac:chgData name="Kenton Wheeler" userId="49fce512-ddc8-48aa-b34b-6688deb8c326" providerId="ADAL" clId="{36A78C0B-625B-4705-9581-13CC68476709}" dt="2020-02-10T21:11:55.833" v="1503" actId="20577"/>
          <ac:spMkLst>
            <pc:docMk/>
            <pc:sldMk cId="1622057057" sldId="310"/>
            <ac:spMk id="7" creationId="{00000000-0000-0000-0000-000000000000}"/>
          </ac:spMkLst>
        </pc:spChg>
      </pc:sldChg>
    </pc:docChg>
  </pc:docChgLst>
  <pc:docChgLst>
    <pc:chgData name="Andrew Leak" userId="S::andrew.leak@solent.ac.uk::043497af-deb9-4f5f-a809-26438eb3c7f7" providerId="AD" clId="Web-{3A78476F-72F7-4A4A-B7A2-0676C69C449A}"/>
    <pc:docChg chg="modSld">
      <pc:chgData name="Andrew Leak" userId="S::andrew.leak@solent.ac.uk::043497af-deb9-4f5f-a809-26438eb3c7f7" providerId="AD" clId="Web-{3A78476F-72F7-4A4A-B7A2-0676C69C449A}" dt="2018-06-07T11:35:26.491" v="331" actId="20577"/>
      <pc:docMkLst>
        <pc:docMk/>
      </pc:docMkLst>
      <pc:sldChg chg="addSp delSp modSp">
        <pc:chgData name="Andrew Leak" userId="S::andrew.leak@solent.ac.uk::043497af-deb9-4f5f-a809-26438eb3c7f7" providerId="AD" clId="Web-{3A78476F-72F7-4A4A-B7A2-0676C69C449A}" dt="2018-06-07T11:27:34.569" v="257" actId="20577"/>
        <pc:sldMkLst>
          <pc:docMk/>
          <pc:sldMk cId="4203446582" sldId="294"/>
        </pc:sldMkLst>
        <pc:spChg chg="mod">
          <ac:chgData name="Andrew Leak" userId="S::andrew.leak@solent.ac.uk::043497af-deb9-4f5f-a809-26438eb3c7f7" providerId="AD" clId="Web-{3A78476F-72F7-4A4A-B7A2-0676C69C449A}" dt="2018-06-07T11:27:34.569" v="257" actId="20577"/>
          <ac:spMkLst>
            <pc:docMk/>
            <pc:sldMk cId="4203446582" sldId="294"/>
            <ac:spMk id="6" creationId="{00000000-0000-0000-0000-000000000000}"/>
          </ac:spMkLst>
        </pc:spChg>
        <pc:spChg chg="add del">
          <ac:chgData name="Andrew Leak" userId="S::andrew.leak@solent.ac.uk::043497af-deb9-4f5f-a809-26438eb3c7f7" providerId="AD" clId="Web-{3A78476F-72F7-4A4A-B7A2-0676C69C449A}" dt="2018-06-07T11:24:52.217" v="198" actId="20577"/>
          <ac:spMkLst>
            <pc:docMk/>
            <pc:sldMk cId="4203446582" sldId="294"/>
            <ac:spMk id="7" creationId="{00000000-0000-0000-0000-000000000000}"/>
          </ac:spMkLst>
        </pc:spChg>
        <pc:spChg chg="add del mod">
          <ac:chgData name="Andrew Leak" userId="S::andrew.leak@solent.ac.uk::043497af-deb9-4f5f-a809-26438eb3c7f7" providerId="AD" clId="Web-{3A78476F-72F7-4A4A-B7A2-0676C69C449A}" dt="2018-06-07T11:24:52.217" v="198" actId="20577"/>
          <ac:spMkLst>
            <pc:docMk/>
            <pc:sldMk cId="4203446582" sldId="294"/>
            <ac:spMk id="8" creationId="{81D789D1-4D9A-4D78-AAA2-54597858F0D6}"/>
          </ac:spMkLst>
        </pc:spChg>
      </pc:sldChg>
      <pc:sldChg chg="modSp">
        <pc:chgData name="Andrew Leak" userId="S::andrew.leak@solent.ac.uk::043497af-deb9-4f5f-a809-26438eb3c7f7" providerId="AD" clId="Web-{3A78476F-72F7-4A4A-B7A2-0676C69C449A}" dt="2018-06-07T11:35:26.491" v="331" actId="20577"/>
        <pc:sldMkLst>
          <pc:docMk/>
          <pc:sldMk cId="1160132986" sldId="295"/>
        </pc:sldMkLst>
        <pc:spChg chg="mod">
          <ac:chgData name="Andrew Leak" userId="S::andrew.leak@solent.ac.uk::043497af-deb9-4f5f-a809-26438eb3c7f7" providerId="AD" clId="Web-{3A78476F-72F7-4A4A-B7A2-0676C69C449A}" dt="2018-06-07T11:35:26.491" v="331" actId="20577"/>
          <ac:spMkLst>
            <pc:docMk/>
            <pc:sldMk cId="1160132986" sldId="295"/>
            <ac:spMk id="6" creationId="{00000000-0000-0000-0000-000000000000}"/>
          </ac:spMkLst>
        </pc:spChg>
      </pc:sldChg>
    </pc:docChg>
  </pc:docChgLst>
  <pc:docChgLst>
    <pc:chgData name="Barry Carter" userId="S::barry.carter@solent.ac.uk::d2ff36e9-fc42-4939-8b0b-c940ae2e703c" providerId="AD" clId="Web-{4DF7B66C-CE43-4CBC-8B1A-6A1B1AF99DDA}"/>
    <pc:docChg chg="modSld">
      <pc:chgData name="Barry Carter" userId="S::barry.carter@solent.ac.uk::d2ff36e9-fc42-4939-8b0b-c940ae2e703c" providerId="AD" clId="Web-{4DF7B66C-CE43-4CBC-8B1A-6A1B1AF99DDA}" dt="2018-06-08T14:36:46.639" v="7" actId="1076"/>
      <pc:docMkLst>
        <pc:docMk/>
      </pc:docMkLst>
      <pc:sldChg chg="modSp">
        <pc:chgData name="Barry Carter" userId="S::barry.carter@solent.ac.uk::d2ff36e9-fc42-4939-8b0b-c940ae2e703c" providerId="AD" clId="Web-{4DF7B66C-CE43-4CBC-8B1A-6A1B1AF99DDA}" dt="2018-06-08T14:36:46.639" v="7" actId="1076"/>
        <pc:sldMkLst>
          <pc:docMk/>
          <pc:sldMk cId="451832677" sldId="289"/>
        </pc:sldMkLst>
        <pc:spChg chg="mod">
          <ac:chgData name="Barry Carter" userId="S::barry.carter@solent.ac.uk::d2ff36e9-fc42-4939-8b0b-c940ae2e703c" providerId="AD" clId="Web-{4DF7B66C-CE43-4CBC-8B1A-6A1B1AF99DDA}" dt="2018-06-08T14:36:12.764" v="0" actId="20577"/>
          <ac:spMkLst>
            <pc:docMk/>
            <pc:sldMk cId="451832677" sldId="289"/>
            <ac:spMk id="5" creationId="{00000000-0000-0000-0000-000000000000}"/>
          </ac:spMkLst>
        </pc:spChg>
        <pc:spChg chg="mod">
          <ac:chgData name="Barry Carter" userId="S::barry.carter@solent.ac.uk::d2ff36e9-fc42-4939-8b0b-c940ae2e703c" providerId="AD" clId="Web-{4DF7B66C-CE43-4CBC-8B1A-6A1B1AF99DDA}" dt="2018-06-08T14:36:30.061" v="5" actId="20577"/>
          <ac:spMkLst>
            <pc:docMk/>
            <pc:sldMk cId="451832677" sldId="289"/>
            <ac:spMk id="7" creationId="{00000000-0000-0000-0000-000000000000}"/>
          </ac:spMkLst>
        </pc:spChg>
        <pc:picChg chg="mod">
          <ac:chgData name="Barry Carter" userId="S::barry.carter@solent.ac.uk::d2ff36e9-fc42-4939-8b0b-c940ae2e703c" providerId="AD" clId="Web-{4DF7B66C-CE43-4CBC-8B1A-6A1B1AF99DDA}" dt="2018-06-08T14:36:46.639" v="7" actId="1076"/>
          <ac:picMkLst>
            <pc:docMk/>
            <pc:sldMk cId="451832677" sldId="289"/>
            <ac:picMk id="10" creationId="{00000000-0000-0000-0000-000000000000}"/>
          </ac:picMkLst>
        </pc:picChg>
      </pc:sldChg>
    </pc:docChg>
  </pc:docChgLst>
  <pc:docChgLst>
    <pc:chgData name="Barry Carter" userId="S::barry.carter@solent.ac.uk::d2ff36e9-fc42-4939-8b0b-c940ae2e703c" providerId="AD" clId="Web-{B33964DE-A9C1-4966-9FFD-9FA7583A6744}"/>
    <pc:docChg chg="modSld">
      <pc:chgData name="Barry Carter" userId="S::barry.carter@solent.ac.uk::d2ff36e9-fc42-4939-8b0b-c940ae2e703c" providerId="AD" clId="Web-{B33964DE-A9C1-4966-9FFD-9FA7583A6744}" dt="2018-06-07T13:56:06.272" v="2312" actId="20577"/>
      <pc:docMkLst>
        <pc:docMk/>
      </pc:docMkLst>
      <pc:sldChg chg="addSp modSp">
        <pc:chgData name="Barry Carter" userId="S::barry.carter@solent.ac.uk::d2ff36e9-fc42-4939-8b0b-c940ae2e703c" providerId="AD" clId="Web-{B33964DE-A9C1-4966-9FFD-9FA7583A6744}" dt="2018-06-07T13:56:06.272" v="2312" actId="20577"/>
        <pc:sldMkLst>
          <pc:docMk/>
          <pc:sldMk cId="410122406" sldId="296"/>
        </pc:sldMkLst>
        <pc:spChg chg="add mod">
          <ac:chgData name="Barry Carter" userId="S::barry.carter@solent.ac.uk::d2ff36e9-fc42-4939-8b0b-c940ae2e703c" providerId="AD" clId="Web-{B33964DE-A9C1-4966-9FFD-9FA7583A6744}" dt="2018-06-07T13:51:25.982" v="2199" actId="20577"/>
          <ac:spMkLst>
            <pc:docMk/>
            <pc:sldMk cId="410122406" sldId="296"/>
            <ac:spMk id="4" creationId="{192D26C5-6879-4AFB-8187-482D67643682}"/>
          </ac:spMkLst>
        </pc:spChg>
        <pc:spChg chg="mod">
          <ac:chgData name="Barry Carter" userId="S::barry.carter@solent.ac.uk::d2ff36e9-fc42-4939-8b0b-c940ae2e703c" providerId="AD" clId="Web-{B33964DE-A9C1-4966-9FFD-9FA7583A6744}" dt="2018-06-07T12:52:01.926" v="101" actId="20577"/>
          <ac:spMkLst>
            <pc:docMk/>
            <pc:sldMk cId="410122406" sldId="296"/>
            <ac:spMk id="5" creationId="{00000000-0000-0000-0000-000000000000}"/>
          </ac:spMkLst>
        </pc:spChg>
        <pc:spChg chg="mod">
          <ac:chgData name="Barry Carter" userId="S::barry.carter@solent.ac.uk::d2ff36e9-fc42-4939-8b0b-c940ae2e703c" providerId="AD" clId="Web-{B33964DE-A9C1-4966-9FFD-9FA7583A6744}" dt="2018-06-07T13:53:14.845" v="2243" actId="20577"/>
          <ac:spMkLst>
            <pc:docMk/>
            <pc:sldMk cId="410122406" sldId="296"/>
            <ac:spMk id="6" creationId="{00000000-0000-0000-0000-000000000000}"/>
          </ac:spMkLst>
        </pc:spChg>
        <pc:spChg chg="mod">
          <ac:chgData name="Barry Carter" userId="S::barry.carter@solent.ac.uk::d2ff36e9-fc42-4939-8b0b-c940ae2e703c" providerId="AD" clId="Web-{B33964DE-A9C1-4966-9FFD-9FA7583A6744}" dt="2018-06-07T13:19:09.909" v="984" actId="14100"/>
          <ac:spMkLst>
            <pc:docMk/>
            <pc:sldMk cId="410122406" sldId="296"/>
            <ac:spMk id="7" creationId="{00000000-0000-0000-0000-000000000000}"/>
          </ac:spMkLst>
        </pc:spChg>
        <pc:spChg chg="mod">
          <ac:chgData name="Barry Carter" userId="S::barry.carter@solent.ac.uk::d2ff36e9-fc42-4939-8b0b-c940ae2e703c" providerId="AD" clId="Web-{B33964DE-A9C1-4966-9FFD-9FA7583A6744}" dt="2018-06-07T13:56:06.272" v="2312" actId="20577"/>
          <ac:spMkLst>
            <pc:docMk/>
            <pc:sldMk cId="410122406" sldId="296"/>
            <ac:spMk id="8" creationId="{00000000-0000-0000-0000-000000000000}"/>
          </ac:spMkLst>
        </pc:spChg>
      </pc:sldChg>
    </pc:docChg>
  </pc:docChgLst>
  <pc:docChgLst>
    <pc:chgData name="Barry Carter" userId="S::barry.carter@solent.ac.uk::d2ff36e9-fc42-4939-8b0b-c940ae2e703c" providerId="AD" clId="Web-{BB909E8F-C182-4982-9D7D-D1C9BCE6997E}"/>
    <pc:docChg chg="modSld">
      <pc:chgData name="Barry Carter" userId="S::barry.carter@solent.ac.uk::d2ff36e9-fc42-4939-8b0b-c940ae2e703c" providerId="AD" clId="Web-{BB909E8F-C182-4982-9D7D-D1C9BCE6997E}" dt="2018-06-07T10:49:27.667" v="127" actId="14100"/>
      <pc:docMkLst>
        <pc:docMk/>
      </pc:docMkLst>
      <pc:sldChg chg="addSp modSp">
        <pc:chgData name="Barry Carter" userId="S::barry.carter@solent.ac.uk::d2ff36e9-fc42-4939-8b0b-c940ae2e703c" providerId="AD" clId="Web-{BB909E8F-C182-4982-9D7D-D1C9BCE6997E}" dt="2018-06-07T10:49:27.667" v="127" actId="14100"/>
        <pc:sldMkLst>
          <pc:docMk/>
          <pc:sldMk cId="410122406" sldId="296"/>
        </pc:sldMkLst>
        <pc:spChg chg="add mod">
          <ac:chgData name="Barry Carter" userId="S::barry.carter@solent.ac.uk::d2ff36e9-fc42-4939-8b0b-c940ae2e703c" providerId="AD" clId="Web-{BB909E8F-C182-4982-9D7D-D1C9BCE6997E}" dt="2018-06-07T10:47:19.231" v="30" actId="20577"/>
          <ac:spMkLst>
            <pc:docMk/>
            <pc:sldMk cId="410122406" sldId="296"/>
            <ac:spMk id="3" creationId="{D7890436-097C-4795-A67E-EE99771CF6C6}"/>
          </ac:spMkLst>
        </pc:spChg>
        <pc:spChg chg="mod">
          <ac:chgData name="Barry Carter" userId="S::barry.carter@solent.ac.uk::d2ff36e9-fc42-4939-8b0b-c940ae2e703c" providerId="AD" clId="Web-{BB909E8F-C182-4982-9D7D-D1C9BCE6997E}" dt="2018-06-07T10:49:27.667" v="127" actId="14100"/>
          <ac:spMkLst>
            <pc:docMk/>
            <pc:sldMk cId="410122406" sldId="296"/>
            <ac:spMk id="6" creationId="{00000000-0000-0000-0000-000000000000}"/>
          </ac:spMkLst>
        </pc:spChg>
        <pc:spChg chg="mod">
          <ac:chgData name="Barry Carter" userId="S::barry.carter@solent.ac.uk::d2ff36e9-fc42-4939-8b0b-c940ae2e703c" providerId="AD" clId="Web-{BB909E8F-C182-4982-9D7D-D1C9BCE6997E}" dt="2018-06-07T10:48:59.402" v="125" actId="20577"/>
          <ac:spMkLst>
            <pc:docMk/>
            <pc:sldMk cId="410122406" sldId="296"/>
            <ac:spMk id="7" creationId="{00000000-0000-0000-0000-000000000000}"/>
          </ac:spMkLst>
        </pc:spChg>
      </pc:sldChg>
    </pc:docChg>
  </pc:docChgLst>
  <pc:docChgLst>
    <pc:chgData name="Andrew Leak" userId="S::andrew.leak@solent.ac.uk::043497af-deb9-4f5f-a809-26438eb3c7f7" providerId="AD" clId="Web-{E1587BE9-1290-447A-9898-E9B692B6AAFC}"/>
    <pc:docChg chg="modSld">
      <pc:chgData name="Andrew Leak" userId="S::andrew.leak@solent.ac.uk::043497af-deb9-4f5f-a809-26438eb3c7f7" providerId="AD" clId="Web-{E1587BE9-1290-447A-9898-E9B692B6AAFC}" dt="2018-06-07T11:38:37.320" v="23" actId="20577"/>
      <pc:docMkLst>
        <pc:docMk/>
      </pc:docMkLst>
      <pc:sldChg chg="modSp">
        <pc:chgData name="Andrew Leak" userId="S::andrew.leak@solent.ac.uk::043497af-deb9-4f5f-a809-26438eb3c7f7" providerId="AD" clId="Web-{E1587BE9-1290-447A-9898-E9B692B6AAFC}" dt="2018-06-07T11:38:37.320" v="23" actId="20577"/>
        <pc:sldMkLst>
          <pc:docMk/>
          <pc:sldMk cId="4203446582" sldId="294"/>
        </pc:sldMkLst>
        <pc:spChg chg="mod">
          <ac:chgData name="Andrew Leak" userId="S::andrew.leak@solent.ac.uk::043497af-deb9-4f5f-a809-26438eb3c7f7" providerId="AD" clId="Web-{E1587BE9-1290-447A-9898-E9B692B6AAFC}" dt="2018-06-07T11:38:37.320" v="23" actId="20577"/>
          <ac:spMkLst>
            <pc:docMk/>
            <pc:sldMk cId="4203446582" sldId="294"/>
            <ac:spMk id="6" creationId="{00000000-0000-0000-0000-000000000000}"/>
          </ac:spMkLst>
        </pc:spChg>
      </pc:sldChg>
      <pc:sldChg chg="modSp">
        <pc:chgData name="Andrew Leak" userId="S::andrew.leak@solent.ac.uk::043497af-deb9-4f5f-a809-26438eb3c7f7" providerId="AD" clId="Web-{E1587BE9-1290-447A-9898-E9B692B6AAFC}" dt="2018-06-07T11:36:32.806" v="5" actId="20577"/>
        <pc:sldMkLst>
          <pc:docMk/>
          <pc:sldMk cId="1160132986" sldId="295"/>
        </pc:sldMkLst>
        <pc:spChg chg="mod">
          <ac:chgData name="Andrew Leak" userId="S::andrew.leak@solent.ac.uk::043497af-deb9-4f5f-a809-26438eb3c7f7" providerId="AD" clId="Web-{E1587BE9-1290-447A-9898-E9B692B6AAFC}" dt="2018-06-07T11:36:32.806" v="5" actId="20577"/>
          <ac:spMkLst>
            <pc:docMk/>
            <pc:sldMk cId="1160132986" sldId="295"/>
            <ac:spMk id="6" creationId="{00000000-0000-0000-0000-000000000000}"/>
          </ac:spMkLst>
        </pc:spChg>
      </pc:sldChg>
    </pc:docChg>
  </pc:docChgLst>
  <pc:docChgLst>
    <pc:chgData name="Andrew Leak" userId="S::andrew.leak@solent.ac.uk::043497af-deb9-4f5f-a809-26438eb3c7f7" providerId="AD" clId="Web-{0DF1A3AC-B0CD-47B4-9033-3DB7C74A0BA8}"/>
    <pc:docChg chg="modSld">
      <pc:chgData name="Andrew Leak" userId="S::andrew.leak@solent.ac.uk::043497af-deb9-4f5f-a809-26438eb3c7f7" providerId="AD" clId="Web-{0DF1A3AC-B0CD-47B4-9033-3DB7C74A0BA8}" dt="2018-06-07T14:01:35.311" v="1" actId="20577"/>
      <pc:docMkLst>
        <pc:docMk/>
      </pc:docMkLst>
      <pc:sldChg chg="modSp">
        <pc:chgData name="Andrew Leak" userId="S::andrew.leak@solent.ac.uk::043497af-deb9-4f5f-a809-26438eb3c7f7" providerId="AD" clId="Web-{0DF1A3AC-B0CD-47B4-9033-3DB7C74A0BA8}" dt="2018-06-07T14:01:35.311" v="1" actId="20577"/>
        <pc:sldMkLst>
          <pc:docMk/>
          <pc:sldMk cId="410122406" sldId="296"/>
        </pc:sldMkLst>
        <pc:spChg chg="mod">
          <ac:chgData name="Andrew Leak" userId="S::andrew.leak@solent.ac.uk::043497af-deb9-4f5f-a809-26438eb3c7f7" providerId="AD" clId="Web-{0DF1A3AC-B0CD-47B4-9033-3DB7C74A0BA8}" dt="2018-06-07T14:01:35.311" v="1" actId="20577"/>
          <ac:spMkLst>
            <pc:docMk/>
            <pc:sldMk cId="410122406" sldId="296"/>
            <ac:spMk id="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AEFA44-0771-4DFC-B26A-9102D4547DD2}" type="datetimeFigureOut">
              <a:rPr lang="en-GB" smtClean="0"/>
              <a:pPr/>
              <a:t>10/02/2020</a:t>
            </a:fld>
            <a:endParaRPr lang="en-GB"/>
          </a:p>
        </p:txBody>
      </p:sp>
      <p:sp>
        <p:nvSpPr>
          <p:cNvPr id="4" name="Slide Image Placeholder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04A314-C704-4C33-84AA-6D9A56C39AB3}" type="slidenum">
              <a:rPr lang="en-GB" smtClean="0"/>
              <a:pPr/>
              <a:t>‹#›</a:t>
            </a:fld>
            <a:endParaRPr lang="en-GB"/>
          </a:p>
        </p:txBody>
      </p:sp>
    </p:spTree>
    <p:extLst>
      <p:ext uri="{BB962C8B-B14F-4D97-AF65-F5344CB8AC3E}">
        <p14:creationId xmlns:p14="http://schemas.microsoft.com/office/powerpoint/2010/main" val="2879104051"/>
      </p:ext>
    </p:extLst>
  </p:cSld>
  <p:clrMap bg1="lt1" tx1="dk1" bg2="lt2" tx2="dk2" accent1="accent1" accent2="accent2" accent3="accent3" accent4="accent4" accent5="accent5" accent6="accent6" hlink="hlink" folHlink="folHlink"/>
  <p:notesStyle>
    <a:lvl1pPr marL="0" algn="l" defTabSz="913834" rtl="0" eaLnBrk="1" latinLnBrk="0" hangingPunct="1">
      <a:defRPr sz="1200" kern="1200">
        <a:solidFill>
          <a:schemeClr val="tx1"/>
        </a:solidFill>
        <a:latin typeface="+mn-lt"/>
        <a:ea typeface="+mn-ea"/>
        <a:cs typeface="+mn-cs"/>
      </a:defRPr>
    </a:lvl1pPr>
    <a:lvl2pPr marL="456915" algn="l" defTabSz="913834" rtl="0" eaLnBrk="1" latinLnBrk="0" hangingPunct="1">
      <a:defRPr sz="1200" kern="1200">
        <a:solidFill>
          <a:schemeClr val="tx1"/>
        </a:solidFill>
        <a:latin typeface="+mn-lt"/>
        <a:ea typeface="+mn-ea"/>
        <a:cs typeface="+mn-cs"/>
      </a:defRPr>
    </a:lvl2pPr>
    <a:lvl3pPr marL="913834" algn="l" defTabSz="913834" rtl="0" eaLnBrk="1" latinLnBrk="0" hangingPunct="1">
      <a:defRPr sz="1200" kern="1200">
        <a:solidFill>
          <a:schemeClr val="tx1"/>
        </a:solidFill>
        <a:latin typeface="+mn-lt"/>
        <a:ea typeface="+mn-ea"/>
        <a:cs typeface="+mn-cs"/>
      </a:defRPr>
    </a:lvl3pPr>
    <a:lvl4pPr marL="1370752" algn="l" defTabSz="913834" rtl="0" eaLnBrk="1" latinLnBrk="0" hangingPunct="1">
      <a:defRPr sz="1200" kern="1200">
        <a:solidFill>
          <a:schemeClr val="tx1"/>
        </a:solidFill>
        <a:latin typeface="+mn-lt"/>
        <a:ea typeface="+mn-ea"/>
        <a:cs typeface="+mn-cs"/>
      </a:defRPr>
    </a:lvl4pPr>
    <a:lvl5pPr marL="1827669" algn="l" defTabSz="913834" rtl="0" eaLnBrk="1" latinLnBrk="0" hangingPunct="1">
      <a:defRPr sz="1200" kern="1200">
        <a:solidFill>
          <a:schemeClr val="tx1"/>
        </a:solidFill>
        <a:latin typeface="+mn-lt"/>
        <a:ea typeface="+mn-ea"/>
        <a:cs typeface="+mn-cs"/>
      </a:defRPr>
    </a:lvl5pPr>
    <a:lvl6pPr marL="2284587" algn="l" defTabSz="913834" rtl="0" eaLnBrk="1" latinLnBrk="0" hangingPunct="1">
      <a:defRPr sz="1200" kern="1200">
        <a:solidFill>
          <a:schemeClr val="tx1"/>
        </a:solidFill>
        <a:latin typeface="+mn-lt"/>
        <a:ea typeface="+mn-ea"/>
        <a:cs typeface="+mn-cs"/>
      </a:defRPr>
    </a:lvl6pPr>
    <a:lvl7pPr marL="2741503" algn="l" defTabSz="913834" rtl="0" eaLnBrk="1" latinLnBrk="0" hangingPunct="1">
      <a:defRPr sz="1200" kern="1200">
        <a:solidFill>
          <a:schemeClr val="tx1"/>
        </a:solidFill>
        <a:latin typeface="+mn-lt"/>
        <a:ea typeface="+mn-ea"/>
        <a:cs typeface="+mn-cs"/>
      </a:defRPr>
    </a:lvl7pPr>
    <a:lvl8pPr marL="3198422" algn="l" defTabSz="913834" rtl="0" eaLnBrk="1" latinLnBrk="0" hangingPunct="1">
      <a:defRPr sz="1200" kern="1200">
        <a:solidFill>
          <a:schemeClr val="tx1"/>
        </a:solidFill>
        <a:latin typeface="+mn-lt"/>
        <a:ea typeface="+mn-ea"/>
        <a:cs typeface="+mn-cs"/>
      </a:defRPr>
    </a:lvl8pPr>
    <a:lvl9pPr marL="3655339" algn="l" defTabSz="91383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a:t>
            </a:fld>
            <a:endParaRPr lang="en-GB"/>
          </a:p>
        </p:txBody>
      </p:sp>
    </p:spTree>
    <p:extLst>
      <p:ext uri="{BB962C8B-B14F-4D97-AF65-F5344CB8AC3E}">
        <p14:creationId xmlns:p14="http://schemas.microsoft.com/office/powerpoint/2010/main" val="596589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10</a:t>
            </a:fld>
            <a:endParaRPr lang="en-GB"/>
          </a:p>
        </p:txBody>
      </p:sp>
    </p:spTree>
    <p:extLst>
      <p:ext uri="{BB962C8B-B14F-4D97-AF65-F5344CB8AC3E}">
        <p14:creationId xmlns:p14="http://schemas.microsoft.com/office/powerpoint/2010/main" val="2964135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11</a:t>
            </a:fld>
            <a:endParaRPr lang="en-GB"/>
          </a:p>
        </p:txBody>
      </p:sp>
    </p:spTree>
    <p:extLst>
      <p:ext uri="{BB962C8B-B14F-4D97-AF65-F5344CB8AC3E}">
        <p14:creationId xmlns:p14="http://schemas.microsoft.com/office/powerpoint/2010/main" val="2727034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12</a:t>
            </a:fld>
            <a:endParaRPr lang="en-GB"/>
          </a:p>
        </p:txBody>
      </p:sp>
    </p:spTree>
    <p:extLst>
      <p:ext uri="{BB962C8B-B14F-4D97-AF65-F5344CB8AC3E}">
        <p14:creationId xmlns:p14="http://schemas.microsoft.com/office/powerpoint/2010/main" val="2752136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13</a:t>
            </a:fld>
            <a:endParaRPr lang="en-GB"/>
          </a:p>
        </p:txBody>
      </p:sp>
    </p:spTree>
    <p:extLst>
      <p:ext uri="{BB962C8B-B14F-4D97-AF65-F5344CB8AC3E}">
        <p14:creationId xmlns:p14="http://schemas.microsoft.com/office/powerpoint/2010/main" val="2373360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14</a:t>
            </a:fld>
            <a:endParaRPr lang="en-GB"/>
          </a:p>
        </p:txBody>
      </p:sp>
    </p:spTree>
    <p:extLst>
      <p:ext uri="{BB962C8B-B14F-4D97-AF65-F5344CB8AC3E}">
        <p14:creationId xmlns:p14="http://schemas.microsoft.com/office/powerpoint/2010/main" val="2457394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15</a:t>
            </a:fld>
            <a:endParaRPr lang="en-GB"/>
          </a:p>
        </p:txBody>
      </p:sp>
    </p:spTree>
    <p:extLst>
      <p:ext uri="{BB962C8B-B14F-4D97-AF65-F5344CB8AC3E}">
        <p14:creationId xmlns:p14="http://schemas.microsoft.com/office/powerpoint/2010/main" val="2431670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16</a:t>
            </a:fld>
            <a:endParaRPr lang="en-GB"/>
          </a:p>
        </p:txBody>
      </p:sp>
    </p:spTree>
    <p:extLst>
      <p:ext uri="{BB962C8B-B14F-4D97-AF65-F5344CB8AC3E}">
        <p14:creationId xmlns:p14="http://schemas.microsoft.com/office/powerpoint/2010/main" val="3250281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2</a:t>
            </a:fld>
            <a:endParaRPr lang="en-GB"/>
          </a:p>
        </p:txBody>
      </p:sp>
    </p:spTree>
    <p:extLst>
      <p:ext uri="{BB962C8B-B14F-4D97-AF65-F5344CB8AC3E}">
        <p14:creationId xmlns:p14="http://schemas.microsoft.com/office/powerpoint/2010/main" val="4149203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3</a:t>
            </a:fld>
            <a:endParaRPr lang="en-GB"/>
          </a:p>
        </p:txBody>
      </p:sp>
    </p:spTree>
    <p:extLst>
      <p:ext uri="{BB962C8B-B14F-4D97-AF65-F5344CB8AC3E}">
        <p14:creationId xmlns:p14="http://schemas.microsoft.com/office/powerpoint/2010/main" val="3895770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4</a:t>
            </a:fld>
            <a:endParaRPr lang="en-GB"/>
          </a:p>
        </p:txBody>
      </p:sp>
    </p:spTree>
    <p:extLst>
      <p:ext uri="{BB962C8B-B14F-4D97-AF65-F5344CB8AC3E}">
        <p14:creationId xmlns:p14="http://schemas.microsoft.com/office/powerpoint/2010/main" val="3717538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5</a:t>
            </a:fld>
            <a:endParaRPr lang="en-GB"/>
          </a:p>
        </p:txBody>
      </p:sp>
    </p:spTree>
    <p:extLst>
      <p:ext uri="{BB962C8B-B14F-4D97-AF65-F5344CB8AC3E}">
        <p14:creationId xmlns:p14="http://schemas.microsoft.com/office/powerpoint/2010/main" val="899542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6</a:t>
            </a:fld>
            <a:endParaRPr lang="en-GB"/>
          </a:p>
        </p:txBody>
      </p:sp>
    </p:spTree>
    <p:extLst>
      <p:ext uri="{BB962C8B-B14F-4D97-AF65-F5344CB8AC3E}">
        <p14:creationId xmlns:p14="http://schemas.microsoft.com/office/powerpoint/2010/main" val="3866182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7</a:t>
            </a:fld>
            <a:endParaRPr lang="en-GB"/>
          </a:p>
        </p:txBody>
      </p:sp>
    </p:spTree>
    <p:extLst>
      <p:ext uri="{BB962C8B-B14F-4D97-AF65-F5344CB8AC3E}">
        <p14:creationId xmlns:p14="http://schemas.microsoft.com/office/powerpoint/2010/main" val="2224596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8</a:t>
            </a:fld>
            <a:endParaRPr lang="en-GB"/>
          </a:p>
        </p:txBody>
      </p:sp>
    </p:spTree>
    <p:extLst>
      <p:ext uri="{BB962C8B-B14F-4D97-AF65-F5344CB8AC3E}">
        <p14:creationId xmlns:p14="http://schemas.microsoft.com/office/powerpoint/2010/main" val="2006527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9</a:t>
            </a:fld>
            <a:endParaRPr lang="en-GB"/>
          </a:p>
        </p:txBody>
      </p:sp>
    </p:spTree>
    <p:extLst>
      <p:ext uri="{BB962C8B-B14F-4D97-AF65-F5344CB8AC3E}">
        <p14:creationId xmlns:p14="http://schemas.microsoft.com/office/powerpoint/2010/main" val="54267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621506" y="5183199"/>
            <a:ext cx="6477000" cy="1483043"/>
          </a:xfrm>
        </p:spPr>
        <p:txBody>
          <a:bodyPr anchor="b">
            <a:normAutofit/>
          </a:bodyPr>
          <a:lstStyle>
            <a:lvl1pPr algn="l">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621506" y="6793244"/>
            <a:ext cx="8018860" cy="762000"/>
          </a:xfrm>
        </p:spPr>
        <p:txBody>
          <a:bodyPr>
            <a:normAutofit/>
          </a:bodyPr>
          <a:lstStyle>
            <a:lvl1pPr marL="0" indent="0" algn="l">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290315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7"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32572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10" name="Title 1"/>
          <p:cNvSpPr>
            <a:spLocks noGrp="1"/>
          </p:cNvSpPr>
          <p:nvPr>
            <p:ph type="ctrTitle" hasCustomPrompt="1"/>
          </p:nvPr>
        </p:nvSpPr>
        <p:spPr>
          <a:xfrm>
            <a:off x="2051446" y="5183199"/>
            <a:ext cx="8018860" cy="1483043"/>
          </a:xfrm>
        </p:spPr>
        <p:txBody>
          <a:bodyPr anchor="b">
            <a:normAutofit/>
          </a:bodyPr>
          <a:lstStyle>
            <a:lvl1pPr algn="r">
              <a:defRPr sz="3000" spc="500" baseline="0">
                <a:solidFill>
                  <a:schemeClr val="bg1"/>
                </a:solidFill>
              </a:defRPr>
            </a:lvl1pPr>
          </a:lstStyle>
          <a:p>
            <a:r>
              <a:rPr lang="en-US"/>
              <a:t>Click to edit title</a:t>
            </a:r>
            <a:endParaRPr lang="en-GB"/>
          </a:p>
        </p:txBody>
      </p:sp>
      <p:sp>
        <p:nvSpPr>
          <p:cNvPr id="12" name="Subtitle 2"/>
          <p:cNvSpPr>
            <a:spLocks noGrp="1"/>
          </p:cNvSpPr>
          <p:nvPr>
            <p:ph type="subTitle" idx="1" hasCustomPrompt="1"/>
          </p:nvPr>
        </p:nvSpPr>
        <p:spPr>
          <a:xfrm>
            <a:off x="2051446" y="6793244"/>
            <a:ext cx="8018860" cy="762000"/>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10455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10" name="Title 1"/>
          <p:cNvSpPr>
            <a:spLocks noGrp="1"/>
          </p:cNvSpPr>
          <p:nvPr>
            <p:ph type="ctrTitle" hasCustomPrompt="1"/>
          </p:nvPr>
        </p:nvSpPr>
        <p:spPr>
          <a:xfrm>
            <a:off x="2051446" y="5183199"/>
            <a:ext cx="8018860" cy="1483043"/>
          </a:xfrm>
        </p:spPr>
        <p:txBody>
          <a:bodyPr anchor="b">
            <a:normAutofit/>
          </a:bodyPr>
          <a:lstStyle>
            <a:lvl1pPr algn="r">
              <a:defRPr sz="3000" spc="500" baseline="0">
                <a:solidFill>
                  <a:schemeClr val="tx1"/>
                </a:solidFill>
              </a:defRPr>
            </a:lvl1pPr>
          </a:lstStyle>
          <a:p>
            <a:r>
              <a:rPr lang="en-US"/>
              <a:t>Click to edit title</a:t>
            </a:r>
            <a:endParaRPr lang="en-GB"/>
          </a:p>
        </p:txBody>
      </p:sp>
      <p:sp>
        <p:nvSpPr>
          <p:cNvPr id="12" name="Subtitle 2"/>
          <p:cNvSpPr>
            <a:spLocks noGrp="1"/>
          </p:cNvSpPr>
          <p:nvPr>
            <p:ph type="subTitle" idx="1" hasCustomPrompt="1"/>
          </p:nvPr>
        </p:nvSpPr>
        <p:spPr>
          <a:xfrm>
            <a:off x="2051446" y="6793244"/>
            <a:ext cx="8018860" cy="762000"/>
          </a:xfrm>
        </p:spPr>
        <p:txBody>
          <a:bodyPr>
            <a:normAutofit/>
          </a:bodyPr>
          <a:lstStyle>
            <a:lvl1pPr marL="0" indent="0" algn="r">
              <a:buNone/>
              <a:defRPr sz="1500" cap="all" spc="200" baseline="0">
                <a:solidFill>
                  <a:schemeClr val="tx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03526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9" name="Title 1"/>
          <p:cNvSpPr>
            <a:spLocks noGrp="1"/>
          </p:cNvSpPr>
          <p:nvPr>
            <p:ph type="ctrTitle" hasCustomPrompt="1"/>
          </p:nvPr>
        </p:nvSpPr>
        <p:spPr>
          <a:xfrm>
            <a:off x="2051446" y="5183199"/>
            <a:ext cx="8018860" cy="1483043"/>
          </a:xfrm>
        </p:spPr>
        <p:txBody>
          <a:bodyPr anchor="b">
            <a:normAutofit/>
          </a:bodyPr>
          <a:lstStyle>
            <a:lvl1pPr algn="r">
              <a:defRPr sz="3000" spc="500" baseline="0">
                <a:solidFill>
                  <a:schemeClr val="bg1"/>
                </a:solidFill>
              </a:defRPr>
            </a:lvl1pPr>
          </a:lstStyle>
          <a:p>
            <a:r>
              <a:rPr lang="en-US"/>
              <a:t>Click to edit title</a:t>
            </a:r>
            <a:endParaRPr lang="en-GB"/>
          </a:p>
        </p:txBody>
      </p:sp>
      <p:sp>
        <p:nvSpPr>
          <p:cNvPr id="10" name="Subtitle 2"/>
          <p:cNvSpPr>
            <a:spLocks noGrp="1"/>
          </p:cNvSpPr>
          <p:nvPr>
            <p:ph type="subTitle" idx="1" hasCustomPrompt="1"/>
          </p:nvPr>
        </p:nvSpPr>
        <p:spPr>
          <a:xfrm>
            <a:off x="2051446" y="6793244"/>
            <a:ext cx="8018860" cy="762000"/>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53930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10" name="Title 1"/>
          <p:cNvSpPr txBox="1">
            <a:spLocks/>
          </p:cNvSpPr>
          <p:nvPr userDrawn="1"/>
        </p:nvSpPr>
        <p:spPr>
          <a:xfrm>
            <a:off x="2051446" y="5183199"/>
            <a:ext cx="8018860" cy="1483043"/>
          </a:xfrm>
          <a:prstGeom prst="rect">
            <a:avLst/>
          </a:prstGeom>
        </p:spPr>
        <p:txBody>
          <a:bodyPr vert="horz" lIns="0" tIns="0" rIns="0" bIns="0" rtlCol="0" anchor="b">
            <a:normAutofit/>
          </a:bodyPr>
          <a:lstStyle>
            <a:lvl1pPr algn="r" defTabSz="755957" rtl="0" eaLnBrk="1" latinLnBrk="0" hangingPunct="1">
              <a:lnSpc>
                <a:spcPct val="100000"/>
              </a:lnSpc>
              <a:spcBef>
                <a:spcPct val="0"/>
              </a:spcBef>
              <a:buNone/>
              <a:defRPr sz="3000" kern="1200" cap="all" spc="500" baseline="0">
                <a:solidFill>
                  <a:schemeClr val="bg1"/>
                </a:solidFill>
                <a:latin typeface="+mj-lt"/>
                <a:ea typeface="+mj-ea"/>
                <a:cs typeface="+mj-cs"/>
              </a:defRPr>
            </a:lvl1pPr>
          </a:lstStyle>
          <a:p>
            <a:r>
              <a:rPr lang="en-US"/>
              <a:t>Click to edit title</a:t>
            </a:r>
            <a:endParaRPr lang="en-GB"/>
          </a:p>
        </p:txBody>
      </p:sp>
      <p:sp>
        <p:nvSpPr>
          <p:cNvPr id="14" name="Title 13"/>
          <p:cNvSpPr>
            <a:spLocks noGrp="1"/>
          </p:cNvSpPr>
          <p:nvPr>
            <p:ph type="title" hasCustomPrompt="1"/>
          </p:nvPr>
        </p:nvSpPr>
        <p:spPr>
          <a:xfrm>
            <a:off x="418939" y="6209954"/>
            <a:ext cx="9651367" cy="515888"/>
          </a:xfrm>
        </p:spPr>
        <p:txBody>
          <a:bodyPr>
            <a:normAutofit/>
          </a:bodyPr>
          <a:lstStyle>
            <a:lvl1pPr algn="r">
              <a:defRPr sz="3000" spc="500" baseline="0">
                <a:solidFill>
                  <a:schemeClr val="bg1"/>
                </a:solidFill>
              </a:defRPr>
            </a:lvl1pPr>
          </a:lstStyle>
          <a:p>
            <a:r>
              <a:rPr lang="en-US"/>
              <a:t>Click to edit title</a:t>
            </a:r>
            <a:endParaRPr lang="en-GB"/>
          </a:p>
        </p:txBody>
      </p:sp>
      <p:sp>
        <p:nvSpPr>
          <p:cNvPr id="15" name="Subtitle 2"/>
          <p:cNvSpPr>
            <a:spLocks noGrp="1"/>
          </p:cNvSpPr>
          <p:nvPr>
            <p:ph type="subTitle" idx="1" hasCustomPrompt="1"/>
          </p:nvPr>
        </p:nvSpPr>
        <p:spPr>
          <a:xfrm>
            <a:off x="2051446" y="6786274"/>
            <a:ext cx="8018860" cy="692727"/>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328277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3" name="Subtitle 2"/>
          <p:cNvSpPr>
            <a:spLocks noGrp="1"/>
          </p:cNvSpPr>
          <p:nvPr>
            <p:ph type="subTitle" idx="1" hasCustomPrompt="1"/>
          </p:nvPr>
        </p:nvSpPr>
        <p:spPr>
          <a:xfrm>
            <a:off x="2051446" y="6786274"/>
            <a:ext cx="8018860" cy="692727"/>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
        <p:nvSpPr>
          <p:cNvPr id="20" name="Title 17"/>
          <p:cNvSpPr>
            <a:spLocks noGrp="1"/>
          </p:cNvSpPr>
          <p:nvPr>
            <p:ph type="title" hasCustomPrompt="1"/>
          </p:nvPr>
        </p:nvSpPr>
        <p:spPr>
          <a:xfrm>
            <a:off x="5117306" y="6204876"/>
            <a:ext cx="4953000" cy="830844"/>
          </a:xfrm>
        </p:spPr>
        <p:txBody>
          <a:bodyPr>
            <a:noAutofit/>
          </a:bodyPr>
          <a:lstStyle>
            <a:lvl1pPr algn="r">
              <a:defRPr sz="3000" spc="500" baseline="0">
                <a:solidFill>
                  <a:schemeClr val="bg1"/>
                </a:solidFill>
              </a:defRPr>
            </a:lvl1pPr>
          </a:lstStyle>
          <a:p>
            <a:r>
              <a:rPr lang="en-US"/>
              <a:t>Click to edit title</a:t>
            </a:r>
            <a:endParaRPr lang="en-GB"/>
          </a:p>
        </p:txBody>
      </p:sp>
    </p:spTree>
    <p:extLst>
      <p:ext uri="{BB962C8B-B14F-4D97-AF65-F5344CB8AC3E}">
        <p14:creationId xmlns:p14="http://schemas.microsoft.com/office/powerpoint/2010/main" val="108146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Information Systems May 2018 Review</a:t>
            </a:r>
          </a:p>
        </p:txBody>
      </p:sp>
      <p:sp>
        <p:nvSpPr>
          <p:cNvPr id="6" name="Slide Number Placeholder 5"/>
          <p:cNvSpPr>
            <a:spLocks noGrp="1"/>
          </p:cNvSpPr>
          <p:nvPr>
            <p:ph type="sldNum" sz="quarter" idx="12"/>
          </p:nvPr>
        </p:nvSpPr>
        <p:spPr/>
        <p:txBody>
          <a:bodyPr/>
          <a:lstStyle/>
          <a:p>
            <a:fld id="{7B914098-EA5F-4E0F-8262-B37EEDEAEE84}" type="slidenum">
              <a:rPr lang="en-GB" smtClean="0"/>
              <a:pPr/>
              <a:t>‹#›</a:t>
            </a:fld>
            <a:endParaRPr lang="en-GB"/>
          </a:p>
        </p:txBody>
      </p:sp>
      <p:sp>
        <p:nvSpPr>
          <p:cNvPr id="7" name="Content Placeholder 4"/>
          <p:cNvSpPr>
            <a:spLocks noGrp="1"/>
          </p:cNvSpPr>
          <p:nvPr>
            <p:ph idx="1"/>
          </p:nvPr>
        </p:nvSpPr>
        <p:spPr>
          <a:xfrm>
            <a:off x="504667" y="1560017"/>
            <a:ext cx="9794240" cy="5267821"/>
          </a:xfrm>
        </p:spPr>
        <p:txBody>
          <a:bodyPr>
            <a:normAutofit/>
          </a:bodyPr>
          <a:lstStyle/>
          <a:p>
            <a:pPr lvl="0"/>
            <a:r>
              <a:rPr lang="en-US"/>
              <a:t>Click to edit Master text styles</a:t>
            </a:r>
          </a:p>
        </p:txBody>
      </p:sp>
      <p:sp>
        <p:nvSpPr>
          <p:cNvPr id="8" name="Text Placeholder 13"/>
          <p:cNvSpPr>
            <a:spLocks noGrp="1"/>
          </p:cNvSpPr>
          <p:nvPr>
            <p:ph type="body" sz="quarter" idx="14" hasCustomPrompt="1"/>
          </p:nvPr>
        </p:nvSpPr>
        <p:spPr>
          <a:xfrm>
            <a:off x="504667" y="1022353"/>
            <a:ext cx="97942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9" name="Title 6"/>
          <p:cNvSpPr>
            <a:spLocks noGrp="1"/>
          </p:cNvSpPr>
          <p:nvPr>
            <p:ph type="title" hasCustomPrompt="1"/>
          </p:nvPr>
        </p:nvSpPr>
        <p:spPr>
          <a:xfrm>
            <a:off x="504667" y="385823"/>
            <a:ext cx="9794240" cy="567477"/>
          </a:xfrm>
        </p:spPr>
        <p:txBody>
          <a:bodyPr>
            <a:normAutofit/>
          </a:bodyPr>
          <a:lstStyle>
            <a:lvl1pPr>
              <a:defRPr sz="3600" baseline="0"/>
            </a:lvl1pPr>
          </a:lstStyle>
          <a:p>
            <a:r>
              <a:rPr lang="en-US"/>
              <a:t>HEADER</a:t>
            </a:r>
            <a:endParaRPr lang="en-GB"/>
          </a:p>
        </p:txBody>
      </p:sp>
    </p:spTree>
    <p:extLst>
      <p:ext uri="{BB962C8B-B14F-4D97-AF65-F5344CB8AC3E}">
        <p14:creationId xmlns:p14="http://schemas.microsoft.com/office/powerpoint/2010/main" val="98545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slide">
    <p:bg>
      <p:bgPr>
        <a:solidFill>
          <a:srgbClr val="E2231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noChangeAspect="1"/>
          </p:cNvSpPr>
          <p:nvPr>
            <p:ph type="pic" sz="quarter" idx="13"/>
          </p:nvPr>
        </p:nvSpPr>
        <p:spPr>
          <a:xfrm>
            <a:off x="5649916"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04666" y="1560017"/>
            <a:ext cx="4917440" cy="5267821"/>
          </a:xfrm>
        </p:spPr>
        <p:txBody>
          <a:bodyPr>
            <a:normAutofit/>
          </a:bodyPr>
          <a:lstStyle>
            <a:lvl1pPr>
              <a:defRPr>
                <a:solidFill>
                  <a:schemeClr val="bg1"/>
                </a:solidFill>
              </a:defRPr>
            </a:lvl1pPr>
          </a:lstStyle>
          <a:p>
            <a:pPr lvl="0"/>
            <a:r>
              <a:rPr lang="en-US"/>
              <a:t>Click to edit Master text styles</a:t>
            </a:r>
          </a:p>
        </p:txBody>
      </p:sp>
      <p:sp>
        <p:nvSpPr>
          <p:cNvPr id="14"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bg1"/>
                </a:solidFill>
              </a:defRPr>
            </a:lvl1pPr>
          </a:lstStyle>
          <a:p>
            <a:pPr lvl="0"/>
            <a:r>
              <a:rPr lang="en-US"/>
              <a:t>SUBHEADER</a:t>
            </a:r>
            <a:endParaRPr lang="en-GB"/>
          </a:p>
        </p:txBody>
      </p:sp>
      <p:sp>
        <p:nvSpPr>
          <p:cNvPr id="17" name="Title 6"/>
          <p:cNvSpPr>
            <a:spLocks noGrp="1"/>
          </p:cNvSpPr>
          <p:nvPr>
            <p:ph type="title" hasCustomPrompt="1"/>
          </p:nvPr>
        </p:nvSpPr>
        <p:spPr>
          <a:xfrm>
            <a:off x="504666" y="385823"/>
            <a:ext cx="4917440" cy="567477"/>
          </a:xfrm>
        </p:spPr>
        <p:txBody>
          <a:bodyPr>
            <a:noAutofit/>
          </a:bodyPr>
          <a:lstStyle>
            <a:lvl1pPr>
              <a:defRPr sz="3600">
                <a:solidFill>
                  <a:schemeClr val="bg1"/>
                </a:solidFill>
              </a:defRPr>
            </a:lvl1pPr>
          </a:lstStyle>
          <a:p>
            <a:r>
              <a:rPr lang="en-US"/>
              <a:t>HEADER</a:t>
            </a:r>
            <a:endParaRPr lang="en-GB"/>
          </a:p>
        </p:txBody>
      </p:sp>
    </p:spTree>
    <p:extLst>
      <p:ext uri="{BB962C8B-B14F-4D97-AF65-F5344CB8AC3E}">
        <p14:creationId xmlns:p14="http://schemas.microsoft.com/office/powerpoint/2010/main" val="353145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peak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1243808" y="4364037"/>
            <a:ext cx="2667000" cy="2250850"/>
          </a:xfrm>
        </p:spPr>
        <p:txBody>
          <a:bodyPr/>
          <a:lstStyle>
            <a:lvl1pPr algn="ctr">
              <a:spcAft>
                <a:spcPts val="600"/>
              </a:spcAft>
              <a:defRPr sz="1100" spc="320" baseline="0"/>
            </a:lvl1pPr>
            <a:lvl2pPr algn="ctr">
              <a:defRPr/>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Information Systems May 2018 Review</a:t>
            </a:r>
          </a:p>
        </p:txBody>
      </p:sp>
      <p:sp>
        <p:nvSpPr>
          <p:cNvPr id="6" name="Slide Number Placeholder 5"/>
          <p:cNvSpPr>
            <a:spLocks noGrp="1"/>
          </p:cNvSpPr>
          <p:nvPr>
            <p:ph type="sldNum" sz="quarter" idx="12"/>
          </p:nvPr>
        </p:nvSpPr>
        <p:spPr/>
        <p:txBody>
          <a:bodyPr/>
          <a:lstStyle/>
          <a:p>
            <a:fld id="{7B914098-EA5F-4E0F-8262-B37EEDEAEE84}" type="slidenum">
              <a:rPr lang="en-GB" smtClean="0"/>
              <a:pPr/>
              <a:t>‹#›</a:t>
            </a:fld>
            <a:endParaRPr lang="en-GB"/>
          </a:p>
        </p:txBody>
      </p:sp>
      <p:sp>
        <p:nvSpPr>
          <p:cNvPr id="8" name="Content Placeholder 2"/>
          <p:cNvSpPr>
            <a:spLocks noGrp="1"/>
          </p:cNvSpPr>
          <p:nvPr>
            <p:ph idx="13"/>
          </p:nvPr>
        </p:nvSpPr>
        <p:spPr>
          <a:xfrm>
            <a:off x="4025107" y="4364037"/>
            <a:ext cx="2667000" cy="2250850"/>
          </a:xfrm>
        </p:spPr>
        <p:txBody>
          <a:bodyPr/>
          <a:lstStyle>
            <a:lvl1pPr algn="ctr">
              <a:spcAft>
                <a:spcPts val="600"/>
              </a:spcAft>
              <a:defRPr sz="1100" spc="320" baseline="0"/>
            </a:lvl1pPr>
            <a:lvl2pPr algn="ctr">
              <a:defRPr/>
            </a:lvl2pPr>
          </a:lstStyle>
          <a:p>
            <a:pPr lvl="0"/>
            <a:r>
              <a:rPr lang="en-US"/>
              <a:t>Click to edit Master text styles</a:t>
            </a:r>
          </a:p>
          <a:p>
            <a:pPr lvl="1"/>
            <a:r>
              <a:rPr lang="en-US"/>
              <a:t>Second level</a:t>
            </a:r>
          </a:p>
        </p:txBody>
      </p:sp>
      <p:sp>
        <p:nvSpPr>
          <p:cNvPr id="9" name="Content Placeholder 2"/>
          <p:cNvSpPr>
            <a:spLocks noGrp="1"/>
          </p:cNvSpPr>
          <p:nvPr>
            <p:ph idx="14"/>
          </p:nvPr>
        </p:nvSpPr>
        <p:spPr>
          <a:xfrm>
            <a:off x="6806406" y="4364037"/>
            <a:ext cx="2667000" cy="2250850"/>
          </a:xfrm>
        </p:spPr>
        <p:txBody>
          <a:bodyPr/>
          <a:lstStyle>
            <a:lvl1pPr algn="ctr">
              <a:spcAft>
                <a:spcPts val="600"/>
              </a:spcAft>
              <a:defRPr sz="1100" spc="320" baseline="0"/>
            </a:lvl1pPr>
            <a:lvl2pPr algn="ctr">
              <a:defRPr/>
            </a:lvl2pPr>
          </a:lstStyle>
          <a:p>
            <a:pPr lvl="0"/>
            <a:r>
              <a:rPr lang="en-US"/>
              <a:t>Click to edit Master text styles</a:t>
            </a:r>
          </a:p>
          <a:p>
            <a:pPr lvl="1"/>
            <a:r>
              <a:rPr lang="en-US"/>
              <a:t>Second level</a:t>
            </a:r>
          </a:p>
        </p:txBody>
      </p:sp>
      <p:sp>
        <p:nvSpPr>
          <p:cNvPr id="11" name="Picture Placeholder 10"/>
          <p:cNvSpPr>
            <a:spLocks noGrp="1"/>
          </p:cNvSpPr>
          <p:nvPr>
            <p:ph type="pic" sz="quarter" idx="15"/>
          </p:nvPr>
        </p:nvSpPr>
        <p:spPr>
          <a:xfrm>
            <a:off x="1605311" y="2051736"/>
            <a:ext cx="1944001" cy="1944001"/>
          </a:xfrm>
          <a:prstGeom prst="ellipse">
            <a:avLst/>
          </a:prstGeom>
        </p:spPr>
        <p:txBody>
          <a:bodyPr/>
          <a:lstStyle/>
          <a:p>
            <a:r>
              <a:rPr lang="en-US"/>
              <a:t>Click icon to add picture</a:t>
            </a:r>
            <a:endParaRPr lang="en-GB"/>
          </a:p>
        </p:txBody>
      </p:sp>
      <p:sp>
        <p:nvSpPr>
          <p:cNvPr id="12" name="Picture Placeholder 10"/>
          <p:cNvSpPr>
            <a:spLocks noGrp="1"/>
          </p:cNvSpPr>
          <p:nvPr>
            <p:ph type="pic" sz="quarter" idx="16"/>
          </p:nvPr>
        </p:nvSpPr>
        <p:spPr>
          <a:xfrm>
            <a:off x="4386611" y="2051736"/>
            <a:ext cx="1944001" cy="1944001"/>
          </a:xfrm>
          <a:prstGeom prst="ellipse">
            <a:avLst/>
          </a:prstGeom>
        </p:spPr>
        <p:txBody>
          <a:bodyPr/>
          <a:lstStyle/>
          <a:p>
            <a:r>
              <a:rPr lang="en-US"/>
              <a:t>Click icon to add picture</a:t>
            </a:r>
            <a:endParaRPr lang="en-GB"/>
          </a:p>
        </p:txBody>
      </p:sp>
      <p:sp>
        <p:nvSpPr>
          <p:cNvPr id="13" name="Picture Placeholder 10"/>
          <p:cNvSpPr>
            <a:spLocks noGrp="1"/>
          </p:cNvSpPr>
          <p:nvPr>
            <p:ph type="pic" sz="quarter" idx="17"/>
          </p:nvPr>
        </p:nvSpPr>
        <p:spPr>
          <a:xfrm>
            <a:off x="7167910" y="2051736"/>
            <a:ext cx="1944001" cy="1944001"/>
          </a:xfrm>
          <a:prstGeom prst="ellipse">
            <a:avLst/>
          </a:prstGeom>
        </p:spPr>
        <p:txBody>
          <a:bodyPr/>
          <a:lstStyle/>
          <a:p>
            <a:r>
              <a:rPr lang="en-US"/>
              <a:t>Click icon to add picture</a:t>
            </a:r>
            <a:endParaRPr lang="en-GB"/>
          </a:p>
        </p:txBody>
      </p:sp>
    </p:spTree>
    <p:extLst>
      <p:ext uri="{BB962C8B-B14F-4D97-AF65-F5344CB8AC3E}">
        <p14:creationId xmlns:p14="http://schemas.microsoft.com/office/powerpoint/2010/main" val="100819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red">
    <p:bg>
      <p:bgPr>
        <a:solidFill>
          <a:srgbClr val="E2231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noChangeAspect="1"/>
          </p:cNvSpPr>
          <p:nvPr>
            <p:ph type="pic" sz="quarter" idx="13"/>
          </p:nvPr>
        </p:nvSpPr>
        <p:spPr>
          <a:xfrm>
            <a:off x="5649916" y="2"/>
            <a:ext cx="5041900" cy="7559675"/>
          </a:xfrm>
        </p:spPr>
        <p:txBody>
          <a:bodyPr/>
          <a:lstStyle/>
          <a:p>
            <a:r>
              <a:rPr lang="en-US"/>
              <a:t>Click icon to add picture</a:t>
            </a:r>
            <a:endParaRPr lang="en-GB"/>
          </a:p>
        </p:txBody>
      </p:sp>
      <p:sp>
        <p:nvSpPr>
          <p:cNvPr id="20" name="Content Placeholder 4"/>
          <p:cNvSpPr>
            <a:spLocks noGrp="1"/>
          </p:cNvSpPr>
          <p:nvPr>
            <p:ph idx="1"/>
          </p:nvPr>
        </p:nvSpPr>
        <p:spPr>
          <a:xfrm>
            <a:off x="504666" y="1560017"/>
            <a:ext cx="4917440" cy="5267821"/>
          </a:xfrm>
        </p:spPr>
        <p:txBody>
          <a:bodyPr>
            <a:normAutofit/>
          </a:bodyPr>
          <a:lstStyle>
            <a:lvl1pPr>
              <a:defRPr>
                <a:solidFill>
                  <a:schemeClr val="bg1"/>
                </a:solidFill>
              </a:defRPr>
            </a:lvl1pPr>
          </a:lstStyle>
          <a:p>
            <a:pPr lvl="0"/>
            <a:r>
              <a:rPr lang="en-US"/>
              <a:t>Click to edit Master text styles</a:t>
            </a:r>
          </a:p>
        </p:txBody>
      </p:sp>
      <p:sp>
        <p:nvSpPr>
          <p:cNvPr id="21"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bg1"/>
                </a:solidFill>
              </a:defRPr>
            </a:lvl1pPr>
          </a:lstStyle>
          <a:p>
            <a:pPr lvl="0"/>
            <a:r>
              <a:rPr lang="en-US"/>
              <a:t>SUBHEADER</a:t>
            </a:r>
            <a:endParaRPr lang="en-GB"/>
          </a:p>
        </p:txBody>
      </p:sp>
      <p:sp>
        <p:nvSpPr>
          <p:cNvPr id="22" name="Title 6"/>
          <p:cNvSpPr>
            <a:spLocks noGrp="1"/>
          </p:cNvSpPr>
          <p:nvPr>
            <p:ph type="title" hasCustomPrompt="1"/>
          </p:nvPr>
        </p:nvSpPr>
        <p:spPr>
          <a:xfrm>
            <a:off x="504666" y="385823"/>
            <a:ext cx="4917440" cy="567477"/>
          </a:xfrm>
        </p:spPr>
        <p:txBody>
          <a:bodyPr>
            <a:normAutofit/>
          </a:bodyPr>
          <a:lstStyle>
            <a:lvl1pPr>
              <a:defRPr sz="3600" baseline="0">
                <a:solidFill>
                  <a:schemeClr val="bg1"/>
                </a:solidFill>
              </a:defRPr>
            </a:lvl1pPr>
          </a:lstStyle>
          <a:p>
            <a:r>
              <a:rPr lang="en-US"/>
              <a:t>HEADER</a:t>
            </a:r>
            <a:endParaRPr lang="en-GB"/>
          </a:p>
        </p:txBody>
      </p:sp>
    </p:spTree>
    <p:extLst>
      <p:ext uri="{BB962C8B-B14F-4D97-AF65-F5344CB8AC3E}">
        <p14:creationId xmlns:p14="http://schemas.microsoft.com/office/powerpoint/2010/main" val="330933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82052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red, text on right">
    <p:bg>
      <p:bgPr>
        <a:solidFill>
          <a:srgbClr val="E2231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794"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422106" y="1560017"/>
            <a:ext cx="4917440" cy="5267821"/>
          </a:xfrm>
        </p:spPr>
        <p:txBody>
          <a:bodyPr>
            <a:normAutofit/>
          </a:bodyPr>
          <a:lstStyle>
            <a:lvl1pPr>
              <a:defRPr>
                <a:solidFill>
                  <a:schemeClr val="bg1"/>
                </a:solidFill>
              </a:defRPr>
            </a:lvl1pPr>
          </a:lstStyle>
          <a:p>
            <a:pPr lvl="0"/>
            <a:r>
              <a:rPr lang="en-US"/>
              <a:t>Click to edit Master text styles</a:t>
            </a:r>
          </a:p>
        </p:txBody>
      </p:sp>
      <p:sp>
        <p:nvSpPr>
          <p:cNvPr id="12" name="Text Placeholder 13"/>
          <p:cNvSpPr>
            <a:spLocks noGrp="1"/>
          </p:cNvSpPr>
          <p:nvPr>
            <p:ph type="body" sz="quarter" idx="14" hasCustomPrompt="1"/>
          </p:nvPr>
        </p:nvSpPr>
        <p:spPr>
          <a:xfrm>
            <a:off x="5422106" y="1022353"/>
            <a:ext cx="4917440" cy="471484"/>
          </a:xfrm>
        </p:spPr>
        <p:txBody>
          <a:bodyPr>
            <a:normAutofit/>
          </a:bodyPr>
          <a:lstStyle>
            <a:lvl1pPr>
              <a:defRPr sz="2400" spc="380" baseline="0">
                <a:solidFill>
                  <a:schemeClr val="bg1"/>
                </a:solidFill>
              </a:defRPr>
            </a:lvl1pPr>
          </a:lstStyle>
          <a:p>
            <a:pPr lvl="0"/>
            <a:r>
              <a:rPr lang="en-US"/>
              <a:t>SUBHEADER</a:t>
            </a:r>
            <a:endParaRPr lang="en-GB"/>
          </a:p>
        </p:txBody>
      </p:sp>
      <p:sp>
        <p:nvSpPr>
          <p:cNvPr id="13" name="Title 6"/>
          <p:cNvSpPr>
            <a:spLocks noGrp="1"/>
          </p:cNvSpPr>
          <p:nvPr>
            <p:ph type="title" hasCustomPrompt="1"/>
          </p:nvPr>
        </p:nvSpPr>
        <p:spPr>
          <a:xfrm>
            <a:off x="5422106" y="385823"/>
            <a:ext cx="4917440" cy="567477"/>
          </a:xfrm>
        </p:spPr>
        <p:txBody>
          <a:bodyPr>
            <a:normAutofit/>
          </a:bodyPr>
          <a:lstStyle>
            <a:lvl1pPr>
              <a:defRPr sz="3600" baseline="0">
                <a:solidFill>
                  <a:schemeClr val="bg1"/>
                </a:solidFill>
              </a:defRPr>
            </a:lvl1pPr>
          </a:lstStyle>
          <a:p>
            <a:r>
              <a:rPr lang="en-US"/>
              <a:t>HEADER</a:t>
            </a:r>
            <a:endParaRPr lang="en-GB"/>
          </a:p>
        </p:txBody>
      </p:sp>
    </p:spTree>
    <p:extLst>
      <p:ext uri="{BB962C8B-B14F-4D97-AF65-F5344CB8AC3E}">
        <p14:creationId xmlns:p14="http://schemas.microsoft.com/office/powerpoint/2010/main" val="102728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hite">
    <p:bg>
      <p:bgPr>
        <a:solidFill>
          <a:srgbClr val="FFFFFF"/>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5649916"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04666" y="1560017"/>
            <a:ext cx="4917440" cy="5267821"/>
          </a:xfrm>
        </p:spPr>
        <p:txBody>
          <a:bodyPr>
            <a:normAutofit/>
          </a:bodyPr>
          <a:lstStyle/>
          <a:p>
            <a:pPr lvl="0"/>
            <a:r>
              <a:rPr lang="en-US"/>
              <a:t>Click to edit Master text styles</a:t>
            </a:r>
          </a:p>
        </p:txBody>
      </p:sp>
      <p:sp>
        <p:nvSpPr>
          <p:cNvPr id="12"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13" name="Title 6"/>
          <p:cNvSpPr>
            <a:spLocks noGrp="1"/>
          </p:cNvSpPr>
          <p:nvPr>
            <p:ph type="title" hasCustomPrompt="1"/>
          </p:nvPr>
        </p:nvSpPr>
        <p:spPr>
          <a:xfrm>
            <a:off x="504666" y="385823"/>
            <a:ext cx="4917440" cy="567477"/>
          </a:xfrm>
        </p:spPr>
        <p:txBody>
          <a:bodyPr>
            <a:normAutofit/>
          </a:bodyPr>
          <a:lstStyle>
            <a:lvl1pPr>
              <a:defRPr sz="3600" baseline="0">
                <a:solidFill>
                  <a:schemeClr val="tx1"/>
                </a:solidFill>
              </a:defRPr>
            </a:lvl1pPr>
          </a:lstStyle>
          <a:p>
            <a:r>
              <a:rPr lang="en-US"/>
              <a:t>HEADER</a:t>
            </a:r>
            <a:endParaRPr lang="en-GB"/>
          </a:p>
        </p:txBody>
      </p:sp>
    </p:spTree>
    <p:extLst>
      <p:ext uri="{BB962C8B-B14F-4D97-AF65-F5344CB8AC3E}">
        <p14:creationId xmlns:p14="http://schemas.microsoft.com/office/powerpoint/2010/main" val="365741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hite, text on right">
    <p:bg>
      <p:bgPr>
        <a:solidFill>
          <a:srgbClr val="FFFFFF"/>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794"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422106" y="1560017"/>
            <a:ext cx="4917440" cy="5267821"/>
          </a:xfrm>
        </p:spPr>
        <p:txBody>
          <a:bodyPr>
            <a:normAutofit/>
          </a:bodyPr>
          <a:lstStyle>
            <a:lvl1pPr>
              <a:defRPr>
                <a:solidFill>
                  <a:schemeClr val="tx1"/>
                </a:solidFill>
              </a:defRPr>
            </a:lvl1pPr>
          </a:lstStyle>
          <a:p>
            <a:pPr lvl="0"/>
            <a:r>
              <a:rPr lang="en-US"/>
              <a:t>Click to edit Master text styles</a:t>
            </a:r>
          </a:p>
        </p:txBody>
      </p:sp>
      <p:sp>
        <p:nvSpPr>
          <p:cNvPr id="12" name="Text Placeholder 13"/>
          <p:cNvSpPr>
            <a:spLocks noGrp="1"/>
          </p:cNvSpPr>
          <p:nvPr>
            <p:ph type="body" sz="quarter" idx="14" hasCustomPrompt="1"/>
          </p:nvPr>
        </p:nvSpPr>
        <p:spPr>
          <a:xfrm>
            <a:off x="542210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13" name="Title 6"/>
          <p:cNvSpPr>
            <a:spLocks noGrp="1"/>
          </p:cNvSpPr>
          <p:nvPr>
            <p:ph type="title" hasCustomPrompt="1"/>
          </p:nvPr>
        </p:nvSpPr>
        <p:spPr>
          <a:xfrm>
            <a:off x="5422106" y="385823"/>
            <a:ext cx="4917440" cy="567477"/>
          </a:xfrm>
        </p:spPr>
        <p:txBody>
          <a:bodyPr>
            <a:normAutofit/>
          </a:bodyPr>
          <a:lstStyle>
            <a:lvl1pPr>
              <a:defRPr sz="3600" baseline="0">
                <a:solidFill>
                  <a:schemeClr val="tx1"/>
                </a:solidFill>
              </a:defRPr>
            </a:lvl1pPr>
          </a:lstStyle>
          <a:p>
            <a:r>
              <a:rPr lang="en-US"/>
              <a:t>HEADER</a:t>
            </a:r>
            <a:endParaRPr lang="en-GB"/>
          </a:p>
        </p:txBody>
      </p:sp>
    </p:spTree>
    <p:extLst>
      <p:ext uri="{BB962C8B-B14F-4D97-AF65-F5344CB8AC3E}">
        <p14:creationId xmlns:p14="http://schemas.microsoft.com/office/powerpoint/2010/main" val="226665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grey">
    <p:bg>
      <p:bgPr>
        <a:solidFill>
          <a:srgbClr val="D6DAD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tx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5649916" y="2"/>
            <a:ext cx="5041900" cy="7559675"/>
          </a:xfrm>
        </p:spPr>
        <p:txBody>
          <a:bodyPr/>
          <a:lstStyle/>
          <a:p>
            <a:r>
              <a:rPr lang="en-US"/>
              <a:t>Click icon to add picture</a:t>
            </a:r>
            <a:endParaRPr lang="en-GB"/>
          </a:p>
        </p:txBody>
      </p:sp>
      <p:sp>
        <p:nvSpPr>
          <p:cNvPr id="8" name="Title 3"/>
          <p:cNvSpPr>
            <a:spLocks noGrp="1"/>
          </p:cNvSpPr>
          <p:nvPr>
            <p:ph type="title"/>
          </p:nvPr>
        </p:nvSpPr>
        <p:spPr>
          <a:xfrm>
            <a:off x="504666" y="385823"/>
            <a:ext cx="4917440" cy="567477"/>
          </a:xfrm>
        </p:spPr>
        <p:txBody>
          <a:bodyPr>
            <a:noAutofit/>
          </a:bodyPr>
          <a:lstStyle>
            <a:lvl1pPr>
              <a:defRPr>
                <a:solidFill>
                  <a:schemeClr val="tx1"/>
                </a:solidFill>
              </a:defRPr>
            </a:lvl1pPr>
          </a:lstStyle>
          <a:p>
            <a:r>
              <a:rPr lang="en-US" sz="3600"/>
              <a:t>Click to edit Master title style</a:t>
            </a:r>
            <a:endParaRPr lang="en-GB" sz="3600"/>
          </a:p>
        </p:txBody>
      </p:sp>
      <p:sp>
        <p:nvSpPr>
          <p:cNvPr id="10" name="Content Placeholder 4"/>
          <p:cNvSpPr>
            <a:spLocks noGrp="1"/>
          </p:cNvSpPr>
          <p:nvPr>
            <p:ph idx="1"/>
          </p:nvPr>
        </p:nvSpPr>
        <p:spPr>
          <a:xfrm>
            <a:off x="504666" y="1560017"/>
            <a:ext cx="4917440" cy="5267821"/>
          </a:xfrm>
        </p:spPr>
        <p:txBody>
          <a:bodyPr>
            <a:noAutofit/>
          </a:bodyPr>
          <a:lstStyle>
            <a:lvl1pPr>
              <a:defRPr>
                <a:solidFill>
                  <a:schemeClr val="tx1"/>
                </a:solidFill>
              </a:defRPr>
            </a:lvl1pPr>
          </a:lstStyle>
          <a:p>
            <a:pPr lvl="0"/>
            <a:r>
              <a:rPr lang="en-US"/>
              <a:t>Click to edit Master text styles</a:t>
            </a:r>
          </a:p>
        </p:txBody>
      </p:sp>
      <p:sp>
        <p:nvSpPr>
          <p:cNvPr id="13"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Tree>
    <p:extLst>
      <p:ext uri="{BB962C8B-B14F-4D97-AF65-F5344CB8AC3E}">
        <p14:creationId xmlns:p14="http://schemas.microsoft.com/office/powerpoint/2010/main" val="2782434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grey, text on right">
    <p:bg>
      <p:bgPr>
        <a:solidFill>
          <a:srgbClr val="D6DAD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794"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422106" y="1560017"/>
            <a:ext cx="4917440" cy="5267821"/>
          </a:xfrm>
        </p:spPr>
        <p:txBody>
          <a:bodyPr>
            <a:normAutofit/>
          </a:bodyPr>
          <a:lstStyle>
            <a:lvl1pPr>
              <a:defRPr>
                <a:solidFill>
                  <a:schemeClr val="tx1"/>
                </a:solidFill>
              </a:defRPr>
            </a:lvl1pPr>
          </a:lstStyle>
          <a:p>
            <a:pPr lvl="0"/>
            <a:r>
              <a:rPr lang="en-US"/>
              <a:t>Click to edit Master text styles</a:t>
            </a:r>
          </a:p>
        </p:txBody>
      </p:sp>
      <p:sp>
        <p:nvSpPr>
          <p:cNvPr id="12" name="Text Placeholder 13"/>
          <p:cNvSpPr>
            <a:spLocks noGrp="1"/>
          </p:cNvSpPr>
          <p:nvPr>
            <p:ph type="body" sz="quarter" idx="14" hasCustomPrompt="1"/>
          </p:nvPr>
        </p:nvSpPr>
        <p:spPr>
          <a:xfrm>
            <a:off x="542210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13" name="Title 6"/>
          <p:cNvSpPr>
            <a:spLocks noGrp="1"/>
          </p:cNvSpPr>
          <p:nvPr>
            <p:ph type="title" hasCustomPrompt="1"/>
          </p:nvPr>
        </p:nvSpPr>
        <p:spPr>
          <a:xfrm>
            <a:off x="5422106" y="385823"/>
            <a:ext cx="4917440" cy="567477"/>
          </a:xfrm>
        </p:spPr>
        <p:txBody>
          <a:bodyPr>
            <a:normAutofit/>
          </a:bodyPr>
          <a:lstStyle>
            <a:lvl1pPr>
              <a:defRPr sz="3600" baseline="0">
                <a:solidFill>
                  <a:schemeClr val="tx1"/>
                </a:solidFill>
              </a:defRPr>
            </a:lvl1pPr>
          </a:lstStyle>
          <a:p>
            <a:r>
              <a:rPr lang="en-US"/>
              <a:t>HEADER</a:t>
            </a:r>
            <a:endParaRPr lang="en-GB"/>
          </a:p>
        </p:txBody>
      </p:sp>
    </p:spTree>
    <p:extLst>
      <p:ext uri="{BB962C8B-B14F-4D97-AF65-F5344CB8AC3E}">
        <p14:creationId xmlns:p14="http://schemas.microsoft.com/office/powerpoint/2010/main" val="130815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x Content &amp; 2 x Images">
    <p:bg>
      <p:bgPr>
        <a:solidFill>
          <a:schemeClr val="bg1">
            <a:lumMod val="50000"/>
          </a:schemeClr>
        </a:solidFill>
        <a:effectLst/>
      </p:bgPr>
    </p:bg>
    <p:spTree>
      <p:nvGrpSpPr>
        <p:cNvPr id="1" name=""/>
        <p:cNvGrpSpPr/>
        <p:nvPr/>
      </p:nvGrpSpPr>
      <p:grpSpPr>
        <a:xfrm>
          <a:off x="0" y="0"/>
          <a:ext cx="0" cy="0"/>
          <a:chOff x="0" y="0"/>
          <a:chExt cx="0" cy="0"/>
        </a:xfrm>
      </p:grpSpPr>
      <p:sp>
        <p:nvSpPr>
          <p:cNvPr id="13" name="Rectangle 12"/>
          <p:cNvSpPr/>
          <p:nvPr userDrawn="1"/>
        </p:nvSpPr>
        <p:spPr>
          <a:xfrm>
            <a:off x="7" y="-2"/>
            <a:ext cx="5343525" cy="3779838"/>
          </a:xfrm>
          <a:prstGeom prst="rect">
            <a:avLst/>
          </a:prstGeom>
          <a:solidFill>
            <a:srgbClr val="333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53"/>
          </a:p>
        </p:txBody>
      </p:sp>
      <p:sp>
        <p:nvSpPr>
          <p:cNvPr id="7" name="Rectangle 6"/>
          <p:cNvSpPr/>
          <p:nvPr userDrawn="1"/>
        </p:nvSpPr>
        <p:spPr>
          <a:xfrm>
            <a:off x="5343533" y="3779837"/>
            <a:ext cx="5343525" cy="3779838"/>
          </a:xfrm>
          <a:prstGeom prst="rect">
            <a:avLst/>
          </a:prstGeom>
          <a:solidFill>
            <a:srgbClr val="E223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53"/>
          </a:p>
        </p:txBody>
      </p:sp>
      <p:sp>
        <p:nvSpPr>
          <p:cNvPr id="8" name="Picture Placeholder 8"/>
          <p:cNvSpPr>
            <a:spLocks noGrp="1"/>
          </p:cNvSpPr>
          <p:nvPr>
            <p:ph type="pic" sz="quarter" idx="13"/>
          </p:nvPr>
        </p:nvSpPr>
        <p:spPr>
          <a:xfrm>
            <a:off x="7" y="3779837"/>
            <a:ext cx="5343525" cy="3779838"/>
          </a:xfrm>
          <a:noFill/>
        </p:spPr>
        <p:txBody>
          <a:bodyPr/>
          <a:lstStyle>
            <a:lvl1pPr>
              <a:defRPr>
                <a:solidFill>
                  <a:schemeClr val="bg1"/>
                </a:solidFill>
              </a:defRPr>
            </a:lvl1pPr>
          </a:lstStyle>
          <a:p>
            <a:r>
              <a:rPr lang="en-US"/>
              <a:t>Click icon to add picture</a:t>
            </a:r>
            <a:endParaRPr lang="en-GB"/>
          </a:p>
        </p:txBody>
      </p:sp>
      <p:sp>
        <p:nvSpPr>
          <p:cNvPr id="3" name="Content Placeholder 2"/>
          <p:cNvSpPr>
            <a:spLocks noGrp="1"/>
          </p:cNvSpPr>
          <p:nvPr>
            <p:ph idx="1"/>
          </p:nvPr>
        </p:nvSpPr>
        <p:spPr>
          <a:xfrm>
            <a:off x="6072802" y="4780711"/>
            <a:ext cx="4094252" cy="2133600"/>
          </a:xfrm>
        </p:spPr>
        <p:txBody>
          <a:bodyPr/>
          <a:lstStyle>
            <a:lvl1pPr>
              <a:spcAft>
                <a:spcPts val="1200"/>
              </a:spcAft>
              <a:defRPr sz="1200" spc="320" baseline="0">
                <a:solidFill>
                  <a:schemeClr val="bg1"/>
                </a:solidFill>
              </a:defRPr>
            </a:lvl1pPr>
            <a:lvl2pPr marL="0" indent="0">
              <a:lnSpc>
                <a:spcPct val="120000"/>
              </a:lnSpc>
              <a:defRPr>
                <a:solidFill>
                  <a:schemeClr val="bg1"/>
                </a:solidFill>
              </a:defRPr>
            </a:lvl2pPr>
            <a:lvl3pPr marL="174625" indent="0">
              <a:lnSpc>
                <a:spcPct val="120000"/>
              </a:lnSpc>
              <a:defRPr>
                <a:solidFill>
                  <a:schemeClr val="bg1"/>
                </a:solidFill>
              </a:defRPr>
            </a:lvl3pPr>
            <a:lvl4pPr marL="360363" indent="0">
              <a:lnSpc>
                <a:spcPct val="120000"/>
              </a:lnSpc>
              <a:defRPr>
                <a:solidFill>
                  <a:schemeClr val="bg1"/>
                </a:solidFill>
              </a:defRPr>
            </a:lvl4pPr>
            <a:lvl5pPr marL="534988" indent="0">
              <a:lnSpc>
                <a:spcPct val="12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10" name="Content Placeholder 2"/>
          <p:cNvSpPr>
            <a:spLocks noGrp="1"/>
          </p:cNvSpPr>
          <p:nvPr>
            <p:ph idx="14"/>
          </p:nvPr>
        </p:nvSpPr>
        <p:spPr>
          <a:xfrm>
            <a:off x="718258" y="991259"/>
            <a:ext cx="4094252" cy="2133600"/>
          </a:xfrm>
        </p:spPr>
        <p:txBody>
          <a:bodyPr/>
          <a:lstStyle>
            <a:lvl1pPr>
              <a:spcAft>
                <a:spcPts val="1200"/>
              </a:spcAft>
              <a:defRPr sz="1200" spc="320" baseline="0">
                <a:solidFill>
                  <a:schemeClr val="bg1"/>
                </a:solidFill>
              </a:defRPr>
            </a:lvl1pPr>
            <a:lvl2pPr marL="0" indent="0">
              <a:lnSpc>
                <a:spcPct val="120000"/>
              </a:lnSpc>
              <a:defRPr>
                <a:solidFill>
                  <a:schemeClr val="bg1"/>
                </a:solidFill>
              </a:defRPr>
            </a:lvl2pPr>
            <a:lvl3pPr marL="174625" indent="0">
              <a:lnSpc>
                <a:spcPct val="120000"/>
              </a:lnSpc>
              <a:defRPr>
                <a:solidFill>
                  <a:schemeClr val="bg1"/>
                </a:solidFill>
              </a:defRPr>
            </a:lvl3pPr>
            <a:lvl4pPr marL="360363" indent="0">
              <a:lnSpc>
                <a:spcPct val="120000"/>
              </a:lnSpc>
              <a:defRPr>
                <a:solidFill>
                  <a:schemeClr val="bg1"/>
                </a:solidFill>
              </a:defRPr>
            </a:lvl4pPr>
            <a:lvl5pPr marL="534988" indent="0">
              <a:lnSpc>
                <a:spcPct val="12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Picture Placeholder 8"/>
          <p:cNvSpPr>
            <a:spLocks noGrp="1"/>
          </p:cNvSpPr>
          <p:nvPr>
            <p:ph type="pic" sz="quarter" idx="15"/>
          </p:nvPr>
        </p:nvSpPr>
        <p:spPr>
          <a:xfrm>
            <a:off x="5343533" y="0"/>
            <a:ext cx="5343525" cy="3779838"/>
          </a:xfrm>
          <a:noFill/>
        </p:spPr>
        <p:txBody>
          <a:bodyPr/>
          <a:lstStyle>
            <a:lvl1pPr>
              <a:defRPr>
                <a:solidFill>
                  <a:schemeClr val="bg1"/>
                </a:solidFill>
              </a:defRPr>
            </a:lvl1pPr>
          </a:lstStyle>
          <a:p>
            <a:r>
              <a:rPr lang="en-US"/>
              <a:t>Click icon to add picture</a:t>
            </a:r>
            <a:endParaRPr lang="en-GB"/>
          </a:p>
        </p:txBody>
      </p:sp>
    </p:spTree>
    <p:extLst>
      <p:ext uri="{BB962C8B-B14F-4D97-AF65-F5344CB8AC3E}">
        <p14:creationId xmlns:p14="http://schemas.microsoft.com/office/powerpoint/2010/main" val="161762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arge Text (with background)">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29648" t="55174" r="-3129" b="-1109"/>
          <a:stretch/>
        </p:blipFill>
        <p:spPr>
          <a:xfrm>
            <a:off x="4" y="1"/>
            <a:ext cx="3974306" cy="2484437"/>
          </a:xfrm>
          <a:prstGeom prst="rect">
            <a:avLst/>
          </a:prstGeom>
        </p:spPr>
      </p:pic>
      <p:sp>
        <p:nvSpPr>
          <p:cNvPr id="3" name="Content Placeholder 2"/>
          <p:cNvSpPr>
            <a:spLocks noGrp="1"/>
          </p:cNvSpPr>
          <p:nvPr>
            <p:ph idx="1"/>
          </p:nvPr>
        </p:nvSpPr>
        <p:spPr>
          <a:xfrm>
            <a:off x="2412206" y="2605088"/>
            <a:ext cx="6286500" cy="3886200"/>
          </a:xfrm>
        </p:spPr>
        <p:txBody>
          <a:bodyPr/>
          <a:lstStyle>
            <a:lvl1pPr>
              <a:spcAft>
                <a:spcPts val="400"/>
              </a:spcAft>
              <a:defRPr sz="1800" spc="400" baseline="0"/>
            </a:lvl1pPr>
            <a:lvl2pPr marL="0" indent="0">
              <a:lnSpc>
                <a:spcPct val="120000"/>
              </a:lnSpc>
              <a:defRPr sz="1400"/>
            </a:lvl2pPr>
            <a:lvl3pPr marL="0" indent="0">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Information Systems May 2018 Review</a:t>
            </a:r>
          </a:p>
        </p:txBody>
      </p:sp>
      <p:sp>
        <p:nvSpPr>
          <p:cNvPr id="6" name="Slide Number Placeholder 5"/>
          <p:cNvSpPr>
            <a:spLocks noGrp="1"/>
          </p:cNvSpPr>
          <p:nvPr>
            <p:ph type="sldNum" sz="quarter" idx="12"/>
          </p:nvPr>
        </p:nvSpPr>
        <p:spPr/>
        <p:txBody>
          <a:bodyPr/>
          <a:lstStyle/>
          <a:p>
            <a:fld id="{7B914098-EA5F-4E0F-8262-B37EEDEAEE84}" type="slidenum">
              <a:rPr lang="en-GB" smtClean="0"/>
              <a:pPr/>
              <a:t>‹#›</a:t>
            </a:fld>
            <a:endParaRPr lang="en-GB"/>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89959" y="4619625"/>
            <a:ext cx="3901858" cy="2940050"/>
          </a:xfrm>
          <a:prstGeom prst="rect">
            <a:avLst/>
          </a:prstGeom>
        </p:spPr>
      </p:pic>
    </p:spTree>
    <p:extLst>
      <p:ext uri="{BB962C8B-B14F-4D97-AF65-F5344CB8AC3E}">
        <p14:creationId xmlns:p14="http://schemas.microsoft.com/office/powerpoint/2010/main" val="65032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1">
    <p:bg>
      <p:bgPr>
        <a:solidFill>
          <a:srgbClr val="E223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9494" y="1884671"/>
            <a:ext cx="9221689" cy="3038166"/>
          </a:xfrm>
        </p:spPr>
        <p:txBody>
          <a:bodyPr anchor="ctr">
            <a:normAutofit/>
          </a:bodyPr>
          <a:lstStyle>
            <a:lvl1pPr algn="ctr">
              <a:defRPr sz="3200" spc="450" baseline="0">
                <a:solidFill>
                  <a:schemeClr val="bg1"/>
                </a:solidFill>
              </a:defRPr>
            </a:lvl1pPr>
          </a:lstStyle>
          <a:p>
            <a:r>
              <a:rPr lang="en-US"/>
              <a:t>Click to edit Master title style</a:t>
            </a:r>
            <a:endParaRPr lang="en-GB"/>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t="-4402" b="59997"/>
          <a:stretch/>
        </p:blipFill>
        <p:spPr>
          <a:xfrm>
            <a:off x="2690606" y="4465637"/>
            <a:ext cx="5649825" cy="2508838"/>
          </a:xfrm>
          <a:prstGeom prst="rect">
            <a:avLst/>
          </a:prstGeom>
          <a:noFill/>
          <a:ln>
            <a:noFill/>
          </a:ln>
        </p:spPr>
      </p:pic>
      <p:cxnSp>
        <p:nvCxnSpPr>
          <p:cNvPr id="9" name="Straight Connector 8"/>
          <p:cNvCxnSpPr/>
          <p:nvPr userDrawn="1"/>
        </p:nvCxnSpPr>
        <p:spPr>
          <a:xfrm>
            <a:off x="1" y="6974475"/>
            <a:ext cx="1069181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64113" y="7"/>
            <a:ext cx="5302800" cy="1993853"/>
          </a:xfrm>
          <a:prstGeom prst="rect">
            <a:avLst/>
          </a:prstGeom>
        </p:spPr>
      </p:pic>
    </p:spTree>
    <p:extLst>
      <p:ext uri="{BB962C8B-B14F-4D97-AF65-F5344CB8AC3E}">
        <p14:creationId xmlns:p14="http://schemas.microsoft.com/office/powerpoint/2010/main" val="103436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3368" userDrawn="1">
          <p15:clr>
            <a:srgbClr val="FBAE40"/>
          </p15:clr>
        </p15:guide>
        <p15:guide id="3" orient="horz" pos="2381" userDrawn="1">
          <p15:clr>
            <a:srgbClr val="FBAE40"/>
          </p15:clr>
        </p15:guide>
        <p15:guide id="4" orient="horz" pos="2964"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Tree>
    <p:extLst>
      <p:ext uri="{BB962C8B-B14F-4D97-AF65-F5344CB8AC3E}">
        <p14:creationId xmlns:p14="http://schemas.microsoft.com/office/powerpoint/2010/main" val="406648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381" userDrawn="1">
          <p15:clr>
            <a:srgbClr val="FBAE40"/>
          </p15:clr>
        </p15:guide>
        <p15:guide id="2" pos="3368" userDrawn="1">
          <p15:clr>
            <a:srgbClr val="FBAE40"/>
          </p15:clr>
        </p15:guide>
        <p15:guide id="3" orient="horz" pos="296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7"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14279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5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58316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6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03704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621506" y="5183199"/>
            <a:ext cx="6477000" cy="1483043"/>
          </a:xfrm>
        </p:spPr>
        <p:txBody>
          <a:bodyPr anchor="b">
            <a:normAutofit/>
          </a:bodyPr>
          <a:lstStyle>
            <a:lvl1pPr algn="l">
              <a:defRPr sz="3000" spc="500" baseline="0">
                <a:solidFill>
                  <a:schemeClr val="bg1"/>
                </a:solidFill>
              </a:defRPr>
            </a:lvl1pPr>
          </a:lstStyle>
          <a:p>
            <a:r>
              <a:rPr lang="en-US"/>
              <a:t>Click to edit title</a:t>
            </a:r>
            <a:endParaRPr lang="en-GB"/>
          </a:p>
        </p:txBody>
      </p:sp>
      <p:sp>
        <p:nvSpPr>
          <p:cNvPr id="7" name="Subtitle 2"/>
          <p:cNvSpPr>
            <a:spLocks noGrp="1"/>
          </p:cNvSpPr>
          <p:nvPr>
            <p:ph type="subTitle" idx="1" hasCustomPrompt="1"/>
          </p:nvPr>
        </p:nvSpPr>
        <p:spPr>
          <a:xfrm>
            <a:off x="621506" y="6793244"/>
            <a:ext cx="8018860" cy="762000"/>
          </a:xfrm>
        </p:spPr>
        <p:txBody>
          <a:bodyPr>
            <a:normAutofit/>
          </a:bodyPr>
          <a:lstStyle>
            <a:lvl1pPr marL="0" indent="0" algn="l">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94435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8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tx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tx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89470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tx1"/>
                </a:solidFill>
              </a:defRPr>
            </a:lvl1pPr>
          </a:lstStyle>
          <a:p>
            <a:r>
              <a:rPr lang="en-US"/>
              <a:t>Click to edit title</a:t>
            </a:r>
            <a:endParaRPr lang="en-GB"/>
          </a:p>
        </p:txBody>
      </p:sp>
      <p:sp>
        <p:nvSpPr>
          <p:cNvPr id="7"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tx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05581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Tree>
    <p:extLst>
      <p:ext uri="{BB962C8B-B14F-4D97-AF65-F5344CB8AC3E}">
        <p14:creationId xmlns:p14="http://schemas.microsoft.com/office/powerpoint/2010/main" val="204679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671" y="385823"/>
            <a:ext cx="9651367" cy="567477"/>
          </a:xfrm>
          <a:prstGeom prst="rect">
            <a:avLst/>
          </a:prstGeom>
        </p:spPr>
        <p:txBody>
          <a:bodyPr vert="horz" lIns="0" tIns="0" rIns="0" bIns="0" rtlCol="0" anchor="t">
            <a:normAutofit/>
          </a:bodyPr>
          <a:lstStyle/>
          <a:p>
            <a:r>
              <a:rPr lang="en-US"/>
              <a:t>Title goes here</a:t>
            </a:r>
            <a:endParaRPr lang="en-GB"/>
          </a:p>
        </p:txBody>
      </p:sp>
      <p:sp>
        <p:nvSpPr>
          <p:cNvPr id="3" name="Text Placeholder 2"/>
          <p:cNvSpPr>
            <a:spLocks noGrp="1"/>
          </p:cNvSpPr>
          <p:nvPr>
            <p:ph type="body" idx="1"/>
          </p:nvPr>
        </p:nvSpPr>
        <p:spPr>
          <a:xfrm>
            <a:off x="504671" y="953298"/>
            <a:ext cx="9651367" cy="587454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7174711" y="6986387"/>
            <a:ext cx="2180481" cy="202137"/>
          </a:xfrm>
          <a:prstGeom prst="rect">
            <a:avLst/>
          </a:prstGeom>
        </p:spPr>
        <p:txBody>
          <a:bodyPr vert="horz" lIns="0" tIns="0" rIns="0" bIns="0" rtlCol="0" anchor="ctr"/>
          <a:lstStyle>
            <a:lvl1pPr algn="r">
              <a:defRPr sz="700" spc="150" baseline="0">
                <a:solidFill>
                  <a:schemeClr val="tx2"/>
                </a:solidFill>
              </a:defRPr>
            </a:lvl1pPr>
          </a:lstStyle>
          <a:p>
            <a:endParaRPr lang="en-GB"/>
          </a:p>
        </p:txBody>
      </p:sp>
      <p:sp>
        <p:nvSpPr>
          <p:cNvPr id="5" name="Footer Placeholder 4"/>
          <p:cNvSpPr>
            <a:spLocks noGrp="1"/>
          </p:cNvSpPr>
          <p:nvPr>
            <p:ph type="ftr" sz="quarter" idx="3"/>
          </p:nvPr>
        </p:nvSpPr>
        <p:spPr>
          <a:xfrm>
            <a:off x="504666" y="6986387"/>
            <a:ext cx="6670040" cy="202137"/>
          </a:xfrm>
          <a:prstGeom prst="rect">
            <a:avLst/>
          </a:prstGeom>
        </p:spPr>
        <p:txBody>
          <a:bodyPr vert="horz" lIns="0" tIns="0" rIns="0" bIns="0" rtlCol="0" anchor="ctr"/>
          <a:lstStyle>
            <a:lvl1pPr algn="l">
              <a:defRPr sz="700" spc="150" baseline="0">
                <a:solidFill>
                  <a:schemeClr val="tx2"/>
                </a:solidFill>
              </a:defRPr>
            </a:lvl1pPr>
          </a:lstStyle>
          <a:p>
            <a:r>
              <a:rPr lang="en-GB"/>
              <a:t>Information Systems May 2018 Review</a:t>
            </a:r>
          </a:p>
        </p:txBody>
      </p:sp>
      <p:sp>
        <p:nvSpPr>
          <p:cNvPr id="6" name="Slide Number Placeholder 5"/>
          <p:cNvSpPr>
            <a:spLocks noGrp="1"/>
          </p:cNvSpPr>
          <p:nvPr>
            <p:ph type="sldNum" sz="quarter" idx="4"/>
          </p:nvPr>
        </p:nvSpPr>
        <p:spPr>
          <a:xfrm>
            <a:off x="9355188" y="6986387"/>
            <a:ext cx="800845" cy="202137"/>
          </a:xfrm>
          <a:prstGeom prst="rect">
            <a:avLst/>
          </a:prstGeom>
        </p:spPr>
        <p:txBody>
          <a:bodyPr vert="horz" lIns="0" tIns="0" rIns="0" bIns="0" rtlCol="0" anchor="ctr"/>
          <a:lstStyle>
            <a:lvl1pPr algn="r">
              <a:defRPr sz="700" spc="150" baseline="0">
                <a:solidFill>
                  <a:schemeClr val="tx2"/>
                </a:solidFill>
              </a:defRPr>
            </a:lvl1pPr>
          </a:lstStyle>
          <a:p>
            <a:fld id="{7B914098-EA5F-4E0F-8262-B37EEDEAEE84}" type="slidenum">
              <a:rPr lang="en-GB" smtClean="0"/>
              <a:pPr/>
              <a:t>‹#›</a:t>
            </a:fld>
            <a:endParaRPr lang="en-GB"/>
          </a:p>
        </p:txBody>
      </p:sp>
    </p:spTree>
    <p:extLst>
      <p:ext uri="{BB962C8B-B14F-4D97-AF65-F5344CB8AC3E}">
        <p14:creationId xmlns:p14="http://schemas.microsoft.com/office/powerpoint/2010/main" val="2805738230"/>
      </p:ext>
    </p:extLst>
  </p:cSld>
  <p:clrMap bg1="lt1" tx1="dk1" bg2="lt2" tx2="dk2" accent1="accent1" accent2="accent2" accent3="accent3" accent4="accent4" accent5="accent5" accent6="accent6" hlink="hlink" folHlink="folHlink"/>
  <p:sldLayoutIdLst>
    <p:sldLayoutId id="2147483676"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50" r:id="rId16"/>
    <p:sldLayoutId id="2147483670" r:id="rId17"/>
    <p:sldLayoutId id="2147483658" r:id="rId18"/>
    <p:sldLayoutId id="2147483656" r:id="rId19"/>
    <p:sldLayoutId id="2147483673" r:id="rId20"/>
    <p:sldLayoutId id="2147483668" r:id="rId21"/>
    <p:sldLayoutId id="2147483674" r:id="rId22"/>
    <p:sldLayoutId id="2147483669" r:id="rId23"/>
    <p:sldLayoutId id="2147483675" r:id="rId24"/>
    <p:sldLayoutId id="2147483666" r:id="rId25"/>
    <p:sldLayoutId id="2147483664" r:id="rId26"/>
    <p:sldLayoutId id="2147483651" r:id="rId27"/>
    <p:sldLayoutId id="2147483672"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755957" rtl="0" eaLnBrk="1" latinLnBrk="0" hangingPunct="1">
        <a:lnSpc>
          <a:spcPct val="100000"/>
        </a:lnSpc>
        <a:spcBef>
          <a:spcPct val="0"/>
        </a:spcBef>
        <a:buNone/>
        <a:defRPr sz="3600" kern="1200" cap="all" spc="380" baseline="0">
          <a:solidFill>
            <a:schemeClr val="tx2"/>
          </a:solidFill>
          <a:latin typeface="+mj-lt"/>
          <a:ea typeface="+mj-ea"/>
          <a:cs typeface="+mj-cs"/>
        </a:defRPr>
      </a:lvl1pPr>
    </p:titleStyle>
    <p:bodyStyle>
      <a:lvl1pPr marL="0"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1pPr>
      <a:lvl2pPr marL="180975"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2pPr>
      <a:lvl3pPr marL="358775"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3pPr>
      <a:lvl4pPr marL="539750"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4pPr>
      <a:lvl5pPr marL="717550"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5pPr>
      <a:lvl6pPr marL="2078883"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861"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840"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819"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57" rtl="0" eaLnBrk="1" latinLnBrk="0" hangingPunct="1">
        <a:defRPr sz="1488" kern="1200">
          <a:solidFill>
            <a:schemeClr val="tx1"/>
          </a:solidFill>
          <a:latin typeface="+mn-lt"/>
          <a:ea typeface="+mn-ea"/>
          <a:cs typeface="+mn-cs"/>
        </a:defRPr>
      </a:lvl1pPr>
      <a:lvl2pPr marL="377979" algn="l" defTabSz="755957" rtl="0" eaLnBrk="1" latinLnBrk="0" hangingPunct="1">
        <a:defRPr sz="1488" kern="1200">
          <a:solidFill>
            <a:schemeClr val="tx1"/>
          </a:solidFill>
          <a:latin typeface="+mn-lt"/>
          <a:ea typeface="+mn-ea"/>
          <a:cs typeface="+mn-cs"/>
        </a:defRPr>
      </a:lvl2pPr>
      <a:lvl3pPr marL="755957" algn="l" defTabSz="755957" rtl="0" eaLnBrk="1" latinLnBrk="0" hangingPunct="1">
        <a:defRPr sz="1488" kern="1200">
          <a:solidFill>
            <a:schemeClr val="tx1"/>
          </a:solidFill>
          <a:latin typeface="+mn-lt"/>
          <a:ea typeface="+mn-ea"/>
          <a:cs typeface="+mn-cs"/>
        </a:defRPr>
      </a:lvl3pPr>
      <a:lvl4pPr marL="1133936" algn="l" defTabSz="755957" rtl="0" eaLnBrk="1" latinLnBrk="0" hangingPunct="1">
        <a:defRPr sz="1488" kern="1200">
          <a:solidFill>
            <a:schemeClr val="tx1"/>
          </a:solidFill>
          <a:latin typeface="+mn-lt"/>
          <a:ea typeface="+mn-ea"/>
          <a:cs typeface="+mn-cs"/>
        </a:defRPr>
      </a:lvl4pPr>
      <a:lvl5pPr marL="1511915" algn="l" defTabSz="755957" rtl="0" eaLnBrk="1" latinLnBrk="0" hangingPunct="1">
        <a:defRPr sz="1488" kern="1200">
          <a:solidFill>
            <a:schemeClr val="tx1"/>
          </a:solidFill>
          <a:latin typeface="+mn-lt"/>
          <a:ea typeface="+mn-ea"/>
          <a:cs typeface="+mn-cs"/>
        </a:defRPr>
      </a:lvl5pPr>
      <a:lvl6pPr marL="1889893" algn="l" defTabSz="755957" rtl="0" eaLnBrk="1" latinLnBrk="0" hangingPunct="1">
        <a:defRPr sz="1488" kern="1200">
          <a:solidFill>
            <a:schemeClr val="tx1"/>
          </a:solidFill>
          <a:latin typeface="+mn-lt"/>
          <a:ea typeface="+mn-ea"/>
          <a:cs typeface="+mn-cs"/>
        </a:defRPr>
      </a:lvl6pPr>
      <a:lvl7pPr marL="2267872" algn="l" defTabSz="755957" rtl="0" eaLnBrk="1" latinLnBrk="0" hangingPunct="1">
        <a:defRPr sz="1488" kern="1200">
          <a:solidFill>
            <a:schemeClr val="tx1"/>
          </a:solidFill>
          <a:latin typeface="+mn-lt"/>
          <a:ea typeface="+mn-ea"/>
          <a:cs typeface="+mn-cs"/>
        </a:defRPr>
      </a:lvl7pPr>
      <a:lvl8pPr marL="2645851" algn="l" defTabSz="755957" rtl="0" eaLnBrk="1" latinLnBrk="0" hangingPunct="1">
        <a:defRPr sz="1488" kern="1200">
          <a:solidFill>
            <a:schemeClr val="tx1"/>
          </a:solidFill>
          <a:latin typeface="+mn-lt"/>
          <a:ea typeface="+mn-ea"/>
          <a:cs typeface="+mn-cs"/>
        </a:defRPr>
      </a:lvl8pPr>
      <a:lvl9pPr marL="3023829" algn="l" defTabSz="755957"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p:cNvSpPr>
            <a:spLocks noGrp="1"/>
          </p:cNvSpPr>
          <p:nvPr>
            <p:ph type="ctrTitle"/>
          </p:nvPr>
        </p:nvSpPr>
        <p:spPr>
          <a:xfrm>
            <a:off x="964410" y="2766695"/>
            <a:ext cx="8839200" cy="1483043"/>
          </a:xfrm>
        </p:spPr>
        <p:txBody>
          <a:bodyPr>
            <a:normAutofit fontScale="90000"/>
          </a:bodyPr>
          <a:lstStyle/>
          <a:p>
            <a:r>
              <a:rPr lang="en-US" sz="3600" dirty="0"/>
              <a:t>Python – more database examples and using functions</a:t>
            </a:r>
            <a:br>
              <a:rPr lang="en-US" sz="3600" dirty="0"/>
            </a:br>
            <a:endParaRPr lang="en-GB" sz="3600" dirty="0"/>
          </a:p>
        </p:txBody>
      </p:sp>
    </p:spTree>
    <p:extLst>
      <p:ext uri="{BB962C8B-B14F-4D97-AF65-F5344CB8AC3E}">
        <p14:creationId xmlns:p14="http://schemas.microsoft.com/office/powerpoint/2010/main" val="3159216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Exploring Python in more depth</a:t>
            </a:r>
          </a:p>
          <a:p>
            <a:endParaRPr lang="en-US" sz="1000" dirty="0"/>
          </a:p>
        </p:txBody>
      </p:sp>
      <p:sp>
        <p:nvSpPr>
          <p:cNvPr id="4" name="Title 3"/>
          <p:cNvSpPr>
            <a:spLocks noGrp="1"/>
          </p:cNvSpPr>
          <p:nvPr>
            <p:ph type="title"/>
          </p:nvPr>
        </p:nvSpPr>
        <p:spPr>
          <a:xfrm>
            <a:off x="504667" y="385823"/>
            <a:ext cx="9794240" cy="693677"/>
          </a:xfrm>
        </p:spPr>
        <p:txBody>
          <a:bodyPr>
            <a:normAutofit/>
          </a:bodyPr>
          <a:lstStyle/>
          <a:p>
            <a:r>
              <a:rPr lang="en-GB" dirty="0">
                <a:solidFill>
                  <a:schemeClr val="accent1"/>
                </a:solidFill>
              </a:rPr>
              <a:t>Python – CREATING A FUNCTION </a:t>
            </a:r>
            <a:endParaRPr lang="en-GB" dirty="0"/>
          </a:p>
        </p:txBody>
      </p:sp>
      <p:sp>
        <p:nvSpPr>
          <p:cNvPr id="7" name="Rectangle 6"/>
          <p:cNvSpPr/>
          <p:nvPr/>
        </p:nvSpPr>
        <p:spPr>
          <a:xfrm>
            <a:off x="364966" y="1079500"/>
            <a:ext cx="9933941" cy="5632311"/>
          </a:xfrm>
          <a:prstGeom prst="rect">
            <a:avLst/>
          </a:prstGeom>
        </p:spPr>
        <p:txBody>
          <a:bodyPr wrap="square">
            <a:spAutoFit/>
          </a:bodyPr>
          <a:lstStyle/>
          <a:p>
            <a:r>
              <a:rPr lang="en-GB" sz="2800" dirty="0"/>
              <a:t>And we call this function as follows:</a:t>
            </a:r>
          </a:p>
          <a:p>
            <a:endParaRPr lang="en-GB" sz="2400" i="1" dirty="0"/>
          </a:p>
          <a:p>
            <a:pPr marL="712788"/>
            <a:r>
              <a:rPr lang="en-GB" sz="2400" i="1" dirty="0">
                <a:solidFill>
                  <a:schemeClr val="tx2">
                    <a:lumMod val="50000"/>
                    <a:lumOff val="50000"/>
                  </a:schemeClr>
                </a:solidFill>
              </a:rPr>
              <a:t>#Get user to input subject marks</a:t>
            </a:r>
          </a:p>
          <a:p>
            <a:pPr marL="712788"/>
            <a:r>
              <a:rPr lang="en-GB" sz="2400" i="1" dirty="0" err="1">
                <a:solidFill>
                  <a:schemeClr val="tx2">
                    <a:lumMod val="50000"/>
                    <a:lumOff val="50000"/>
                  </a:schemeClr>
                </a:solidFill>
              </a:rPr>
              <a:t>maths_mark</a:t>
            </a:r>
            <a:r>
              <a:rPr lang="en-GB" sz="2400" i="1" dirty="0">
                <a:solidFill>
                  <a:schemeClr val="tx2">
                    <a:lumMod val="50000"/>
                    <a:lumOff val="50000"/>
                  </a:schemeClr>
                </a:solidFill>
              </a:rPr>
              <a:t> = int(input(</a:t>
            </a:r>
            <a:r>
              <a:rPr lang="en-GB" sz="2400" b="1" i="1" dirty="0">
                <a:solidFill>
                  <a:schemeClr val="tx2">
                    <a:lumMod val="50000"/>
                    <a:lumOff val="50000"/>
                  </a:schemeClr>
                </a:solidFill>
              </a:rPr>
              <a:t>"Enter your Maths mark: "</a:t>
            </a:r>
            <a:r>
              <a:rPr lang="en-GB" sz="2400" i="1" dirty="0">
                <a:solidFill>
                  <a:schemeClr val="tx2">
                    <a:lumMod val="50000"/>
                    <a:lumOff val="50000"/>
                  </a:schemeClr>
                </a:solidFill>
              </a:rPr>
              <a:t>))</a:t>
            </a:r>
            <a:br>
              <a:rPr lang="en-GB" sz="2400" i="1" dirty="0">
                <a:solidFill>
                  <a:schemeClr val="tx2">
                    <a:lumMod val="50000"/>
                    <a:lumOff val="50000"/>
                  </a:schemeClr>
                </a:solidFill>
              </a:rPr>
            </a:br>
            <a:r>
              <a:rPr lang="en-GB" sz="2400" i="1" dirty="0" err="1">
                <a:solidFill>
                  <a:schemeClr val="tx2">
                    <a:lumMod val="50000"/>
                    <a:lumOff val="50000"/>
                  </a:schemeClr>
                </a:solidFill>
              </a:rPr>
              <a:t>physics_mark</a:t>
            </a:r>
            <a:r>
              <a:rPr lang="en-GB" sz="2400" i="1" dirty="0">
                <a:solidFill>
                  <a:schemeClr val="tx2">
                    <a:lumMod val="50000"/>
                    <a:lumOff val="50000"/>
                  </a:schemeClr>
                </a:solidFill>
              </a:rPr>
              <a:t> = int(input(</a:t>
            </a:r>
            <a:r>
              <a:rPr lang="en-GB" sz="2400" b="1" i="1" dirty="0">
                <a:solidFill>
                  <a:schemeClr val="tx2">
                    <a:lumMod val="50000"/>
                    <a:lumOff val="50000"/>
                  </a:schemeClr>
                </a:solidFill>
              </a:rPr>
              <a:t>"Enter your Physics mark: "</a:t>
            </a:r>
            <a:r>
              <a:rPr lang="en-GB" sz="2400" i="1" dirty="0">
                <a:solidFill>
                  <a:schemeClr val="tx2">
                    <a:lumMod val="50000"/>
                    <a:lumOff val="50000"/>
                  </a:schemeClr>
                </a:solidFill>
              </a:rPr>
              <a:t>))</a:t>
            </a:r>
            <a:br>
              <a:rPr lang="en-GB" sz="2400" i="1" dirty="0">
                <a:solidFill>
                  <a:schemeClr val="tx2">
                    <a:lumMod val="50000"/>
                    <a:lumOff val="50000"/>
                  </a:schemeClr>
                </a:solidFill>
              </a:rPr>
            </a:br>
            <a:r>
              <a:rPr lang="en-GB" sz="2400" i="1" dirty="0" err="1">
                <a:solidFill>
                  <a:schemeClr val="tx2">
                    <a:lumMod val="50000"/>
                    <a:lumOff val="50000"/>
                  </a:schemeClr>
                </a:solidFill>
              </a:rPr>
              <a:t>geography_mark</a:t>
            </a:r>
            <a:r>
              <a:rPr lang="en-GB" sz="2400" i="1" dirty="0">
                <a:solidFill>
                  <a:schemeClr val="tx2">
                    <a:lumMod val="50000"/>
                    <a:lumOff val="50000"/>
                  </a:schemeClr>
                </a:solidFill>
              </a:rPr>
              <a:t> = int(input(</a:t>
            </a:r>
            <a:r>
              <a:rPr lang="en-GB" sz="2400" b="1" i="1" dirty="0">
                <a:solidFill>
                  <a:schemeClr val="tx2">
                    <a:lumMod val="50000"/>
                    <a:lumOff val="50000"/>
                  </a:schemeClr>
                </a:solidFill>
              </a:rPr>
              <a:t>"Enter your Geography mark: "</a:t>
            </a:r>
            <a:r>
              <a:rPr lang="en-GB" sz="2400" i="1" dirty="0">
                <a:solidFill>
                  <a:schemeClr val="tx2">
                    <a:lumMod val="50000"/>
                    <a:lumOff val="50000"/>
                  </a:schemeClr>
                </a:solidFill>
              </a:rPr>
              <a:t>))</a:t>
            </a:r>
          </a:p>
          <a:p>
            <a:pPr marL="712788"/>
            <a:r>
              <a:rPr lang="en-GB" sz="2400" i="1" dirty="0">
                <a:solidFill>
                  <a:schemeClr val="tx2">
                    <a:lumMod val="50000"/>
                    <a:lumOff val="50000"/>
                  </a:schemeClr>
                </a:solidFill>
              </a:rPr>
              <a:t>#</a:t>
            </a:r>
            <a:br>
              <a:rPr lang="en-GB" sz="2400" i="1" dirty="0">
                <a:solidFill>
                  <a:schemeClr val="tx2">
                    <a:lumMod val="50000"/>
                    <a:lumOff val="50000"/>
                  </a:schemeClr>
                </a:solidFill>
              </a:rPr>
            </a:br>
            <a:r>
              <a:rPr lang="en-GB" sz="2400" i="1" dirty="0">
                <a:solidFill>
                  <a:schemeClr val="tx2">
                    <a:lumMod val="50000"/>
                    <a:lumOff val="50000"/>
                  </a:schemeClr>
                </a:solidFill>
              </a:rPr>
              <a:t>#Calculate and display grade for each subject</a:t>
            </a:r>
          </a:p>
          <a:p>
            <a:pPr marL="712788"/>
            <a:r>
              <a:rPr lang="en-GB" sz="2400" i="1" dirty="0" err="1">
                <a:solidFill>
                  <a:schemeClr val="tx2">
                    <a:lumMod val="50000"/>
                    <a:lumOff val="50000"/>
                  </a:schemeClr>
                </a:solidFill>
              </a:rPr>
              <a:t>maths_grade</a:t>
            </a:r>
            <a:r>
              <a:rPr lang="en-GB" sz="2400" i="1" dirty="0">
                <a:solidFill>
                  <a:schemeClr val="tx2">
                    <a:lumMod val="50000"/>
                    <a:lumOff val="50000"/>
                  </a:schemeClr>
                </a:solidFill>
              </a:rPr>
              <a:t> = </a:t>
            </a:r>
            <a:r>
              <a:rPr lang="en-GB" sz="2400" i="1" dirty="0">
                <a:solidFill>
                  <a:srgbClr val="E30613"/>
                </a:solidFill>
              </a:rPr>
              <a:t>_</a:t>
            </a:r>
            <a:r>
              <a:rPr lang="en-GB" sz="2400" i="1" dirty="0" err="1">
                <a:solidFill>
                  <a:srgbClr val="E30613"/>
                </a:solidFill>
              </a:rPr>
              <a:t>calc_grade</a:t>
            </a:r>
            <a:r>
              <a:rPr lang="en-GB" sz="2400" i="1" dirty="0">
                <a:solidFill>
                  <a:srgbClr val="E30613"/>
                </a:solidFill>
              </a:rPr>
              <a:t>(</a:t>
            </a:r>
            <a:r>
              <a:rPr lang="en-GB" sz="2400" i="1" dirty="0" err="1">
                <a:solidFill>
                  <a:srgbClr val="E30613"/>
                </a:solidFill>
              </a:rPr>
              <a:t>maths_mark</a:t>
            </a:r>
            <a:r>
              <a:rPr lang="en-GB" sz="2400" i="1" dirty="0">
                <a:solidFill>
                  <a:srgbClr val="E30613"/>
                </a:solidFill>
              </a:rPr>
              <a:t>)</a:t>
            </a:r>
            <a:br>
              <a:rPr lang="en-GB" sz="2400" i="1" dirty="0">
                <a:solidFill>
                  <a:schemeClr val="tx2">
                    <a:lumMod val="50000"/>
                    <a:lumOff val="50000"/>
                  </a:schemeClr>
                </a:solidFill>
              </a:rPr>
            </a:br>
            <a:r>
              <a:rPr lang="en-GB" sz="2400" i="1" dirty="0">
                <a:solidFill>
                  <a:schemeClr val="tx2">
                    <a:lumMod val="50000"/>
                    <a:lumOff val="50000"/>
                  </a:schemeClr>
                </a:solidFill>
              </a:rPr>
              <a:t>print(</a:t>
            </a:r>
            <a:r>
              <a:rPr lang="en-GB" sz="2400" b="1" i="1" dirty="0">
                <a:solidFill>
                  <a:schemeClr val="tx2">
                    <a:lumMod val="50000"/>
                    <a:lumOff val="50000"/>
                  </a:schemeClr>
                </a:solidFill>
              </a:rPr>
              <a:t>"Your Maths grade is"</a:t>
            </a:r>
            <a:r>
              <a:rPr lang="en-GB" sz="2400" i="1" dirty="0">
                <a:solidFill>
                  <a:schemeClr val="tx2">
                    <a:lumMod val="50000"/>
                    <a:lumOff val="50000"/>
                  </a:schemeClr>
                </a:solidFill>
              </a:rPr>
              <a:t>,</a:t>
            </a:r>
            <a:r>
              <a:rPr lang="en-GB" sz="2400" i="1" dirty="0" err="1">
                <a:solidFill>
                  <a:schemeClr val="tx2">
                    <a:lumMod val="50000"/>
                    <a:lumOff val="50000"/>
                  </a:schemeClr>
                </a:solidFill>
              </a:rPr>
              <a:t>maths_grade</a:t>
            </a:r>
            <a:r>
              <a:rPr lang="en-GB" sz="2400" i="1" dirty="0">
                <a:solidFill>
                  <a:schemeClr val="tx2">
                    <a:lumMod val="50000"/>
                    <a:lumOff val="50000"/>
                  </a:schemeClr>
                </a:solidFill>
              </a:rPr>
              <a:t>)</a:t>
            </a:r>
            <a:br>
              <a:rPr lang="en-GB" sz="2400" i="1" dirty="0">
                <a:solidFill>
                  <a:schemeClr val="tx2">
                    <a:lumMod val="50000"/>
                    <a:lumOff val="50000"/>
                  </a:schemeClr>
                </a:solidFill>
              </a:rPr>
            </a:br>
            <a:r>
              <a:rPr lang="en-GB" sz="2400" i="1" dirty="0" err="1">
                <a:solidFill>
                  <a:schemeClr val="tx2">
                    <a:lumMod val="50000"/>
                    <a:lumOff val="50000"/>
                  </a:schemeClr>
                </a:solidFill>
              </a:rPr>
              <a:t>physics_grade</a:t>
            </a:r>
            <a:r>
              <a:rPr lang="en-GB" sz="2400" i="1" dirty="0">
                <a:solidFill>
                  <a:schemeClr val="tx2">
                    <a:lumMod val="50000"/>
                    <a:lumOff val="50000"/>
                  </a:schemeClr>
                </a:solidFill>
              </a:rPr>
              <a:t> = </a:t>
            </a:r>
            <a:r>
              <a:rPr lang="en-GB" sz="2400" i="1" dirty="0">
                <a:solidFill>
                  <a:srgbClr val="E30613"/>
                </a:solidFill>
              </a:rPr>
              <a:t>_</a:t>
            </a:r>
            <a:r>
              <a:rPr lang="en-GB" sz="2400" i="1" dirty="0" err="1">
                <a:solidFill>
                  <a:srgbClr val="E30613"/>
                </a:solidFill>
              </a:rPr>
              <a:t>calc_grade</a:t>
            </a:r>
            <a:r>
              <a:rPr lang="en-GB" sz="2400" i="1" dirty="0">
                <a:solidFill>
                  <a:srgbClr val="E30613"/>
                </a:solidFill>
              </a:rPr>
              <a:t>(</a:t>
            </a:r>
            <a:r>
              <a:rPr lang="en-GB" sz="2400" i="1" dirty="0" err="1">
                <a:solidFill>
                  <a:srgbClr val="E30613"/>
                </a:solidFill>
              </a:rPr>
              <a:t>physics_mark</a:t>
            </a:r>
            <a:r>
              <a:rPr lang="en-GB" sz="2400" i="1" dirty="0">
                <a:solidFill>
                  <a:srgbClr val="E30613"/>
                </a:solidFill>
              </a:rPr>
              <a:t>)</a:t>
            </a:r>
            <a:br>
              <a:rPr lang="en-GB" sz="2400" i="1" dirty="0">
                <a:solidFill>
                  <a:schemeClr val="tx2">
                    <a:lumMod val="50000"/>
                    <a:lumOff val="50000"/>
                  </a:schemeClr>
                </a:solidFill>
              </a:rPr>
            </a:br>
            <a:r>
              <a:rPr lang="en-GB" sz="2400" i="1" dirty="0">
                <a:solidFill>
                  <a:schemeClr val="tx2">
                    <a:lumMod val="50000"/>
                    <a:lumOff val="50000"/>
                  </a:schemeClr>
                </a:solidFill>
              </a:rPr>
              <a:t>print(</a:t>
            </a:r>
            <a:r>
              <a:rPr lang="en-GB" sz="2400" b="1" i="1" dirty="0">
                <a:solidFill>
                  <a:schemeClr val="tx2">
                    <a:lumMod val="50000"/>
                    <a:lumOff val="50000"/>
                  </a:schemeClr>
                </a:solidFill>
              </a:rPr>
              <a:t>"Your Physics grade is"</a:t>
            </a:r>
            <a:r>
              <a:rPr lang="en-GB" sz="2400" i="1" dirty="0">
                <a:solidFill>
                  <a:schemeClr val="tx2">
                    <a:lumMod val="50000"/>
                    <a:lumOff val="50000"/>
                  </a:schemeClr>
                </a:solidFill>
              </a:rPr>
              <a:t>,</a:t>
            </a:r>
            <a:r>
              <a:rPr lang="en-GB" sz="2400" i="1" dirty="0" err="1">
                <a:solidFill>
                  <a:schemeClr val="tx2">
                    <a:lumMod val="50000"/>
                    <a:lumOff val="50000"/>
                  </a:schemeClr>
                </a:solidFill>
              </a:rPr>
              <a:t>physics_grade</a:t>
            </a:r>
            <a:r>
              <a:rPr lang="en-GB" sz="2400" i="1" dirty="0">
                <a:solidFill>
                  <a:schemeClr val="tx2">
                    <a:lumMod val="50000"/>
                    <a:lumOff val="50000"/>
                  </a:schemeClr>
                </a:solidFill>
              </a:rPr>
              <a:t>)</a:t>
            </a:r>
            <a:br>
              <a:rPr lang="en-GB" sz="2400" i="1" dirty="0">
                <a:solidFill>
                  <a:schemeClr val="tx2">
                    <a:lumMod val="50000"/>
                    <a:lumOff val="50000"/>
                  </a:schemeClr>
                </a:solidFill>
              </a:rPr>
            </a:br>
            <a:r>
              <a:rPr lang="en-GB" sz="2400" i="1" dirty="0" err="1">
                <a:solidFill>
                  <a:schemeClr val="tx2">
                    <a:lumMod val="50000"/>
                    <a:lumOff val="50000"/>
                  </a:schemeClr>
                </a:solidFill>
              </a:rPr>
              <a:t>geography_grade</a:t>
            </a:r>
            <a:r>
              <a:rPr lang="en-GB" sz="2400" i="1" dirty="0">
                <a:solidFill>
                  <a:schemeClr val="tx2">
                    <a:lumMod val="50000"/>
                    <a:lumOff val="50000"/>
                  </a:schemeClr>
                </a:solidFill>
              </a:rPr>
              <a:t> = </a:t>
            </a:r>
            <a:r>
              <a:rPr lang="en-GB" sz="2400" i="1" dirty="0">
                <a:solidFill>
                  <a:srgbClr val="E30613"/>
                </a:solidFill>
              </a:rPr>
              <a:t>_</a:t>
            </a:r>
            <a:r>
              <a:rPr lang="en-GB" sz="2400" i="1" dirty="0" err="1">
                <a:solidFill>
                  <a:srgbClr val="E30613"/>
                </a:solidFill>
              </a:rPr>
              <a:t>calc_grade</a:t>
            </a:r>
            <a:r>
              <a:rPr lang="en-GB" sz="2400" i="1" dirty="0">
                <a:solidFill>
                  <a:srgbClr val="E30613"/>
                </a:solidFill>
              </a:rPr>
              <a:t>(</a:t>
            </a:r>
            <a:r>
              <a:rPr lang="en-GB" sz="2400" i="1" dirty="0" err="1">
                <a:solidFill>
                  <a:srgbClr val="E30613"/>
                </a:solidFill>
              </a:rPr>
              <a:t>geography_mark</a:t>
            </a:r>
            <a:r>
              <a:rPr lang="en-GB" sz="2400" i="1" dirty="0">
                <a:solidFill>
                  <a:srgbClr val="E30613"/>
                </a:solidFill>
              </a:rPr>
              <a:t>)</a:t>
            </a:r>
            <a:br>
              <a:rPr lang="en-GB" sz="2400" i="1" dirty="0">
                <a:solidFill>
                  <a:schemeClr val="tx2">
                    <a:lumMod val="50000"/>
                    <a:lumOff val="50000"/>
                  </a:schemeClr>
                </a:solidFill>
              </a:rPr>
            </a:br>
            <a:r>
              <a:rPr lang="en-GB" sz="2400" i="1" dirty="0">
                <a:solidFill>
                  <a:schemeClr val="tx2">
                    <a:lumMod val="50000"/>
                    <a:lumOff val="50000"/>
                  </a:schemeClr>
                </a:solidFill>
              </a:rPr>
              <a:t>print(</a:t>
            </a:r>
            <a:r>
              <a:rPr lang="en-GB" sz="2400" b="1" i="1" dirty="0">
                <a:solidFill>
                  <a:schemeClr val="tx2">
                    <a:lumMod val="50000"/>
                    <a:lumOff val="50000"/>
                  </a:schemeClr>
                </a:solidFill>
              </a:rPr>
              <a:t>"Your Geography grade is"</a:t>
            </a:r>
            <a:r>
              <a:rPr lang="en-GB" sz="2400" i="1" dirty="0">
                <a:solidFill>
                  <a:schemeClr val="tx2">
                    <a:lumMod val="50000"/>
                    <a:lumOff val="50000"/>
                  </a:schemeClr>
                </a:solidFill>
              </a:rPr>
              <a:t>,</a:t>
            </a:r>
            <a:r>
              <a:rPr lang="en-GB" sz="2400" i="1" dirty="0" err="1">
                <a:solidFill>
                  <a:schemeClr val="tx2">
                    <a:lumMod val="50000"/>
                    <a:lumOff val="50000"/>
                  </a:schemeClr>
                </a:solidFill>
              </a:rPr>
              <a:t>geography_grade</a:t>
            </a:r>
            <a:r>
              <a:rPr lang="en-GB" sz="2400" i="1" dirty="0">
                <a:solidFill>
                  <a:schemeClr val="tx2">
                    <a:lumMod val="50000"/>
                    <a:lumOff val="50000"/>
                  </a:schemeClr>
                </a:solidFill>
              </a:rPr>
              <a:t>)</a:t>
            </a:r>
          </a:p>
          <a:p>
            <a:endParaRPr lang="en-GB" sz="2000" i="1" dirty="0">
              <a:solidFill>
                <a:schemeClr val="tx2">
                  <a:lumMod val="50000"/>
                  <a:lumOff val="50000"/>
                </a:schemeClr>
              </a:solidFill>
            </a:endParaRPr>
          </a:p>
        </p:txBody>
      </p:sp>
    </p:spTree>
    <p:extLst>
      <p:ext uri="{BB962C8B-B14F-4D97-AF65-F5344CB8AC3E}">
        <p14:creationId xmlns:p14="http://schemas.microsoft.com/office/powerpoint/2010/main" val="351826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Exploring Python in more depth</a:t>
            </a:r>
          </a:p>
          <a:p>
            <a:endParaRPr lang="en-US" sz="1000" dirty="0"/>
          </a:p>
        </p:txBody>
      </p:sp>
      <p:sp>
        <p:nvSpPr>
          <p:cNvPr id="4" name="Title 3"/>
          <p:cNvSpPr>
            <a:spLocks noGrp="1"/>
          </p:cNvSpPr>
          <p:nvPr>
            <p:ph type="title"/>
          </p:nvPr>
        </p:nvSpPr>
        <p:spPr>
          <a:xfrm>
            <a:off x="504667" y="385823"/>
            <a:ext cx="9794240" cy="693677"/>
          </a:xfrm>
        </p:spPr>
        <p:txBody>
          <a:bodyPr>
            <a:normAutofit fontScale="90000"/>
          </a:bodyPr>
          <a:lstStyle/>
          <a:p>
            <a:r>
              <a:rPr lang="en-GB" dirty="0">
                <a:solidFill>
                  <a:schemeClr val="accent1"/>
                </a:solidFill>
              </a:rPr>
              <a:t>Python – CREATING A DATABASE FUNCTION </a:t>
            </a:r>
            <a:endParaRPr lang="en-GB" dirty="0"/>
          </a:p>
        </p:txBody>
      </p:sp>
      <p:sp>
        <p:nvSpPr>
          <p:cNvPr id="7" name="Rectangle 6"/>
          <p:cNvSpPr/>
          <p:nvPr/>
        </p:nvSpPr>
        <p:spPr>
          <a:xfrm>
            <a:off x="364966" y="953966"/>
            <a:ext cx="9933941" cy="5786199"/>
          </a:xfrm>
          <a:prstGeom prst="rect">
            <a:avLst/>
          </a:prstGeom>
        </p:spPr>
        <p:txBody>
          <a:bodyPr wrap="square">
            <a:spAutoFit/>
          </a:bodyPr>
          <a:lstStyle/>
          <a:p>
            <a:r>
              <a:rPr lang="en-GB" sz="2400" dirty="0"/>
              <a:t>Sometimes, we want to create a user-defined function that can be called within a SQL statement. For example, to return the annual earnings of an employee calculated as </a:t>
            </a:r>
            <a:r>
              <a:rPr lang="en-GB" sz="2400" dirty="0" err="1"/>
              <a:t>monthly_sal</a:t>
            </a:r>
            <a:r>
              <a:rPr lang="en-GB" sz="2400" dirty="0"/>
              <a:t>*12 + commission (0 if null), we create a function with an input parameter of employee number and a return value of annual earnings.</a:t>
            </a:r>
            <a:endParaRPr lang="en-GB" sz="2400" i="1" dirty="0">
              <a:solidFill>
                <a:schemeClr val="tx2">
                  <a:lumMod val="50000"/>
                  <a:lumOff val="50000"/>
                </a:schemeClr>
              </a:solidFill>
            </a:endParaRPr>
          </a:p>
          <a:p>
            <a:endParaRPr lang="en-GB" sz="1200" dirty="0"/>
          </a:p>
          <a:p>
            <a:r>
              <a:rPr lang="en-GB" sz="2400" dirty="0"/>
              <a:t>Firstly we define the function as follows:</a:t>
            </a:r>
          </a:p>
          <a:p>
            <a:endParaRPr lang="en-GB" sz="1400" i="1" dirty="0">
              <a:solidFill>
                <a:schemeClr val="tx2">
                  <a:lumMod val="50000"/>
                  <a:lumOff val="50000"/>
                </a:schemeClr>
              </a:solidFill>
            </a:endParaRPr>
          </a:p>
          <a:p>
            <a:pPr marL="985838"/>
            <a:r>
              <a:rPr lang="en-GB" sz="2000" i="1" dirty="0" err="1">
                <a:solidFill>
                  <a:schemeClr val="tx2">
                    <a:lumMod val="50000"/>
                    <a:lumOff val="50000"/>
                  </a:schemeClr>
                </a:solidFill>
              </a:rPr>
              <a:t>def</a:t>
            </a:r>
            <a:r>
              <a:rPr lang="en-GB" sz="2000" i="1" dirty="0">
                <a:solidFill>
                  <a:schemeClr val="tx2">
                    <a:lumMod val="50000"/>
                    <a:lumOff val="50000"/>
                  </a:schemeClr>
                </a:solidFill>
              </a:rPr>
              <a:t> _</a:t>
            </a:r>
            <a:r>
              <a:rPr lang="en-GB" sz="2000" i="1" dirty="0" err="1">
                <a:solidFill>
                  <a:schemeClr val="tx2">
                    <a:lumMod val="50000"/>
                    <a:lumOff val="50000"/>
                  </a:schemeClr>
                </a:solidFill>
              </a:rPr>
              <a:t>annual_earnings</a:t>
            </a:r>
            <a:r>
              <a:rPr lang="en-GB" sz="2000" i="1" dirty="0">
                <a:solidFill>
                  <a:schemeClr val="tx2">
                    <a:lumMod val="50000"/>
                    <a:lumOff val="50000"/>
                  </a:schemeClr>
                </a:solidFill>
              </a:rPr>
              <a:t>(</a:t>
            </a:r>
            <a:r>
              <a:rPr lang="en-GB" sz="2000" i="1" dirty="0" err="1">
                <a:solidFill>
                  <a:schemeClr val="tx2">
                    <a:lumMod val="50000"/>
                    <a:lumOff val="50000"/>
                  </a:schemeClr>
                </a:solidFill>
              </a:rPr>
              <a:t>emp</a:t>
            </a:r>
            <a:r>
              <a:rPr lang="en-GB" sz="2000" i="1" dirty="0">
                <a:solidFill>
                  <a:schemeClr val="tx2">
                    <a:lumMod val="50000"/>
                    <a:lumOff val="50000"/>
                  </a:schemeClr>
                </a:solidFill>
              </a:rPr>
              <a:t>):</a:t>
            </a:r>
          </a:p>
          <a:p>
            <a:pPr marL="985838"/>
            <a:r>
              <a:rPr lang="en-GB" sz="2000" i="1" dirty="0">
                <a:solidFill>
                  <a:schemeClr val="tx2">
                    <a:lumMod val="50000"/>
                    <a:lumOff val="50000"/>
                  </a:schemeClr>
                </a:solidFill>
              </a:rPr>
              <a:t>    </a:t>
            </a:r>
            <a:r>
              <a:rPr lang="en-GB" sz="2000" i="1" dirty="0" err="1">
                <a:solidFill>
                  <a:schemeClr val="tx2">
                    <a:lumMod val="50000"/>
                    <a:lumOff val="50000"/>
                  </a:schemeClr>
                </a:solidFill>
              </a:rPr>
              <a:t>func_cursor</a:t>
            </a:r>
            <a:r>
              <a:rPr lang="en-GB" sz="2000" i="1" dirty="0">
                <a:solidFill>
                  <a:schemeClr val="tx2">
                    <a:lumMod val="50000"/>
                    <a:lumOff val="50000"/>
                  </a:schemeClr>
                </a:solidFill>
              </a:rPr>
              <a:t> = </a:t>
            </a:r>
            <a:r>
              <a:rPr lang="en-GB" sz="2000" i="1" dirty="0" err="1">
                <a:solidFill>
                  <a:schemeClr val="tx2">
                    <a:lumMod val="50000"/>
                    <a:lumOff val="50000"/>
                  </a:schemeClr>
                </a:solidFill>
              </a:rPr>
              <a:t>db.cursor</a:t>
            </a:r>
            <a:r>
              <a:rPr lang="en-GB" sz="2000" i="1" dirty="0">
                <a:solidFill>
                  <a:schemeClr val="tx2">
                    <a:lumMod val="50000"/>
                    <a:lumOff val="50000"/>
                  </a:schemeClr>
                </a:solidFill>
              </a:rPr>
              <a:t>()</a:t>
            </a:r>
          </a:p>
          <a:p>
            <a:pPr marL="985838"/>
            <a:r>
              <a:rPr lang="en-GB" sz="2000" i="1" dirty="0">
                <a:solidFill>
                  <a:schemeClr val="tx2">
                    <a:lumMod val="50000"/>
                    <a:lumOff val="50000"/>
                  </a:schemeClr>
                </a:solidFill>
              </a:rPr>
              <a:t>    </a:t>
            </a:r>
            <a:r>
              <a:rPr lang="en-GB" sz="2000" i="1" dirty="0" err="1">
                <a:solidFill>
                  <a:schemeClr val="tx2">
                    <a:lumMod val="50000"/>
                    <a:lumOff val="50000"/>
                  </a:schemeClr>
                </a:solidFill>
              </a:rPr>
              <a:t>sql_query</a:t>
            </a:r>
            <a:r>
              <a:rPr lang="en-GB" sz="2000" i="1" dirty="0">
                <a:solidFill>
                  <a:schemeClr val="tx2">
                    <a:lumMod val="50000"/>
                    <a:lumOff val="50000"/>
                  </a:schemeClr>
                </a:solidFill>
              </a:rPr>
              <a:t>="SELECT (</a:t>
            </a:r>
            <a:r>
              <a:rPr lang="en-GB" sz="2000" i="1" dirty="0" err="1">
                <a:solidFill>
                  <a:schemeClr val="tx2">
                    <a:lumMod val="50000"/>
                    <a:lumOff val="50000"/>
                  </a:schemeClr>
                </a:solidFill>
              </a:rPr>
              <a:t>monthly_sal</a:t>
            </a:r>
            <a:r>
              <a:rPr lang="en-GB" sz="2000" i="1" dirty="0">
                <a:solidFill>
                  <a:schemeClr val="tx2">
                    <a:lumMod val="50000"/>
                    <a:lumOff val="50000"/>
                  </a:schemeClr>
                </a:solidFill>
              </a:rPr>
              <a:t>*12)+IFNULL(commission,0) \ 		       FROM </a:t>
            </a:r>
            <a:r>
              <a:rPr lang="en-GB" sz="2000" i="1" dirty="0" err="1">
                <a:solidFill>
                  <a:schemeClr val="tx2">
                    <a:lumMod val="50000"/>
                    <a:lumOff val="50000"/>
                  </a:schemeClr>
                </a:solidFill>
              </a:rPr>
              <a:t>emp</a:t>
            </a:r>
            <a:r>
              <a:rPr lang="en-GB" sz="2000" i="1" dirty="0">
                <a:solidFill>
                  <a:schemeClr val="tx2">
                    <a:lumMod val="50000"/>
                    <a:lumOff val="50000"/>
                  </a:schemeClr>
                </a:solidFill>
              </a:rPr>
              <a:t> WHERE </a:t>
            </a:r>
            <a:r>
              <a:rPr lang="en-GB" sz="2000" i="1" dirty="0" err="1">
                <a:solidFill>
                  <a:schemeClr val="tx2">
                    <a:lumMod val="50000"/>
                    <a:lumOff val="50000"/>
                  </a:schemeClr>
                </a:solidFill>
              </a:rPr>
              <a:t>empno</a:t>
            </a:r>
            <a:r>
              <a:rPr lang="en-GB" sz="2000" i="1" dirty="0">
                <a:solidFill>
                  <a:schemeClr val="tx2">
                    <a:lumMod val="50000"/>
                    <a:lumOff val="50000"/>
                  </a:schemeClr>
                </a:solidFill>
              </a:rPr>
              <a:t>=(?)"</a:t>
            </a:r>
          </a:p>
          <a:p>
            <a:pPr marL="985838"/>
            <a:r>
              <a:rPr lang="en-GB" sz="2000" i="1" dirty="0">
                <a:solidFill>
                  <a:schemeClr val="tx2">
                    <a:lumMod val="50000"/>
                    <a:lumOff val="50000"/>
                  </a:schemeClr>
                </a:solidFill>
              </a:rPr>
              <a:t>    </a:t>
            </a:r>
            <a:r>
              <a:rPr lang="en-GB" sz="2000" i="1" dirty="0" err="1">
                <a:solidFill>
                  <a:schemeClr val="tx2">
                    <a:lumMod val="50000"/>
                    <a:lumOff val="50000"/>
                  </a:schemeClr>
                </a:solidFill>
              </a:rPr>
              <a:t>func_cursor.execute</a:t>
            </a:r>
            <a:r>
              <a:rPr lang="en-GB" sz="2000" i="1" dirty="0">
                <a:solidFill>
                  <a:schemeClr val="tx2">
                    <a:lumMod val="50000"/>
                    <a:lumOff val="50000"/>
                  </a:schemeClr>
                </a:solidFill>
              </a:rPr>
              <a:t>(</a:t>
            </a:r>
            <a:r>
              <a:rPr lang="en-GB" sz="2000" i="1" dirty="0" err="1">
                <a:solidFill>
                  <a:schemeClr val="tx2">
                    <a:lumMod val="50000"/>
                    <a:lumOff val="50000"/>
                  </a:schemeClr>
                </a:solidFill>
              </a:rPr>
              <a:t>sql_query</a:t>
            </a:r>
            <a:r>
              <a:rPr lang="en-GB" sz="2000" i="1" dirty="0">
                <a:solidFill>
                  <a:schemeClr val="tx2">
                    <a:lumMod val="50000"/>
                    <a:lumOff val="50000"/>
                  </a:schemeClr>
                </a:solidFill>
              </a:rPr>
              <a:t>,(</a:t>
            </a:r>
            <a:r>
              <a:rPr lang="en-GB" sz="2000" i="1" dirty="0" err="1">
                <a:solidFill>
                  <a:schemeClr val="tx2">
                    <a:lumMod val="50000"/>
                    <a:lumOff val="50000"/>
                  </a:schemeClr>
                </a:solidFill>
              </a:rPr>
              <a:t>emp</a:t>
            </a:r>
            <a:r>
              <a:rPr lang="en-GB" sz="2000" i="1" dirty="0">
                <a:solidFill>
                  <a:schemeClr val="tx2">
                    <a:lumMod val="50000"/>
                    <a:lumOff val="50000"/>
                  </a:schemeClr>
                </a:solidFill>
              </a:rPr>
              <a:t>,))</a:t>
            </a:r>
          </a:p>
          <a:p>
            <a:pPr marL="985838"/>
            <a:r>
              <a:rPr lang="en-GB" sz="2000" i="1" dirty="0">
                <a:solidFill>
                  <a:schemeClr val="tx2">
                    <a:lumMod val="50000"/>
                    <a:lumOff val="50000"/>
                  </a:schemeClr>
                </a:solidFill>
              </a:rPr>
              <a:t>    </a:t>
            </a:r>
            <a:r>
              <a:rPr lang="en-GB" sz="2000" i="1" dirty="0" err="1">
                <a:solidFill>
                  <a:schemeClr val="tx2">
                    <a:lumMod val="50000"/>
                    <a:lumOff val="50000"/>
                  </a:schemeClr>
                </a:solidFill>
              </a:rPr>
              <a:t>curr_emp</a:t>
            </a:r>
            <a:r>
              <a:rPr lang="en-GB" sz="2000" i="1" dirty="0">
                <a:solidFill>
                  <a:schemeClr val="tx2">
                    <a:lumMod val="50000"/>
                    <a:lumOff val="50000"/>
                  </a:schemeClr>
                </a:solidFill>
              </a:rPr>
              <a:t> = </a:t>
            </a:r>
            <a:r>
              <a:rPr lang="en-GB" sz="2000" i="1" dirty="0" err="1">
                <a:solidFill>
                  <a:schemeClr val="tx2">
                    <a:lumMod val="50000"/>
                    <a:lumOff val="50000"/>
                  </a:schemeClr>
                </a:solidFill>
              </a:rPr>
              <a:t>func_cursor.fetchone</a:t>
            </a:r>
            <a:r>
              <a:rPr lang="en-GB" sz="2000" i="1" dirty="0">
                <a:solidFill>
                  <a:schemeClr val="tx2">
                    <a:lumMod val="50000"/>
                    <a:lumOff val="50000"/>
                  </a:schemeClr>
                </a:solidFill>
              </a:rPr>
              <a:t>()</a:t>
            </a:r>
          </a:p>
          <a:p>
            <a:pPr marL="985838"/>
            <a:r>
              <a:rPr lang="en-GB" sz="2000" i="1" dirty="0">
                <a:solidFill>
                  <a:schemeClr val="tx2">
                    <a:lumMod val="50000"/>
                    <a:lumOff val="50000"/>
                  </a:schemeClr>
                </a:solidFill>
              </a:rPr>
              <a:t>    if </a:t>
            </a:r>
            <a:r>
              <a:rPr lang="en-GB" sz="2000" i="1" dirty="0" err="1">
                <a:solidFill>
                  <a:schemeClr val="tx2">
                    <a:lumMod val="50000"/>
                    <a:lumOff val="50000"/>
                  </a:schemeClr>
                </a:solidFill>
              </a:rPr>
              <a:t>curr_emp</a:t>
            </a:r>
            <a:r>
              <a:rPr lang="en-GB" sz="2000" i="1" dirty="0">
                <a:solidFill>
                  <a:schemeClr val="tx2">
                    <a:lumMod val="50000"/>
                    <a:lumOff val="50000"/>
                  </a:schemeClr>
                </a:solidFill>
              </a:rPr>
              <a:t>[0] is None:</a:t>
            </a:r>
          </a:p>
          <a:p>
            <a:pPr marL="985838"/>
            <a:r>
              <a:rPr lang="en-GB" sz="2000" i="1" dirty="0">
                <a:solidFill>
                  <a:schemeClr val="tx2">
                    <a:lumMod val="50000"/>
                    <a:lumOff val="50000"/>
                  </a:schemeClr>
                </a:solidFill>
              </a:rPr>
              <a:t>        return None</a:t>
            </a:r>
          </a:p>
          <a:p>
            <a:pPr marL="985838"/>
            <a:r>
              <a:rPr lang="en-GB" sz="2000" i="1" dirty="0">
                <a:solidFill>
                  <a:schemeClr val="tx2">
                    <a:lumMod val="50000"/>
                    <a:lumOff val="50000"/>
                  </a:schemeClr>
                </a:solidFill>
              </a:rPr>
              <a:t>    else:</a:t>
            </a:r>
          </a:p>
          <a:p>
            <a:pPr marL="985838"/>
            <a:r>
              <a:rPr lang="en-GB" sz="2000" i="1" dirty="0">
                <a:solidFill>
                  <a:schemeClr val="tx2">
                    <a:lumMod val="50000"/>
                    <a:lumOff val="50000"/>
                  </a:schemeClr>
                </a:solidFill>
              </a:rPr>
              <a:t>        return </a:t>
            </a:r>
            <a:r>
              <a:rPr lang="en-GB" sz="2000" i="1" dirty="0" err="1">
                <a:solidFill>
                  <a:schemeClr val="tx2">
                    <a:lumMod val="50000"/>
                    <a:lumOff val="50000"/>
                  </a:schemeClr>
                </a:solidFill>
              </a:rPr>
              <a:t>curr_emp</a:t>
            </a:r>
            <a:r>
              <a:rPr lang="en-GB" sz="2000" i="1" dirty="0">
                <a:solidFill>
                  <a:schemeClr val="tx2">
                    <a:lumMod val="50000"/>
                    <a:lumOff val="50000"/>
                  </a:schemeClr>
                </a:solidFill>
              </a:rPr>
              <a:t>[0]</a:t>
            </a:r>
          </a:p>
        </p:txBody>
      </p:sp>
    </p:spTree>
    <p:extLst>
      <p:ext uri="{BB962C8B-B14F-4D97-AF65-F5344CB8AC3E}">
        <p14:creationId xmlns:p14="http://schemas.microsoft.com/office/powerpoint/2010/main" val="319754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Exploring Python in more depth</a:t>
            </a:r>
          </a:p>
          <a:p>
            <a:endParaRPr lang="en-US" sz="1000" dirty="0"/>
          </a:p>
        </p:txBody>
      </p:sp>
      <p:sp>
        <p:nvSpPr>
          <p:cNvPr id="4" name="Title 3"/>
          <p:cNvSpPr>
            <a:spLocks noGrp="1"/>
          </p:cNvSpPr>
          <p:nvPr>
            <p:ph type="title"/>
          </p:nvPr>
        </p:nvSpPr>
        <p:spPr>
          <a:xfrm>
            <a:off x="504667" y="385823"/>
            <a:ext cx="9794240" cy="693677"/>
          </a:xfrm>
        </p:spPr>
        <p:txBody>
          <a:bodyPr>
            <a:normAutofit fontScale="90000"/>
          </a:bodyPr>
          <a:lstStyle/>
          <a:p>
            <a:r>
              <a:rPr lang="en-GB" dirty="0">
                <a:solidFill>
                  <a:schemeClr val="accent1"/>
                </a:solidFill>
              </a:rPr>
              <a:t>Python – CREATING A database FUNCTION </a:t>
            </a:r>
            <a:endParaRPr lang="en-GB" dirty="0"/>
          </a:p>
        </p:txBody>
      </p:sp>
      <p:sp>
        <p:nvSpPr>
          <p:cNvPr id="7" name="Rectangle 6"/>
          <p:cNvSpPr/>
          <p:nvPr/>
        </p:nvSpPr>
        <p:spPr>
          <a:xfrm>
            <a:off x="364966" y="953966"/>
            <a:ext cx="9933941" cy="5293757"/>
          </a:xfrm>
          <a:prstGeom prst="rect">
            <a:avLst/>
          </a:prstGeom>
        </p:spPr>
        <p:txBody>
          <a:bodyPr wrap="square">
            <a:spAutoFit/>
          </a:bodyPr>
          <a:lstStyle/>
          <a:p>
            <a:r>
              <a:rPr lang="en-GB" sz="2400" dirty="0"/>
              <a:t>And then we create and call the function as follows:</a:t>
            </a:r>
          </a:p>
          <a:p>
            <a:endParaRPr lang="en-GB" sz="1400" dirty="0"/>
          </a:p>
          <a:p>
            <a:r>
              <a:rPr lang="en-GB" sz="2000" i="1" dirty="0" err="1">
                <a:solidFill>
                  <a:schemeClr val="tx2">
                    <a:lumMod val="50000"/>
                    <a:lumOff val="50000"/>
                  </a:schemeClr>
                </a:solidFill>
              </a:rPr>
              <a:t>db</a:t>
            </a:r>
            <a:r>
              <a:rPr lang="en-GB" sz="2000" i="1" dirty="0">
                <a:solidFill>
                  <a:schemeClr val="tx2">
                    <a:lumMod val="50000"/>
                    <a:lumOff val="50000"/>
                  </a:schemeClr>
                </a:solidFill>
              </a:rPr>
              <a:t> = sqlite3.connect(‘u:/</a:t>
            </a:r>
            <a:r>
              <a:rPr lang="en-GB" sz="2000" i="1" dirty="0" err="1">
                <a:solidFill>
                  <a:schemeClr val="tx2">
                    <a:lumMod val="50000"/>
                    <a:lumOff val="50000"/>
                  </a:schemeClr>
                </a:solidFill>
              </a:rPr>
              <a:t>sqlite</a:t>
            </a:r>
            <a:r>
              <a:rPr lang="en-GB" sz="2000" i="1" dirty="0">
                <a:solidFill>
                  <a:schemeClr val="tx2">
                    <a:lumMod val="50000"/>
                    <a:lumOff val="50000"/>
                  </a:schemeClr>
                </a:solidFill>
              </a:rPr>
              <a:t>/</a:t>
            </a:r>
            <a:r>
              <a:rPr lang="en-GB" sz="2000" i="1" dirty="0" err="1">
                <a:solidFill>
                  <a:schemeClr val="tx2">
                    <a:lumMod val="50000"/>
                    <a:lumOff val="50000"/>
                  </a:schemeClr>
                </a:solidFill>
              </a:rPr>
              <a:t>teaching.db</a:t>
            </a:r>
            <a:r>
              <a:rPr lang="en-GB" sz="2000" i="1" dirty="0">
                <a:solidFill>
                  <a:schemeClr val="tx2">
                    <a:lumMod val="50000"/>
                    <a:lumOff val="50000"/>
                  </a:schemeClr>
                </a:solidFill>
              </a:rPr>
              <a:t>')</a:t>
            </a:r>
          </a:p>
          <a:p>
            <a:r>
              <a:rPr lang="en-GB" sz="2000" i="1" dirty="0" err="1">
                <a:solidFill>
                  <a:schemeClr val="accent1"/>
                </a:solidFill>
              </a:rPr>
              <a:t>db.create_function</a:t>
            </a:r>
            <a:r>
              <a:rPr lang="en-GB" sz="2000" i="1" dirty="0">
                <a:solidFill>
                  <a:schemeClr val="accent1"/>
                </a:solidFill>
              </a:rPr>
              <a:t>("EARNINGS", 1, _</a:t>
            </a:r>
            <a:r>
              <a:rPr lang="en-GB" sz="2000" i="1" dirty="0" err="1">
                <a:solidFill>
                  <a:schemeClr val="accent1"/>
                </a:solidFill>
              </a:rPr>
              <a:t>annual_earnings</a:t>
            </a:r>
            <a:r>
              <a:rPr lang="en-GB" sz="2000" i="1" dirty="0">
                <a:solidFill>
                  <a:schemeClr val="accent1"/>
                </a:solidFill>
              </a:rPr>
              <a:t>)</a:t>
            </a:r>
          </a:p>
          <a:p>
            <a:r>
              <a:rPr lang="en-GB" sz="2000" i="1" dirty="0">
                <a:solidFill>
                  <a:schemeClr val="tx2">
                    <a:lumMod val="50000"/>
                    <a:lumOff val="50000"/>
                  </a:schemeClr>
                </a:solidFill>
              </a:rPr>
              <a:t>cursor = </a:t>
            </a:r>
            <a:r>
              <a:rPr lang="en-GB" sz="2000" i="1" dirty="0" err="1">
                <a:solidFill>
                  <a:schemeClr val="tx2">
                    <a:lumMod val="50000"/>
                    <a:lumOff val="50000"/>
                  </a:schemeClr>
                </a:solidFill>
              </a:rPr>
              <a:t>db.cursor</a:t>
            </a:r>
            <a:r>
              <a:rPr lang="en-GB" sz="2000" i="1" dirty="0">
                <a:solidFill>
                  <a:schemeClr val="tx2">
                    <a:lumMod val="50000"/>
                    <a:lumOff val="50000"/>
                  </a:schemeClr>
                </a:solidFill>
              </a:rPr>
              <a:t>()</a:t>
            </a:r>
          </a:p>
          <a:p>
            <a:r>
              <a:rPr lang="en-GB" sz="2000" i="1" dirty="0" err="1">
                <a:solidFill>
                  <a:schemeClr val="tx2">
                    <a:lumMod val="50000"/>
                    <a:lumOff val="50000"/>
                  </a:schemeClr>
                </a:solidFill>
              </a:rPr>
              <a:t>sql_query</a:t>
            </a:r>
            <a:r>
              <a:rPr lang="en-GB" sz="2000" i="1" dirty="0">
                <a:solidFill>
                  <a:schemeClr val="tx2">
                    <a:lumMod val="50000"/>
                    <a:lumOff val="50000"/>
                  </a:schemeClr>
                </a:solidFill>
              </a:rPr>
              <a:t> = "SELECT </a:t>
            </a:r>
            <a:r>
              <a:rPr lang="en-GB" sz="2000" i="1" dirty="0" err="1">
                <a:solidFill>
                  <a:schemeClr val="tx2">
                    <a:lumMod val="50000"/>
                    <a:lumOff val="50000"/>
                  </a:schemeClr>
                </a:solidFill>
              </a:rPr>
              <a:t>empno</a:t>
            </a:r>
            <a:r>
              <a:rPr lang="en-GB" sz="2000" i="1" dirty="0">
                <a:solidFill>
                  <a:schemeClr val="tx2">
                    <a:lumMod val="50000"/>
                    <a:lumOff val="50000"/>
                  </a:schemeClr>
                </a:solidFill>
              </a:rPr>
              <a:t>, </a:t>
            </a:r>
            <a:r>
              <a:rPr lang="en-GB" sz="2000" i="1" dirty="0" err="1">
                <a:solidFill>
                  <a:schemeClr val="tx2">
                    <a:lumMod val="50000"/>
                    <a:lumOff val="50000"/>
                  </a:schemeClr>
                </a:solidFill>
              </a:rPr>
              <a:t>ename</a:t>
            </a:r>
            <a:r>
              <a:rPr lang="en-GB" sz="2000" i="1" dirty="0">
                <a:solidFill>
                  <a:schemeClr val="tx2">
                    <a:lumMod val="50000"/>
                    <a:lumOff val="50000"/>
                  </a:schemeClr>
                </a:solidFill>
              </a:rPr>
              <a:t>, </a:t>
            </a:r>
            <a:r>
              <a:rPr lang="en-GB" sz="2000" i="1" dirty="0" err="1">
                <a:solidFill>
                  <a:schemeClr val="tx2">
                    <a:lumMod val="50000"/>
                    <a:lumOff val="50000"/>
                  </a:schemeClr>
                </a:solidFill>
              </a:rPr>
              <a:t>monthly_sal</a:t>
            </a:r>
            <a:r>
              <a:rPr lang="en-GB" sz="2000" i="1" dirty="0">
                <a:solidFill>
                  <a:schemeClr val="tx2">
                    <a:lumMod val="50000"/>
                    <a:lumOff val="50000"/>
                  </a:schemeClr>
                </a:solidFill>
              </a:rPr>
              <a:t>, commission, </a:t>
            </a:r>
            <a:r>
              <a:rPr lang="en-GB" sz="2000" i="1" dirty="0">
                <a:solidFill>
                  <a:schemeClr val="accent1"/>
                </a:solidFill>
              </a:rPr>
              <a:t>EARNINGS</a:t>
            </a:r>
            <a:r>
              <a:rPr lang="en-GB" sz="2000" i="1" dirty="0">
                <a:solidFill>
                  <a:schemeClr val="tx2">
                    <a:lumMod val="50000"/>
                    <a:lumOff val="50000"/>
                  </a:schemeClr>
                </a:solidFill>
              </a:rPr>
              <a:t>(</a:t>
            </a:r>
            <a:r>
              <a:rPr lang="en-GB" sz="2000" i="1" dirty="0" err="1">
                <a:solidFill>
                  <a:schemeClr val="tx2">
                    <a:lumMod val="50000"/>
                    <a:lumOff val="50000"/>
                  </a:schemeClr>
                </a:solidFill>
              </a:rPr>
              <a:t>empno</a:t>
            </a:r>
            <a:r>
              <a:rPr lang="en-GB" sz="2000" i="1" dirty="0">
                <a:solidFill>
                  <a:schemeClr val="tx2">
                    <a:lumMod val="50000"/>
                    <a:lumOff val="50000"/>
                  </a:schemeClr>
                </a:solidFill>
              </a:rPr>
              <a:t>) \ 	     FROM </a:t>
            </a:r>
            <a:r>
              <a:rPr lang="en-GB" sz="2000" i="1" dirty="0" err="1">
                <a:solidFill>
                  <a:schemeClr val="tx2">
                    <a:lumMod val="50000"/>
                    <a:lumOff val="50000"/>
                  </a:schemeClr>
                </a:solidFill>
              </a:rPr>
              <a:t>emp</a:t>
            </a:r>
            <a:r>
              <a:rPr lang="en-GB" sz="2000" i="1" dirty="0">
                <a:solidFill>
                  <a:schemeClr val="tx2">
                    <a:lumMod val="50000"/>
                    <a:lumOff val="50000"/>
                  </a:schemeClr>
                </a:solidFill>
              </a:rPr>
              <a:t>"</a:t>
            </a:r>
          </a:p>
          <a:p>
            <a:r>
              <a:rPr lang="en-GB" sz="2000" i="1" dirty="0" err="1">
                <a:solidFill>
                  <a:schemeClr val="tx2">
                    <a:lumMod val="50000"/>
                    <a:lumOff val="50000"/>
                  </a:schemeClr>
                </a:solidFill>
              </a:rPr>
              <a:t>cursor.execute</a:t>
            </a:r>
            <a:r>
              <a:rPr lang="en-GB" sz="2000" i="1" dirty="0">
                <a:solidFill>
                  <a:schemeClr val="tx2">
                    <a:lumMod val="50000"/>
                    <a:lumOff val="50000"/>
                  </a:schemeClr>
                </a:solidFill>
              </a:rPr>
              <a:t>(</a:t>
            </a:r>
            <a:r>
              <a:rPr lang="en-GB" sz="2000" i="1" dirty="0" err="1">
                <a:solidFill>
                  <a:schemeClr val="tx2">
                    <a:lumMod val="50000"/>
                    <a:lumOff val="50000"/>
                  </a:schemeClr>
                </a:solidFill>
              </a:rPr>
              <a:t>sql_query</a:t>
            </a:r>
            <a:r>
              <a:rPr lang="en-GB" sz="2000" i="1" dirty="0">
                <a:solidFill>
                  <a:schemeClr val="tx2">
                    <a:lumMod val="50000"/>
                    <a:lumOff val="50000"/>
                  </a:schemeClr>
                </a:solidFill>
              </a:rPr>
              <a:t>)</a:t>
            </a:r>
          </a:p>
          <a:p>
            <a:r>
              <a:rPr lang="en-GB" sz="2000" i="1" dirty="0" err="1">
                <a:solidFill>
                  <a:schemeClr val="tx2">
                    <a:lumMod val="50000"/>
                    <a:lumOff val="50000"/>
                  </a:schemeClr>
                </a:solidFill>
              </a:rPr>
              <a:t>all_emp_rows</a:t>
            </a:r>
            <a:r>
              <a:rPr lang="en-GB" sz="2000" i="1" dirty="0">
                <a:solidFill>
                  <a:schemeClr val="tx2">
                    <a:lumMod val="50000"/>
                    <a:lumOff val="50000"/>
                  </a:schemeClr>
                </a:solidFill>
              </a:rPr>
              <a:t>=</a:t>
            </a:r>
            <a:r>
              <a:rPr lang="en-GB" sz="2000" i="1" dirty="0" err="1">
                <a:solidFill>
                  <a:schemeClr val="tx2">
                    <a:lumMod val="50000"/>
                    <a:lumOff val="50000"/>
                  </a:schemeClr>
                </a:solidFill>
              </a:rPr>
              <a:t>cursor.fetchall</a:t>
            </a:r>
            <a:r>
              <a:rPr lang="en-GB" sz="2000" i="1" dirty="0">
                <a:solidFill>
                  <a:schemeClr val="tx2">
                    <a:lumMod val="50000"/>
                    <a:lumOff val="50000"/>
                  </a:schemeClr>
                </a:solidFill>
              </a:rPr>
              <a:t>()</a:t>
            </a:r>
          </a:p>
          <a:p>
            <a:r>
              <a:rPr lang="en-GB" sz="2000" i="1" dirty="0">
                <a:solidFill>
                  <a:schemeClr val="tx2">
                    <a:lumMod val="50000"/>
                    <a:lumOff val="50000"/>
                  </a:schemeClr>
                </a:solidFill>
              </a:rPr>
              <a:t>for </a:t>
            </a:r>
            <a:r>
              <a:rPr lang="en-GB" sz="2000" i="1" dirty="0" err="1">
                <a:solidFill>
                  <a:schemeClr val="tx2">
                    <a:lumMod val="50000"/>
                    <a:lumOff val="50000"/>
                  </a:schemeClr>
                </a:solidFill>
              </a:rPr>
              <a:t>emp_row</a:t>
            </a:r>
            <a:r>
              <a:rPr lang="en-GB" sz="2000" i="1" dirty="0">
                <a:solidFill>
                  <a:schemeClr val="tx2">
                    <a:lumMod val="50000"/>
                    <a:lumOff val="50000"/>
                  </a:schemeClr>
                </a:solidFill>
              </a:rPr>
              <a:t> in </a:t>
            </a:r>
            <a:r>
              <a:rPr lang="en-GB" sz="2000" i="1" dirty="0" err="1">
                <a:solidFill>
                  <a:schemeClr val="tx2">
                    <a:lumMod val="50000"/>
                    <a:lumOff val="50000"/>
                  </a:schemeClr>
                </a:solidFill>
              </a:rPr>
              <a:t>all_emp_rows</a:t>
            </a:r>
            <a:r>
              <a:rPr lang="en-GB" sz="2000" i="1" dirty="0">
                <a:solidFill>
                  <a:schemeClr val="tx2">
                    <a:lumMod val="50000"/>
                    <a:lumOff val="50000"/>
                  </a:schemeClr>
                </a:solidFill>
              </a:rPr>
              <a:t>:</a:t>
            </a:r>
          </a:p>
          <a:p>
            <a:r>
              <a:rPr lang="en-GB" sz="2000" i="1" dirty="0">
                <a:solidFill>
                  <a:schemeClr val="tx2">
                    <a:lumMod val="50000"/>
                    <a:lumOff val="50000"/>
                  </a:schemeClr>
                </a:solidFill>
              </a:rPr>
              <a:t>    </a:t>
            </a:r>
            <a:r>
              <a:rPr lang="en-GB" sz="2000" i="1" dirty="0" err="1">
                <a:solidFill>
                  <a:schemeClr val="tx2">
                    <a:lumMod val="50000"/>
                    <a:lumOff val="50000"/>
                  </a:schemeClr>
                </a:solidFill>
              </a:rPr>
              <a:t>empno</a:t>
            </a:r>
            <a:r>
              <a:rPr lang="en-GB" sz="2000" i="1" dirty="0">
                <a:solidFill>
                  <a:schemeClr val="tx2">
                    <a:lumMod val="50000"/>
                    <a:lumOff val="50000"/>
                  </a:schemeClr>
                </a:solidFill>
              </a:rPr>
              <a:t> = </a:t>
            </a:r>
            <a:r>
              <a:rPr lang="en-GB" sz="2000" i="1" dirty="0" err="1">
                <a:solidFill>
                  <a:schemeClr val="tx2">
                    <a:lumMod val="50000"/>
                    <a:lumOff val="50000"/>
                  </a:schemeClr>
                </a:solidFill>
              </a:rPr>
              <a:t>emp_row</a:t>
            </a:r>
            <a:r>
              <a:rPr lang="en-GB" sz="2000" i="1" dirty="0">
                <a:solidFill>
                  <a:schemeClr val="tx2">
                    <a:lumMod val="50000"/>
                    <a:lumOff val="50000"/>
                  </a:schemeClr>
                </a:solidFill>
              </a:rPr>
              <a:t>[0]</a:t>
            </a:r>
          </a:p>
          <a:p>
            <a:r>
              <a:rPr lang="en-GB" sz="2000" i="1" dirty="0">
                <a:solidFill>
                  <a:schemeClr val="tx2">
                    <a:lumMod val="50000"/>
                    <a:lumOff val="50000"/>
                  </a:schemeClr>
                </a:solidFill>
              </a:rPr>
              <a:t>    </a:t>
            </a:r>
            <a:r>
              <a:rPr lang="en-GB" sz="2000" i="1" dirty="0" err="1">
                <a:solidFill>
                  <a:schemeClr val="tx2">
                    <a:lumMod val="50000"/>
                    <a:lumOff val="50000"/>
                  </a:schemeClr>
                </a:solidFill>
              </a:rPr>
              <a:t>ename</a:t>
            </a:r>
            <a:r>
              <a:rPr lang="en-GB" sz="2000" i="1" dirty="0">
                <a:solidFill>
                  <a:schemeClr val="tx2">
                    <a:lumMod val="50000"/>
                    <a:lumOff val="50000"/>
                  </a:schemeClr>
                </a:solidFill>
              </a:rPr>
              <a:t> = </a:t>
            </a:r>
            <a:r>
              <a:rPr lang="en-GB" sz="2000" i="1" dirty="0" err="1">
                <a:solidFill>
                  <a:schemeClr val="tx2">
                    <a:lumMod val="50000"/>
                    <a:lumOff val="50000"/>
                  </a:schemeClr>
                </a:solidFill>
              </a:rPr>
              <a:t>emp_row</a:t>
            </a:r>
            <a:r>
              <a:rPr lang="en-GB" sz="2000" i="1" dirty="0">
                <a:solidFill>
                  <a:schemeClr val="tx2">
                    <a:lumMod val="50000"/>
                    <a:lumOff val="50000"/>
                  </a:schemeClr>
                </a:solidFill>
              </a:rPr>
              <a:t>[1]</a:t>
            </a:r>
          </a:p>
          <a:p>
            <a:r>
              <a:rPr lang="en-GB" sz="2000" i="1" dirty="0">
                <a:solidFill>
                  <a:schemeClr val="tx2">
                    <a:lumMod val="50000"/>
                    <a:lumOff val="50000"/>
                  </a:schemeClr>
                </a:solidFill>
              </a:rPr>
              <a:t>    </a:t>
            </a:r>
            <a:r>
              <a:rPr lang="en-GB" sz="2000" i="1" dirty="0" err="1">
                <a:solidFill>
                  <a:schemeClr val="tx2">
                    <a:lumMod val="50000"/>
                    <a:lumOff val="50000"/>
                  </a:schemeClr>
                </a:solidFill>
              </a:rPr>
              <a:t>sal</a:t>
            </a:r>
            <a:r>
              <a:rPr lang="en-GB" sz="2000" i="1" dirty="0">
                <a:solidFill>
                  <a:schemeClr val="tx2">
                    <a:lumMod val="50000"/>
                    <a:lumOff val="50000"/>
                  </a:schemeClr>
                </a:solidFill>
              </a:rPr>
              <a:t> = </a:t>
            </a:r>
            <a:r>
              <a:rPr lang="en-GB" sz="2000" i="1" dirty="0" err="1">
                <a:solidFill>
                  <a:schemeClr val="tx2">
                    <a:lumMod val="50000"/>
                    <a:lumOff val="50000"/>
                  </a:schemeClr>
                </a:solidFill>
              </a:rPr>
              <a:t>emp_row</a:t>
            </a:r>
            <a:r>
              <a:rPr lang="en-GB" sz="2000" i="1" dirty="0">
                <a:solidFill>
                  <a:schemeClr val="tx2">
                    <a:lumMod val="50000"/>
                    <a:lumOff val="50000"/>
                  </a:schemeClr>
                </a:solidFill>
              </a:rPr>
              <a:t>[2]</a:t>
            </a:r>
          </a:p>
          <a:p>
            <a:r>
              <a:rPr lang="en-GB" sz="2000" i="1" dirty="0">
                <a:solidFill>
                  <a:schemeClr val="tx2">
                    <a:lumMod val="50000"/>
                    <a:lumOff val="50000"/>
                  </a:schemeClr>
                </a:solidFill>
              </a:rPr>
              <a:t>    </a:t>
            </a:r>
            <a:r>
              <a:rPr lang="en-GB" sz="2000" i="1" dirty="0" err="1">
                <a:solidFill>
                  <a:schemeClr val="tx2">
                    <a:lumMod val="50000"/>
                    <a:lumOff val="50000"/>
                  </a:schemeClr>
                </a:solidFill>
              </a:rPr>
              <a:t>comm</a:t>
            </a:r>
            <a:r>
              <a:rPr lang="en-GB" sz="2000" i="1" dirty="0">
                <a:solidFill>
                  <a:schemeClr val="tx2">
                    <a:lumMod val="50000"/>
                    <a:lumOff val="50000"/>
                  </a:schemeClr>
                </a:solidFill>
              </a:rPr>
              <a:t> = </a:t>
            </a:r>
            <a:r>
              <a:rPr lang="en-GB" sz="2000" i="1" dirty="0" err="1">
                <a:solidFill>
                  <a:schemeClr val="tx2">
                    <a:lumMod val="50000"/>
                    <a:lumOff val="50000"/>
                  </a:schemeClr>
                </a:solidFill>
              </a:rPr>
              <a:t>emp_row</a:t>
            </a:r>
            <a:r>
              <a:rPr lang="en-GB" sz="2000" i="1" dirty="0">
                <a:solidFill>
                  <a:schemeClr val="tx2">
                    <a:lumMod val="50000"/>
                    <a:lumOff val="50000"/>
                  </a:schemeClr>
                </a:solidFill>
              </a:rPr>
              <a:t>[3]</a:t>
            </a:r>
          </a:p>
          <a:p>
            <a:r>
              <a:rPr lang="en-GB" sz="2000" i="1" dirty="0">
                <a:solidFill>
                  <a:schemeClr val="tx2">
                    <a:lumMod val="50000"/>
                    <a:lumOff val="50000"/>
                  </a:schemeClr>
                </a:solidFill>
              </a:rPr>
              <a:t>    </a:t>
            </a:r>
            <a:r>
              <a:rPr lang="en-GB" sz="2000" i="1" dirty="0" err="1">
                <a:solidFill>
                  <a:schemeClr val="tx2">
                    <a:lumMod val="50000"/>
                    <a:lumOff val="50000"/>
                  </a:schemeClr>
                </a:solidFill>
              </a:rPr>
              <a:t>annual_earnings</a:t>
            </a:r>
            <a:r>
              <a:rPr lang="en-GB" sz="2000" i="1" dirty="0">
                <a:solidFill>
                  <a:schemeClr val="tx2">
                    <a:lumMod val="50000"/>
                    <a:lumOff val="50000"/>
                  </a:schemeClr>
                </a:solidFill>
              </a:rPr>
              <a:t> = </a:t>
            </a:r>
            <a:r>
              <a:rPr lang="en-GB" sz="2000" i="1" dirty="0" err="1">
                <a:solidFill>
                  <a:schemeClr val="tx2">
                    <a:lumMod val="50000"/>
                    <a:lumOff val="50000"/>
                  </a:schemeClr>
                </a:solidFill>
              </a:rPr>
              <a:t>emp_row</a:t>
            </a:r>
            <a:r>
              <a:rPr lang="en-GB" sz="2000" i="1" dirty="0">
                <a:solidFill>
                  <a:schemeClr val="tx2">
                    <a:lumMod val="50000"/>
                    <a:lumOff val="50000"/>
                  </a:schemeClr>
                </a:solidFill>
              </a:rPr>
              <a:t>[4]</a:t>
            </a:r>
          </a:p>
          <a:p>
            <a:r>
              <a:rPr lang="en-GB" sz="2000" i="1" dirty="0">
                <a:solidFill>
                  <a:schemeClr val="tx2">
                    <a:lumMod val="50000"/>
                    <a:lumOff val="50000"/>
                  </a:schemeClr>
                </a:solidFill>
              </a:rPr>
              <a:t>    print('{0},{1},{2},{3},{4}'.format(</a:t>
            </a:r>
            <a:r>
              <a:rPr lang="en-GB" sz="2000" i="1" dirty="0" err="1">
                <a:solidFill>
                  <a:schemeClr val="tx2">
                    <a:lumMod val="50000"/>
                    <a:lumOff val="50000"/>
                  </a:schemeClr>
                </a:solidFill>
              </a:rPr>
              <a:t>empno</a:t>
            </a:r>
            <a:r>
              <a:rPr lang="en-GB" sz="2000" i="1" dirty="0">
                <a:solidFill>
                  <a:schemeClr val="tx2">
                    <a:lumMod val="50000"/>
                    <a:lumOff val="50000"/>
                  </a:schemeClr>
                </a:solidFill>
              </a:rPr>
              <a:t>, </a:t>
            </a:r>
            <a:r>
              <a:rPr lang="en-GB" sz="2000" i="1" dirty="0" err="1">
                <a:solidFill>
                  <a:schemeClr val="tx2">
                    <a:lumMod val="50000"/>
                    <a:lumOff val="50000"/>
                  </a:schemeClr>
                </a:solidFill>
              </a:rPr>
              <a:t>ename</a:t>
            </a:r>
            <a:r>
              <a:rPr lang="en-GB" sz="2000" i="1" dirty="0">
                <a:solidFill>
                  <a:schemeClr val="tx2">
                    <a:lumMod val="50000"/>
                    <a:lumOff val="50000"/>
                  </a:schemeClr>
                </a:solidFill>
              </a:rPr>
              <a:t>, </a:t>
            </a:r>
            <a:r>
              <a:rPr lang="en-GB" sz="2000" i="1" dirty="0" err="1">
                <a:solidFill>
                  <a:schemeClr val="tx2">
                    <a:lumMod val="50000"/>
                    <a:lumOff val="50000"/>
                  </a:schemeClr>
                </a:solidFill>
              </a:rPr>
              <a:t>sal</a:t>
            </a:r>
            <a:r>
              <a:rPr lang="en-GB" sz="2000" i="1" dirty="0">
                <a:solidFill>
                  <a:schemeClr val="tx2">
                    <a:lumMod val="50000"/>
                    <a:lumOff val="50000"/>
                  </a:schemeClr>
                </a:solidFill>
              </a:rPr>
              <a:t>, </a:t>
            </a:r>
            <a:r>
              <a:rPr lang="en-GB" sz="2000" i="1" dirty="0" err="1">
                <a:solidFill>
                  <a:schemeClr val="tx2">
                    <a:lumMod val="50000"/>
                    <a:lumOff val="50000"/>
                  </a:schemeClr>
                </a:solidFill>
              </a:rPr>
              <a:t>comm</a:t>
            </a:r>
            <a:r>
              <a:rPr lang="en-GB" sz="2000" i="1" dirty="0">
                <a:solidFill>
                  <a:schemeClr val="tx2">
                    <a:lumMod val="50000"/>
                    <a:lumOff val="50000"/>
                  </a:schemeClr>
                </a:solidFill>
              </a:rPr>
              <a:t>, </a:t>
            </a:r>
            <a:r>
              <a:rPr lang="en-GB" sz="2000" i="1" dirty="0" err="1">
                <a:solidFill>
                  <a:schemeClr val="tx2">
                    <a:lumMod val="50000"/>
                    <a:lumOff val="50000"/>
                  </a:schemeClr>
                </a:solidFill>
              </a:rPr>
              <a:t>annual_earnings</a:t>
            </a:r>
            <a:r>
              <a:rPr lang="en-GB" sz="2000" i="1" dirty="0">
                <a:solidFill>
                  <a:schemeClr val="tx2">
                    <a:lumMod val="50000"/>
                    <a:lumOff val="50000"/>
                  </a:schemeClr>
                </a:solidFill>
              </a:rPr>
              <a:t>))</a:t>
            </a:r>
          </a:p>
          <a:p>
            <a:endParaRPr lang="en-GB" sz="2000" i="1" dirty="0">
              <a:solidFill>
                <a:schemeClr val="tx2">
                  <a:lumMod val="50000"/>
                  <a:lumOff val="50000"/>
                </a:schemeClr>
              </a:solidFill>
            </a:endParaRPr>
          </a:p>
        </p:txBody>
      </p:sp>
    </p:spTree>
    <p:extLst>
      <p:ext uri="{BB962C8B-B14F-4D97-AF65-F5344CB8AC3E}">
        <p14:creationId xmlns:p14="http://schemas.microsoft.com/office/powerpoint/2010/main" val="2271955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Exploring Python in more depth</a:t>
            </a:r>
          </a:p>
          <a:p>
            <a:endParaRPr lang="en-US" sz="1000" dirty="0"/>
          </a:p>
        </p:txBody>
      </p:sp>
      <p:sp>
        <p:nvSpPr>
          <p:cNvPr id="4" name="Title 3"/>
          <p:cNvSpPr>
            <a:spLocks noGrp="1"/>
          </p:cNvSpPr>
          <p:nvPr>
            <p:ph type="title"/>
          </p:nvPr>
        </p:nvSpPr>
        <p:spPr>
          <a:xfrm>
            <a:off x="504667" y="385823"/>
            <a:ext cx="9794240" cy="693677"/>
          </a:xfrm>
        </p:spPr>
        <p:txBody>
          <a:bodyPr>
            <a:normAutofit fontScale="90000"/>
          </a:bodyPr>
          <a:lstStyle/>
          <a:p>
            <a:r>
              <a:rPr lang="en-GB" dirty="0">
                <a:solidFill>
                  <a:schemeClr val="accent1"/>
                </a:solidFill>
              </a:rPr>
              <a:t>Python – CREATING A database FUNCTION </a:t>
            </a:r>
            <a:endParaRPr lang="en-GB" dirty="0"/>
          </a:p>
        </p:txBody>
      </p:sp>
      <p:sp>
        <p:nvSpPr>
          <p:cNvPr id="7" name="Rectangle 6"/>
          <p:cNvSpPr/>
          <p:nvPr/>
        </p:nvSpPr>
        <p:spPr>
          <a:xfrm>
            <a:off x="364966" y="953966"/>
            <a:ext cx="9933941" cy="5016758"/>
          </a:xfrm>
          <a:prstGeom prst="rect">
            <a:avLst/>
          </a:prstGeom>
        </p:spPr>
        <p:txBody>
          <a:bodyPr wrap="square">
            <a:spAutoFit/>
          </a:bodyPr>
          <a:lstStyle/>
          <a:p>
            <a:r>
              <a:rPr lang="en-GB" sz="2000" i="1" dirty="0" err="1">
                <a:solidFill>
                  <a:schemeClr val="accent1"/>
                </a:solidFill>
              </a:rPr>
              <a:t>db.create_function</a:t>
            </a:r>
            <a:r>
              <a:rPr lang="en-GB" sz="2000" i="1" dirty="0">
                <a:solidFill>
                  <a:schemeClr val="accent1"/>
                </a:solidFill>
              </a:rPr>
              <a:t>("EARNINGS", 1, _</a:t>
            </a:r>
            <a:r>
              <a:rPr lang="en-GB" sz="2000" i="1" dirty="0" err="1">
                <a:solidFill>
                  <a:schemeClr val="accent1"/>
                </a:solidFill>
              </a:rPr>
              <a:t>annual_earnings</a:t>
            </a:r>
            <a:r>
              <a:rPr lang="en-GB" sz="2000" i="1" dirty="0">
                <a:solidFill>
                  <a:schemeClr val="accent1"/>
                </a:solidFill>
              </a:rPr>
              <a:t>)</a:t>
            </a:r>
          </a:p>
          <a:p>
            <a:endParaRPr lang="en-GB" sz="2000" i="1" dirty="0">
              <a:solidFill>
                <a:schemeClr val="tx2">
                  <a:lumMod val="50000"/>
                  <a:lumOff val="50000"/>
                </a:schemeClr>
              </a:solidFill>
            </a:endParaRPr>
          </a:p>
          <a:p>
            <a:r>
              <a:rPr lang="en-GB" sz="2000" i="1" dirty="0" err="1">
                <a:solidFill>
                  <a:schemeClr val="tx2">
                    <a:lumMod val="50000"/>
                    <a:lumOff val="50000"/>
                  </a:schemeClr>
                </a:solidFill>
              </a:rPr>
              <a:t>sql_query</a:t>
            </a:r>
            <a:r>
              <a:rPr lang="en-GB" sz="2000" i="1" dirty="0">
                <a:solidFill>
                  <a:schemeClr val="tx2">
                    <a:lumMod val="50000"/>
                    <a:lumOff val="50000"/>
                  </a:schemeClr>
                </a:solidFill>
              </a:rPr>
              <a:t> = "SELECT </a:t>
            </a:r>
            <a:r>
              <a:rPr lang="en-GB" sz="2000" i="1" dirty="0" err="1">
                <a:solidFill>
                  <a:schemeClr val="tx2">
                    <a:lumMod val="50000"/>
                    <a:lumOff val="50000"/>
                  </a:schemeClr>
                </a:solidFill>
              </a:rPr>
              <a:t>empno</a:t>
            </a:r>
            <a:r>
              <a:rPr lang="en-GB" sz="2000" i="1" dirty="0">
                <a:solidFill>
                  <a:schemeClr val="tx2">
                    <a:lumMod val="50000"/>
                    <a:lumOff val="50000"/>
                  </a:schemeClr>
                </a:solidFill>
              </a:rPr>
              <a:t>, </a:t>
            </a:r>
            <a:r>
              <a:rPr lang="en-GB" sz="2000" i="1" dirty="0" err="1">
                <a:solidFill>
                  <a:schemeClr val="tx2">
                    <a:lumMod val="50000"/>
                    <a:lumOff val="50000"/>
                  </a:schemeClr>
                </a:solidFill>
              </a:rPr>
              <a:t>ename</a:t>
            </a:r>
            <a:r>
              <a:rPr lang="en-GB" sz="2000" i="1" dirty="0">
                <a:solidFill>
                  <a:schemeClr val="tx2">
                    <a:lumMod val="50000"/>
                    <a:lumOff val="50000"/>
                  </a:schemeClr>
                </a:solidFill>
              </a:rPr>
              <a:t>, </a:t>
            </a:r>
            <a:r>
              <a:rPr lang="en-GB" sz="2000" i="1" dirty="0" err="1">
                <a:solidFill>
                  <a:schemeClr val="tx2">
                    <a:lumMod val="50000"/>
                    <a:lumOff val="50000"/>
                  </a:schemeClr>
                </a:solidFill>
              </a:rPr>
              <a:t>monthly_sal</a:t>
            </a:r>
            <a:r>
              <a:rPr lang="en-GB" sz="2000" i="1" dirty="0">
                <a:solidFill>
                  <a:schemeClr val="tx2">
                    <a:lumMod val="50000"/>
                    <a:lumOff val="50000"/>
                  </a:schemeClr>
                </a:solidFill>
              </a:rPr>
              <a:t>, commission, </a:t>
            </a:r>
            <a:r>
              <a:rPr lang="en-GB" sz="2000" i="1" dirty="0">
                <a:solidFill>
                  <a:schemeClr val="accent1"/>
                </a:solidFill>
              </a:rPr>
              <a:t>EARNINGS</a:t>
            </a:r>
            <a:r>
              <a:rPr lang="en-GB" sz="2000" i="1" dirty="0">
                <a:solidFill>
                  <a:schemeClr val="tx2">
                    <a:lumMod val="50000"/>
                    <a:lumOff val="50000"/>
                  </a:schemeClr>
                </a:solidFill>
              </a:rPr>
              <a:t>(</a:t>
            </a:r>
            <a:r>
              <a:rPr lang="en-GB" sz="2000" i="1" dirty="0" err="1">
                <a:solidFill>
                  <a:schemeClr val="tx2">
                    <a:lumMod val="50000"/>
                    <a:lumOff val="50000"/>
                  </a:schemeClr>
                </a:solidFill>
              </a:rPr>
              <a:t>empno</a:t>
            </a:r>
            <a:r>
              <a:rPr lang="en-GB" sz="2000" i="1" dirty="0">
                <a:solidFill>
                  <a:schemeClr val="tx2">
                    <a:lumMod val="50000"/>
                    <a:lumOff val="50000"/>
                  </a:schemeClr>
                </a:solidFill>
              </a:rPr>
              <a:t>) \ 	     FROM </a:t>
            </a:r>
            <a:r>
              <a:rPr lang="en-GB" sz="2000" i="1" dirty="0" err="1">
                <a:solidFill>
                  <a:schemeClr val="tx2">
                    <a:lumMod val="50000"/>
                    <a:lumOff val="50000"/>
                  </a:schemeClr>
                </a:solidFill>
              </a:rPr>
              <a:t>emp</a:t>
            </a:r>
            <a:r>
              <a:rPr lang="en-GB" sz="2000" i="1" dirty="0">
                <a:solidFill>
                  <a:schemeClr val="tx2">
                    <a:lumMod val="50000"/>
                    <a:lumOff val="50000"/>
                  </a:schemeClr>
                </a:solidFill>
              </a:rPr>
              <a:t>"</a:t>
            </a:r>
          </a:p>
          <a:p>
            <a:endParaRPr lang="en-GB" sz="2400" dirty="0"/>
          </a:p>
          <a:p>
            <a:r>
              <a:rPr lang="en-GB" sz="2400" dirty="0"/>
              <a:t>The </a:t>
            </a:r>
            <a:r>
              <a:rPr lang="en-GB" sz="2400" dirty="0" err="1"/>
              <a:t>db.create_function</a:t>
            </a:r>
            <a:r>
              <a:rPr lang="en-GB" sz="2400" dirty="0"/>
              <a:t> is needed so the function can be called in a SQL statement. It doesn’t make it a persistent function in SQLite.</a:t>
            </a:r>
          </a:p>
          <a:p>
            <a:endParaRPr lang="en-GB" sz="2400" dirty="0"/>
          </a:p>
          <a:p>
            <a:r>
              <a:rPr lang="en-GB" sz="2400" dirty="0"/>
              <a:t>The </a:t>
            </a:r>
            <a:r>
              <a:rPr lang="en-GB" sz="2400" dirty="0" err="1"/>
              <a:t>db.create_function</a:t>
            </a:r>
            <a:r>
              <a:rPr lang="en-GB" sz="2400" dirty="0"/>
              <a:t> accepts three parameters:</a:t>
            </a:r>
          </a:p>
          <a:p>
            <a:endParaRPr lang="en-GB" sz="2400" dirty="0"/>
          </a:p>
          <a:p>
            <a:r>
              <a:rPr lang="en-GB" sz="2400" dirty="0"/>
              <a:t>	name of the SQL function: 	</a:t>
            </a:r>
            <a:r>
              <a:rPr lang="en-GB" sz="2400" dirty="0">
                <a:solidFill>
                  <a:srgbClr val="E30613"/>
                </a:solidFill>
              </a:rPr>
              <a:t>EARNINGS</a:t>
            </a:r>
          </a:p>
          <a:p>
            <a:r>
              <a:rPr lang="en-GB" sz="2400" dirty="0"/>
              <a:t>	number of parameters</a:t>
            </a:r>
          </a:p>
          <a:p>
            <a:r>
              <a:rPr lang="en-GB" sz="2400" dirty="0"/>
              <a:t>	that the function accepts: 	</a:t>
            </a:r>
            <a:r>
              <a:rPr lang="en-GB" sz="2400" dirty="0">
                <a:solidFill>
                  <a:srgbClr val="E30613"/>
                </a:solidFill>
              </a:rPr>
              <a:t>1</a:t>
            </a:r>
          </a:p>
          <a:p>
            <a:r>
              <a:rPr lang="en-GB" sz="2400" dirty="0">
                <a:solidFill>
                  <a:srgbClr val="E30613"/>
                </a:solidFill>
              </a:rPr>
              <a:t>	</a:t>
            </a:r>
            <a:r>
              <a:rPr lang="en-GB" sz="2400" dirty="0"/>
              <a:t>name of Python function: </a:t>
            </a:r>
            <a:r>
              <a:rPr lang="en-GB" sz="2400" dirty="0">
                <a:solidFill>
                  <a:srgbClr val="E30613"/>
                </a:solidFill>
              </a:rPr>
              <a:t>	 _</a:t>
            </a:r>
            <a:r>
              <a:rPr lang="en-GB" sz="2400" dirty="0" err="1">
                <a:solidFill>
                  <a:srgbClr val="E30613"/>
                </a:solidFill>
              </a:rPr>
              <a:t>annual_earnings</a:t>
            </a:r>
            <a:endParaRPr lang="en-GB" sz="2400" dirty="0">
              <a:solidFill>
                <a:srgbClr val="E30613"/>
              </a:solidFill>
            </a:endParaRPr>
          </a:p>
        </p:txBody>
      </p:sp>
    </p:spTree>
    <p:extLst>
      <p:ext uri="{BB962C8B-B14F-4D97-AF65-F5344CB8AC3E}">
        <p14:creationId xmlns:p14="http://schemas.microsoft.com/office/powerpoint/2010/main" val="162205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Exploring Python in more depth</a:t>
            </a:r>
          </a:p>
          <a:p>
            <a:endParaRPr lang="en-US" sz="1000" dirty="0"/>
          </a:p>
        </p:txBody>
      </p:sp>
      <p:sp>
        <p:nvSpPr>
          <p:cNvPr id="4" name="Title 3"/>
          <p:cNvSpPr>
            <a:spLocks noGrp="1"/>
          </p:cNvSpPr>
          <p:nvPr>
            <p:ph type="title"/>
          </p:nvPr>
        </p:nvSpPr>
        <p:spPr>
          <a:xfrm>
            <a:off x="434816" y="354035"/>
            <a:ext cx="9794240" cy="693677"/>
          </a:xfrm>
        </p:spPr>
        <p:txBody>
          <a:bodyPr>
            <a:normAutofit/>
          </a:bodyPr>
          <a:lstStyle/>
          <a:p>
            <a:r>
              <a:rPr lang="en-GB" dirty="0">
                <a:solidFill>
                  <a:schemeClr val="accent1"/>
                </a:solidFill>
              </a:rPr>
              <a:t>Variable scope </a:t>
            </a:r>
            <a:endParaRPr lang="en-GB" dirty="0"/>
          </a:p>
        </p:txBody>
      </p:sp>
      <p:sp>
        <p:nvSpPr>
          <p:cNvPr id="7" name="Rectangle 6"/>
          <p:cNvSpPr/>
          <p:nvPr/>
        </p:nvSpPr>
        <p:spPr>
          <a:xfrm>
            <a:off x="364965" y="946112"/>
            <a:ext cx="9933941" cy="6001643"/>
          </a:xfrm>
          <a:prstGeom prst="rect">
            <a:avLst/>
          </a:prstGeom>
        </p:spPr>
        <p:txBody>
          <a:bodyPr wrap="square">
            <a:spAutoFit/>
          </a:bodyPr>
          <a:lstStyle/>
          <a:p>
            <a:r>
              <a:rPr lang="en-GB" sz="2400" dirty="0"/>
              <a:t>The scope of a variable refers to where it can be accessed. When you define variables within a function they are known as local variables and can only be assigned or referenced within that function and not within the main body of the script or other functions. </a:t>
            </a:r>
          </a:p>
          <a:p>
            <a:endParaRPr lang="en-GB" sz="2400" dirty="0"/>
          </a:p>
          <a:p>
            <a:r>
              <a:rPr lang="en-GB" sz="2400" dirty="0"/>
              <a:t>Any variables defined In the main body of the script are known as global variables and can be assigned or referenced anywhere including inside functions.</a:t>
            </a:r>
          </a:p>
          <a:p>
            <a:endParaRPr lang="en-GB" sz="2400" dirty="0"/>
          </a:p>
          <a:p>
            <a:r>
              <a:rPr lang="en-GB" sz="2400" i="1" dirty="0" err="1">
                <a:solidFill>
                  <a:schemeClr val="tx2">
                    <a:lumMod val="50000"/>
                    <a:lumOff val="50000"/>
                  </a:schemeClr>
                </a:solidFill>
              </a:rPr>
              <a:t>def</a:t>
            </a:r>
            <a:r>
              <a:rPr lang="en-GB" sz="2400" i="1" dirty="0">
                <a:solidFill>
                  <a:schemeClr val="tx2">
                    <a:lumMod val="50000"/>
                    <a:lumOff val="50000"/>
                  </a:schemeClr>
                </a:solidFill>
              </a:rPr>
              <a:t> function1 </a:t>
            </a:r>
          </a:p>
          <a:p>
            <a:r>
              <a:rPr lang="en-GB" sz="2400" i="1" dirty="0">
                <a:solidFill>
                  <a:schemeClr val="tx2">
                    <a:lumMod val="50000"/>
                    <a:lumOff val="50000"/>
                  </a:schemeClr>
                </a:solidFill>
              </a:rPr>
              <a:t>    f1 = g x g	f1 is a local variable accessible only within function1</a:t>
            </a:r>
          </a:p>
          <a:p>
            <a:r>
              <a:rPr lang="en-GB" sz="2400" i="1" dirty="0" err="1">
                <a:solidFill>
                  <a:schemeClr val="tx2">
                    <a:lumMod val="50000"/>
                    <a:lumOff val="50000"/>
                  </a:schemeClr>
                </a:solidFill>
              </a:rPr>
              <a:t>def</a:t>
            </a:r>
            <a:r>
              <a:rPr lang="en-GB" sz="2400" i="1" dirty="0">
                <a:solidFill>
                  <a:schemeClr val="tx2">
                    <a:lumMod val="50000"/>
                    <a:lumOff val="50000"/>
                  </a:schemeClr>
                </a:solidFill>
              </a:rPr>
              <a:t> function2</a:t>
            </a:r>
          </a:p>
          <a:p>
            <a:r>
              <a:rPr lang="en-GB" sz="2400" i="1" dirty="0">
                <a:solidFill>
                  <a:schemeClr val="tx2">
                    <a:lumMod val="50000"/>
                    <a:lumOff val="50000"/>
                  </a:schemeClr>
                </a:solidFill>
              </a:rPr>
              <a:t>    f2 = “Test”	f2 is a local variable accessible only within function2 </a:t>
            </a:r>
          </a:p>
          <a:p>
            <a:endParaRPr lang="en-GB" sz="2400" i="1" dirty="0">
              <a:solidFill>
                <a:schemeClr val="tx2">
                  <a:lumMod val="50000"/>
                  <a:lumOff val="50000"/>
                </a:schemeClr>
              </a:solidFill>
            </a:endParaRPr>
          </a:p>
          <a:p>
            <a:r>
              <a:rPr lang="en-GB" sz="2400" i="1" dirty="0">
                <a:solidFill>
                  <a:schemeClr val="tx2">
                    <a:lumMod val="50000"/>
                    <a:lumOff val="50000"/>
                  </a:schemeClr>
                </a:solidFill>
              </a:rPr>
              <a:t>#main body of script</a:t>
            </a:r>
          </a:p>
          <a:p>
            <a:r>
              <a:rPr lang="en-GB" sz="2400" i="1" dirty="0">
                <a:solidFill>
                  <a:schemeClr val="tx2">
                    <a:lumMod val="50000"/>
                    <a:lumOff val="50000"/>
                  </a:schemeClr>
                </a:solidFill>
              </a:rPr>
              <a:t>g = 9		g is a global variable accessible anywhere</a:t>
            </a:r>
          </a:p>
        </p:txBody>
      </p:sp>
    </p:spTree>
    <p:extLst>
      <p:ext uri="{BB962C8B-B14F-4D97-AF65-F5344CB8AC3E}">
        <p14:creationId xmlns:p14="http://schemas.microsoft.com/office/powerpoint/2010/main" val="384316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Exploring Python in more depth</a:t>
            </a:r>
          </a:p>
          <a:p>
            <a:endParaRPr lang="en-US" sz="1000" dirty="0"/>
          </a:p>
        </p:txBody>
      </p:sp>
      <p:sp>
        <p:nvSpPr>
          <p:cNvPr id="4" name="Title 3"/>
          <p:cNvSpPr>
            <a:spLocks noGrp="1"/>
          </p:cNvSpPr>
          <p:nvPr>
            <p:ph type="title"/>
          </p:nvPr>
        </p:nvSpPr>
        <p:spPr>
          <a:xfrm>
            <a:off x="434816" y="354035"/>
            <a:ext cx="9794240" cy="693677"/>
          </a:xfrm>
        </p:spPr>
        <p:txBody>
          <a:bodyPr>
            <a:normAutofit/>
          </a:bodyPr>
          <a:lstStyle/>
          <a:p>
            <a:r>
              <a:rPr lang="en-GB" dirty="0">
                <a:solidFill>
                  <a:schemeClr val="accent1"/>
                </a:solidFill>
              </a:rPr>
              <a:t>Variable scope </a:t>
            </a:r>
            <a:endParaRPr lang="en-GB" dirty="0"/>
          </a:p>
        </p:txBody>
      </p:sp>
      <p:sp>
        <p:nvSpPr>
          <p:cNvPr id="7" name="Rectangle 6"/>
          <p:cNvSpPr/>
          <p:nvPr/>
        </p:nvSpPr>
        <p:spPr>
          <a:xfrm>
            <a:off x="364965" y="946112"/>
            <a:ext cx="9933941" cy="5878532"/>
          </a:xfrm>
          <a:prstGeom prst="rect">
            <a:avLst/>
          </a:prstGeom>
        </p:spPr>
        <p:txBody>
          <a:bodyPr wrap="square">
            <a:spAutoFit/>
          </a:bodyPr>
          <a:lstStyle/>
          <a:p>
            <a:r>
              <a:rPr lang="en-GB" sz="2000" i="1" dirty="0" err="1">
                <a:solidFill>
                  <a:schemeClr val="tx2">
                    <a:lumMod val="50000"/>
                    <a:lumOff val="50000"/>
                  </a:schemeClr>
                </a:solidFill>
              </a:rPr>
              <a:t>def</a:t>
            </a:r>
            <a:r>
              <a:rPr lang="en-GB" sz="2000" i="1" dirty="0">
                <a:solidFill>
                  <a:schemeClr val="tx2">
                    <a:lumMod val="50000"/>
                    <a:lumOff val="50000"/>
                  </a:schemeClr>
                </a:solidFill>
              </a:rPr>
              <a:t> _</a:t>
            </a:r>
            <a:r>
              <a:rPr lang="en-GB" sz="2000" i="1" dirty="0" err="1">
                <a:solidFill>
                  <a:schemeClr val="tx2">
                    <a:lumMod val="50000"/>
                    <a:lumOff val="50000"/>
                  </a:schemeClr>
                </a:solidFill>
              </a:rPr>
              <a:t>annual_earnings</a:t>
            </a:r>
            <a:r>
              <a:rPr lang="en-GB" sz="2000" i="1" dirty="0">
                <a:solidFill>
                  <a:schemeClr val="tx2">
                    <a:lumMod val="50000"/>
                    <a:lumOff val="50000"/>
                  </a:schemeClr>
                </a:solidFill>
              </a:rPr>
              <a:t>(</a:t>
            </a:r>
            <a:r>
              <a:rPr lang="en-GB" sz="2000" i="1" dirty="0" err="1">
                <a:solidFill>
                  <a:schemeClr val="tx2">
                    <a:lumMod val="50000"/>
                    <a:lumOff val="50000"/>
                  </a:schemeClr>
                </a:solidFill>
              </a:rPr>
              <a:t>emp</a:t>
            </a:r>
            <a:r>
              <a:rPr lang="en-GB" sz="2000" i="1" dirty="0">
                <a:solidFill>
                  <a:schemeClr val="tx2">
                    <a:lumMod val="50000"/>
                    <a:lumOff val="50000"/>
                  </a:schemeClr>
                </a:solidFill>
              </a:rPr>
              <a:t>):</a:t>
            </a:r>
          </a:p>
          <a:p>
            <a:r>
              <a:rPr lang="en-GB" sz="2000" i="1" dirty="0">
                <a:solidFill>
                  <a:schemeClr val="tx2">
                    <a:lumMod val="50000"/>
                    <a:lumOff val="50000"/>
                  </a:schemeClr>
                </a:solidFill>
              </a:rPr>
              <a:t>    </a:t>
            </a:r>
            <a:r>
              <a:rPr lang="en-GB" sz="2000" i="1" dirty="0" err="1">
                <a:solidFill>
                  <a:schemeClr val="tx2">
                    <a:lumMod val="50000"/>
                    <a:lumOff val="50000"/>
                  </a:schemeClr>
                </a:solidFill>
              </a:rPr>
              <a:t>db</a:t>
            </a:r>
            <a:r>
              <a:rPr lang="en-GB" sz="2000" i="1" dirty="0">
                <a:solidFill>
                  <a:schemeClr val="tx2">
                    <a:lumMod val="50000"/>
                    <a:lumOff val="50000"/>
                  </a:schemeClr>
                </a:solidFill>
              </a:rPr>
              <a:t> = sqlite3.connect(‘u:/</a:t>
            </a:r>
            <a:r>
              <a:rPr lang="en-GB" sz="2000" i="1" dirty="0" err="1">
                <a:solidFill>
                  <a:schemeClr val="tx2">
                    <a:lumMod val="50000"/>
                    <a:lumOff val="50000"/>
                  </a:schemeClr>
                </a:solidFill>
              </a:rPr>
              <a:t>sqlite</a:t>
            </a:r>
            <a:r>
              <a:rPr lang="en-GB" sz="2000" i="1" dirty="0">
                <a:solidFill>
                  <a:schemeClr val="tx2">
                    <a:lumMod val="50000"/>
                    <a:lumOff val="50000"/>
                  </a:schemeClr>
                </a:solidFill>
              </a:rPr>
              <a:t>/</a:t>
            </a:r>
            <a:r>
              <a:rPr lang="en-GB" sz="2000" i="1" dirty="0" err="1">
                <a:solidFill>
                  <a:schemeClr val="tx2">
                    <a:lumMod val="50000"/>
                    <a:lumOff val="50000"/>
                  </a:schemeClr>
                </a:solidFill>
              </a:rPr>
              <a:t>teaching.db</a:t>
            </a:r>
            <a:r>
              <a:rPr lang="en-GB" sz="2000" i="1" dirty="0">
                <a:solidFill>
                  <a:schemeClr val="tx2">
                    <a:lumMod val="50000"/>
                    <a:lumOff val="50000"/>
                  </a:schemeClr>
                </a:solidFill>
              </a:rPr>
              <a:t>')</a:t>
            </a:r>
          </a:p>
          <a:p>
            <a:r>
              <a:rPr lang="en-GB" sz="2000" i="1" dirty="0">
                <a:solidFill>
                  <a:schemeClr val="tx2">
                    <a:lumMod val="50000"/>
                    <a:lumOff val="50000"/>
                  </a:schemeClr>
                </a:solidFill>
              </a:rPr>
              <a:t>    </a:t>
            </a:r>
            <a:r>
              <a:rPr lang="en-GB" sz="2000" i="1" dirty="0" err="1">
                <a:solidFill>
                  <a:schemeClr val="tx2">
                    <a:lumMod val="50000"/>
                    <a:lumOff val="50000"/>
                  </a:schemeClr>
                </a:solidFill>
              </a:rPr>
              <a:t>func_cursor</a:t>
            </a:r>
            <a:r>
              <a:rPr lang="en-GB" sz="2000" i="1" dirty="0">
                <a:solidFill>
                  <a:schemeClr val="tx2">
                    <a:lumMod val="50000"/>
                    <a:lumOff val="50000"/>
                  </a:schemeClr>
                </a:solidFill>
              </a:rPr>
              <a:t> = </a:t>
            </a:r>
            <a:r>
              <a:rPr lang="en-GB" sz="2000" i="1" dirty="0" err="1">
                <a:solidFill>
                  <a:schemeClr val="tx2">
                    <a:lumMod val="50000"/>
                    <a:lumOff val="50000"/>
                  </a:schemeClr>
                </a:solidFill>
              </a:rPr>
              <a:t>db.cursor</a:t>
            </a:r>
            <a:r>
              <a:rPr lang="en-GB" sz="2000" i="1" dirty="0">
                <a:solidFill>
                  <a:schemeClr val="tx2">
                    <a:lumMod val="50000"/>
                    <a:lumOff val="50000"/>
                  </a:schemeClr>
                </a:solidFill>
              </a:rPr>
              <a:t>()</a:t>
            </a:r>
          </a:p>
          <a:p>
            <a:r>
              <a:rPr lang="en-GB" sz="2000" i="1" dirty="0">
                <a:solidFill>
                  <a:schemeClr val="tx2">
                    <a:lumMod val="50000"/>
                    <a:lumOff val="50000"/>
                  </a:schemeClr>
                </a:solidFill>
              </a:rPr>
              <a:t>    </a:t>
            </a:r>
            <a:r>
              <a:rPr lang="en-GB" sz="2000" i="1" dirty="0" err="1">
                <a:solidFill>
                  <a:schemeClr val="tx2">
                    <a:lumMod val="50000"/>
                    <a:lumOff val="50000"/>
                  </a:schemeClr>
                </a:solidFill>
              </a:rPr>
              <a:t>sql_query</a:t>
            </a:r>
            <a:r>
              <a:rPr lang="en-GB" sz="2000" i="1" dirty="0">
                <a:solidFill>
                  <a:schemeClr val="tx2">
                    <a:lumMod val="50000"/>
                    <a:lumOff val="50000"/>
                  </a:schemeClr>
                </a:solidFill>
              </a:rPr>
              <a:t>="SELECT (</a:t>
            </a:r>
            <a:r>
              <a:rPr lang="en-GB" sz="2000" i="1" dirty="0" err="1">
                <a:solidFill>
                  <a:schemeClr val="tx2">
                    <a:lumMod val="50000"/>
                    <a:lumOff val="50000"/>
                  </a:schemeClr>
                </a:solidFill>
              </a:rPr>
              <a:t>monthly_sal</a:t>
            </a:r>
            <a:r>
              <a:rPr lang="en-GB" sz="2000" i="1" dirty="0">
                <a:solidFill>
                  <a:schemeClr val="tx2">
                    <a:lumMod val="50000"/>
                    <a:lumOff val="50000"/>
                  </a:schemeClr>
                </a:solidFill>
              </a:rPr>
              <a:t>*12)+IFNULL(commission,0) \ 		       FROM </a:t>
            </a:r>
            <a:r>
              <a:rPr lang="en-GB" sz="2000" i="1" dirty="0" err="1">
                <a:solidFill>
                  <a:schemeClr val="tx2">
                    <a:lumMod val="50000"/>
                    <a:lumOff val="50000"/>
                  </a:schemeClr>
                </a:solidFill>
              </a:rPr>
              <a:t>emp</a:t>
            </a:r>
            <a:r>
              <a:rPr lang="en-GB" sz="2000" i="1" dirty="0">
                <a:solidFill>
                  <a:schemeClr val="tx2">
                    <a:lumMod val="50000"/>
                    <a:lumOff val="50000"/>
                  </a:schemeClr>
                </a:solidFill>
              </a:rPr>
              <a:t> WHERE </a:t>
            </a:r>
            <a:r>
              <a:rPr lang="en-GB" sz="2000" i="1" dirty="0" err="1">
                <a:solidFill>
                  <a:schemeClr val="tx2">
                    <a:lumMod val="50000"/>
                    <a:lumOff val="50000"/>
                  </a:schemeClr>
                </a:solidFill>
              </a:rPr>
              <a:t>empno</a:t>
            </a:r>
            <a:r>
              <a:rPr lang="en-GB" sz="2000" i="1" dirty="0">
                <a:solidFill>
                  <a:schemeClr val="tx2">
                    <a:lumMod val="50000"/>
                    <a:lumOff val="50000"/>
                  </a:schemeClr>
                </a:solidFill>
              </a:rPr>
              <a:t>=(?)"</a:t>
            </a:r>
          </a:p>
          <a:p>
            <a:r>
              <a:rPr lang="en-GB" sz="2000" i="1" dirty="0">
                <a:solidFill>
                  <a:schemeClr val="tx2">
                    <a:lumMod val="50000"/>
                    <a:lumOff val="50000"/>
                  </a:schemeClr>
                </a:solidFill>
              </a:rPr>
              <a:t>    </a:t>
            </a:r>
            <a:r>
              <a:rPr lang="en-GB" sz="2000" i="1" dirty="0" err="1">
                <a:solidFill>
                  <a:schemeClr val="tx2">
                    <a:lumMod val="50000"/>
                    <a:lumOff val="50000"/>
                  </a:schemeClr>
                </a:solidFill>
              </a:rPr>
              <a:t>func_cursor.execute</a:t>
            </a:r>
            <a:r>
              <a:rPr lang="en-GB" sz="2000" i="1" dirty="0">
                <a:solidFill>
                  <a:schemeClr val="tx2">
                    <a:lumMod val="50000"/>
                    <a:lumOff val="50000"/>
                  </a:schemeClr>
                </a:solidFill>
              </a:rPr>
              <a:t>(</a:t>
            </a:r>
            <a:r>
              <a:rPr lang="en-GB" sz="2000" i="1" dirty="0" err="1">
                <a:solidFill>
                  <a:schemeClr val="tx2">
                    <a:lumMod val="50000"/>
                    <a:lumOff val="50000"/>
                  </a:schemeClr>
                </a:solidFill>
              </a:rPr>
              <a:t>func_sql_query</a:t>
            </a:r>
            <a:r>
              <a:rPr lang="en-GB" sz="2000" i="1" dirty="0">
                <a:solidFill>
                  <a:schemeClr val="tx2">
                    <a:lumMod val="50000"/>
                    <a:lumOff val="50000"/>
                  </a:schemeClr>
                </a:solidFill>
              </a:rPr>
              <a:t>,(</a:t>
            </a:r>
            <a:r>
              <a:rPr lang="en-GB" sz="2000" i="1" dirty="0" err="1">
                <a:solidFill>
                  <a:schemeClr val="tx2">
                    <a:lumMod val="50000"/>
                    <a:lumOff val="50000"/>
                  </a:schemeClr>
                </a:solidFill>
              </a:rPr>
              <a:t>emp</a:t>
            </a:r>
            <a:r>
              <a:rPr lang="en-GB" sz="2000" i="1" dirty="0">
                <a:solidFill>
                  <a:schemeClr val="tx2">
                    <a:lumMod val="50000"/>
                    <a:lumOff val="50000"/>
                  </a:schemeClr>
                </a:solidFill>
              </a:rPr>
              <a:t>,))</a:t>
            </a:r>
          </a:p>
          <a:p>
            <a:r>
              <a:rPr lang="en-GB" sz="2000" i="1" dirty="0">
                <a:solidFill>
                  <a:schemeClr val="tx2">
                    <a:lumMod val="50000"/>
                    <a:lumOff val="50000"/>
                  </a:schemeClr>
                </a:solidFill>
              </a:rPr>
              <a:t>    </a:t>
            </a:r>
            <a:r>
              <a:rPr lang="en-GB" sz="2000" i="1" dirty="0" err="1">
                <a:solidFill>
                  <a:schemeClr val="tx2">
                    <a:lumMod val="50000"/>
                    <a:lumOff val="50000"/>
                  </a:schemeClr>
                </a:solidFill>
              </a:rPr>
              <a:t>curr_emp</a:t>
            </a:r>
            <a:r>
              <a:rPr lang="en-GB" sz="2000" i="1" dirty="0">
                <a:solidFill>
                  <a:schemeClr val="tx2">
                    <a:lumMod val="50000"/>
                    <a:lumOff val="50000"/>
                  </a:schemeClr>
                </a:solidFill>
              </a:rPr>
              <a:t> = </a:t>
            </a:r>
            <a:r>
              <a:rPr lang="en-GB" sz="2000" i="1" dirty="0" err="1">
                <a:solidFill>
                  <a:schemeClr val="tx2">
                    <a:lumMod val="50000"/>
                    <a:lumOff val="50000"/>
                  </a:schemeClr>
                </a:solidFill>
              </a:rPr>
              <a:t>func_cursor.fetchone</a:t>
            </a:r>
            <a:r>
              <a:rPr lang="en-GB" sz="2000" i="1" dirty="0">
                <a:solidFill>
                  <a:schemeClr val="tx2">
                    <a:lumMod val="50000"/>
                    <a:lumOff val="50000"/>
                  </a:schemeClr>
                </a:solidFill>
              </a:rPr>
              <a:t>()</a:t>
            </a:r>
          </a:p>
          <a:p>
            <a:r>
              <a:rPr lang="en-GB" sz="2000" i="1" dirty="0">
                <a:solidFill>
                  <a:schemeClr val="tx2">
                    <a:lumMod val="50000"/>
                    <a:lumOff val="50000"/>
                  </a:schemeClr>
                </a:solidFill>
              </a:rPr>
              <a:t>    if </a:t>
            </a:r>
            <a:r>
              <a:rPr lang="en-GB" sz="2000" i="1" dirty="0" err="1">
                <a:solidFill>
                  <a:schemeClr val="tx2">
                    <a:lumMod val="50000"/>
                    <a:lumOff val="50000"/>
                  </a:schemeClr>
                </a:solidFill>
              </a:rPr>
              <a:t>curr_emp</a:t>
            </a:r>
            <a:r>
              <a:rPr lang="en-GB" sz="2000" i="1" dirty="0">
                <a:solidFill>
                  <a:schemeClr val="tx2">
                    <a:lumMod val="50000"/>
                    <a:lumOff val="50000"/>
                  </a:schemeClr>
                </a:solidFill>
              </a:rPr>
              <a:t>[0] is None:</a:t>
            </a:r>
          </a:p>
          <a:p>
            <a:r>
              <a:rPr lang="en-GB" sz="2000" i="1" dirty="0">
                <a:solidFill>
                  <a:schemeClr val="tx2">
                    <a:lumMod val="50000"/>
                    <a:lumOff val="50000"/>
                  </a:schemeClr>
                </a:solidFill>
              </a:rPr>
              <a:t>        return None</a:t>
            </a:r>
          </a:p>
          <a:p>
            <a:r>
              <a:rPr lang="en-GB" sz="2000" i="1" dirty="0">
                <a:solidFill>
                  <a:schemeClr val="tx2">
                    <a:lumMod val="50000"/>
                    <a:lumOff val="50000"/>
                  </a:schemeClr>
                </a:solidFill>
              </a:rPr>
              <a:t>    else:</a:t>
            </a:r>
          </a:p>
          <a:p>
            <a:r>
              <a:rPr lang="en-GB" sz="2000" i="1" dirty="0">
                <a:solidFill>
                  <a:schemeClr val="tx2">
                    <a:lumMod val="50000"/>
                    <a:lumOff val="50000"/>
                  </a:schemeClr>
                </a:solidFill>
              </a:rPr>
              <a:t>        return curr_emp0]</a:t>
            </a:r>
          </a:p>
          <a:p>
            <a:endParaRPr lang="en-GB" sz="2000" i="1" dirty="0">
              <a:solidFill>
                <a:schemeClr val="tx2">
                  <a:lumMod val="50000"/>
                  <a:lumOff val="50000"/>
                </a:schemeClr>
              </a:solidFill>
            </a:endParaRPr>
          </a:p>
          <a:p>
            <a:r>
              <a:rPr lang="en-GB" sz="2000" i="1" dirty="0">
                <a:solidFill>
                  <a:schemeClr val="tx2">
                    <a:lumMod val="50000"/>
                    <a:lumOff val="50000"/>
                  </a:schemeClr>
                </a:solidFill>
              </a:rPr>
              <a:t>#main body of script</a:t>
            </a:r>
          </a:p>
          <a:p>
            <a:r>
              <a:rPr lang="en-GB" sz="2000" i="1" dirty="0">
                <a:solidFill>
                  <a:schemeClr val="tx2">
                    <a:lumMod val="50000"/>
                    <a:lumOff val="50000"/>
                  </a:schemeClr>
                </a:solidFill>
              </a:rPr>
              <a:t>    </a:t>
            </a:r>
            <a:r>
              <a:rPr lang="en-GB" sz="2000" i="1" dirty="0" err="1">
                <a:solidFill>
                  <a:srgbClr val="FF0000"/>
                </a:solidFill>
              </a:rPr>
              <a:t>db.create_function</a:t>
            </a:r>
            <a:r>
              <a:rPr lang="en-GB" sz="2000" i="1" dirty="0">
                <a:solidFill>
                  <a:srgbClr val="FF0000"/>
                </a:solidFill>
              </a:rPr>
              <a:t>("EARNINGS", 1, _</a:t>
            </a:r>
            <a:r>
              <a:rPr lang="en-GB" sz="2000" i="1" dirty="0" err="1">
                <a:solidFill>
                  <a:srgbClr val="FF0000"/>
                </a:solidFill>
              </a:rPr>
              <a:t>annual_earnings</a:t>
            </a:r>
            <a:r>
              <a:rPr lang="en-GB" sz="2000" i="1" dirty="0">
                <a:solidFill>
                  <a:srgbClr val="FF0000"/>
                </a:solidFill>
              </a:rPr>
              <a:t>)</a:t>
            </a:r>
          </a:p>
          <a:p>
            <a:r>
              <a:rPr lang="en-GB" sz="2400" i="1" dirty="0">
                <a:solidFill>
                  <a:schemeClr val="tx2">
                    <a:lumMod val="50000"/>
                    <a:lumOff val="50000"/>
                  </a:schemeClr>
                </a:solidFill>
              </a:rPr>
              <a:t> </a:t>
            </a:r>
          </a:p>
          <a:p>
            <a:r>
              <a:rPr lang="en-GB" sz="2400" dirty="0"/>
              <a:t>The script will terminate with a ‘</a:t>
            </a:r>
            <a:r>
              <a:rPr lang="en-GB" sz="2400" dirty="0" err="1"/>
              <a:t>NameError</a:t>
            </a:r>
            <a:r>
              <a:rPr lang="en-GB" sz="2400" dirty="0"/>
              <a:t>: name '</a:t>
            </a:r>
            <a:r>
              <a:rPr lang="en-GB" sz="2400" dirty="0" err="1"/>
              <a:t>db</a:t>
            </a:r>
            <a:r>
              <a:rPr lang="en-GB" sz="2400" dirty="0"/>
              <a:t>' is not defined’ exception for the line in red above as the variable </a:t>
            </a:r>
            <a:r>
              <a:rPr lang="en-GB" sz="2400" dirty="0" err="1"/>
              <a:t>db</a:t>
            </a:r>
            <a:r>
              <a:rPr lang="en-GB" sz="2400" dirty="0"/>
              <a:t> is defined within the function and is not accessible to the main body of the script.</a:t>
            </a:r>
          </a:p>
        </p:txBody>
      </p:sp>
    </p:spTree>
    <p:extLst>
      <p:ext uri="{BB962C8B-B14F-4D97-AF65-F5344CB8AC3E}">
        <p14:creationId xmlns:p14="http://schemas.microsoft.com/office/powerpoint/2010/main" val="552941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Exploring Python in more depth</a:t>
            </a:r>
          </a:p>
          <a:p>
            <a:endParaRPr lang="en-US" sz="1000" dirty="0"/>
          </a:p>
        </p:txBody>
      </p:sp>
      <p:sp>
        <p:nvSpPr>
          <p:cNvPr id="4" name="Title 3"/>
          <p:cNvSpPr>
            <a:spLocks noGrp="1"/>
          </p:cNvSpPr>
          <p:nvPr>
            <p:ph type="title"/>
          </p:nvPr>
        </p:nvSpPr>
        <p:spPr>
          <a:xfrm>
            <a:off x="504667" y="385823"/>
            <a:ext cx="9794240" cy="693677"/>
          </a:xfrm>
        </p:spPr>
        <p:txBody>
          <a:bodyPr>
            <a:normAutofit/>
          </a:bodyPr>
          <a:lstStyle/>
          <a:p>
            <a:r>
              <a:rPr lang="en-GB" dirty="0">
                <a:solidFill>
                  <a:schemeClr val="accent1"/>
                </a:solidFill>
              </a:rPr>
              <a:t>Variable scope </a:t>
            </a:r>
            <a:endParaRPr lang="en-GB" dirty="0"/>
          </a:p>
        </p:txBody>
      </p:sp>
      <p:sp>
        <p:nvSpPr>
          <p:cNvPr id="8" name="Rectangle 7"/>
          <p:cNvSpPr/>
          <p:nvPr/>
        </p:nvSpPr>
        <p:spPr>
          <a:xfrm>
            <a:off x="364966" y="984744"/>
            <a:ext cx="9933941" cy="5262979"/>
          </a:xfrm>
          <a:prstGeom prst="rect">
            <a:avLst/>
          </a:prstGeom>
        </p:spPr>
        <p:txBody>
          <a:bodyPr wrap="square">
            <a:spAutoFit/>
          </a:bodyPr>
          <a:lstStyle/>
          <a:p>
            <a:r>
              <a:rPr lang="en-GB" sz="2400" dirty="0"/>
              <a:t>If a variable is accessed within a function and is not defined within that function, that variable must have been defined in the main body of the script (i.e. be a global variable) before the function is called otherwise a ‘</a:t>
            </a:r>
            <a:r>
              <a:rPr lang="en-GB" sz="2400" dirty="0" err="1"/>
              <a:t>NameError</a:t>
            </a:r>
            <a:r>
              <a:rPr lang="en-GB" sz="2400" dirty="0"/>
              <a:t>’ exception will be raised.</a:t>
            </a:r>
          </a:p>
          <a:p>
            <a:endParaRPr lang="en-GB" sz="2400" dirty="0"/>
          </a:p>
          <a:p>
            <a:r>
              <a:rPr lang="en-GB" sz="2400" i="1" dirty="0" err="1">
                <a:solidFill>
                  <a:schemeClr val="tx2">
                    <a:lumMod val="50000"/>
                    <a:lumOff val="50000"/>
                  </a:schemeClr>
                </a:solidFill>
              </a:rPr>
              <a:t>def</a:t>
            </a:r>
            <a:r>
              <a:rPr lang="en-GB" sz="2400" i="1" dirty="0">
                <a:solidFill>
                  <a:schemeClr val="tx2">
                    <a:lumMod val="50000"/>
                    <a:lumOff val="50000"/>
                  </a:schemeClr>
                </a:solidFill>
              </a:rPr>
              <a:t> _function1(</a:t>
            </a:r>
            <a:r>
              <a:rPr lang="en-GB" sz="2400" i="1" dirty="0" err="1">
                <a:solidFill>
                  <a:schemeClr val="tx2">
                    <a:lumMod val="50000"/>
                    <a:lumOff val="50000"/>
                  </a:schemeClr>
                </a:solidFill>
              </a:rPr>
              <a:t>lg</a:t>
            </a:r>
            <a:r>
              <a:rPr lang="en-GB" sz="2400" i="1" dirty="0">
                <a:solidFill>
                  <a:schemeClr val="tx2">
                    <a:lumMod val="50000"/>
                    <a:lumOff val="50000"/>
                  </a:schemeClr>
                </a:solidFill>
              </a:rPr>
              <a:t>):</a:t>
            </a:r>
          </a:p>
          <a:p>
            <a:r>
              <a:rPr lang="en-GB" sz="2400" i="1" dirty="0">
                <a:solidFill>
                  <a:schemeClr val="tx2">
                    <a:lumMod val="50000"/>
                    <a:lumOff val="50000"/>
                  </a:schemeClr>
                </a:solidFill>
              </a:rPr>
              <a:t>    lv = (</a:t>
            </a:r>
            <a:r>
              <a:rPr lang="en-GB" sz="2400" i="1" dirty="0" err="1">
                <a:solidFill>
                  <a:schemeClr val="tx2">
                    <a:lumMod val="50000"/>
                    <a:lumOff val="50000"/>
                  </a:schemeClr>
                </a:solidFill>
              </a:rPr>
              <a:t>lg</a:t>
            </a:r>
            <a:r>
              <a:rPr lang="en-GB" sz="2400" i="1" dirty="0">
                <a:solidFill>
                  <a:schemeClr val="tx2">
                    <a:lumMod val="50000"/>
                    <a:lumOff val="50000"/>
                  </a:schemeClr>
                </a:solidFill>
              </a:rPr>
              <a:t> * 2) + f	</a:t>
            </a:r>
            <a:r>
              <a:rPr lang="en-GB" sz="2400" dirty="0"/>
              <a:t>f is not defined within the function or as a</a:t>
            </a:r>
          </a:p>
          <a:p>
            <a:r>
              <a:rPr lang="en-GB" sz="2400" i="1" dirty="0">
                <a:solidFill>
                  <a:schemeClr val="tx2">
                    <a:lumMod val="50000"/>
                    <a:lumOff val="50000"/>
                  </a:schemeClr>
                </a:solidFill>
              </a:rPr>
              <a:t>    return lv		</a:t>
            </a:r>
            <a:r>
              <a:rPr lang="en-GB" sz="2400" dirty="0"/>
              <a:t>global variable in the main body of the script</a:t>
            </a:r>
          </a:p>
          <a:p>
            <a:r>
              <a:rPr lang="en-GB" sz="2400" i="1" dirty="0">
                <a:solidFill>
                  <a:schemeClr val="tx2">
                    <a:lumMod val="50000"/>
                    <a:lumOff val="50000"/>
                  </a:schemeClr>
                </a:solidFill>
              </a:rPr>
              <a:t>			</a:t>
            </a:r>
            <a:r>
              <a:rPr lang="en-GB" sz="2400" dirty="0"/>
              <a:t>before the function is called so a </a:t>
            </a:r>
            <a:r>
              <a:rPr lang="en-GB" sz="2400" dirty="0" err="1"/>
              <a:t>NameError</a:t>
            </a:r>
            <a:endParaRPr lang="en-GB" sz="2400" i="1" dirty="0">
              <a:solidFill>
                <a:schemeClr val="tx2">
                  <a:lumMod val="50000"/>
                  <a:lumOff val="50000"/>
                </a:schemeClr>
              </a:solidFill>
            </a:endParaRPr>
          </a:p>
          <a:p>
            <a:r>
              <a:rPr lang="en-GB" sz="2400" i="1" dirty="0">
                <a:solidFill>
                  <a:schemeClr val="tx2">
                    <a:lumMod val="50000"/>
                    <a:lumOff val="50000"/>
                  </a:schemeClr>
                </a:solidFill>
              </a:rPr>
              <a:t>#main body of script	</a:t>
            </a:r>
            <a:r>
              <a:rPr lang="en-GB" sz="2400" dirty="0"/>
              <a:t>exception will be raised</a:t>
            </a:r>
            <a:endParaRPr lang="en-GB" sz="2400" i="1" dirty="0">
              <a:solidFill>
                <a:schemeClr val="tx2">
                  <a:lumMod val="50000"/>
                  <a:lumOff val="50000"/>
                </a:schemeClr>
              </a:solidFill>
            </a:endParaRPr>
          </a:p>
          <a:p>
            <a:r>
              <a:rPr lang="en-GB" sz="2400" i="1" dirty="0">
                <a:solidFill>
                  <a:schemeClr val="tx2">
                    <a:lumMod val="50000"/>
                    <a:lumOff val="50000"/>
                  </a:schemeClr>
                </a:solidFill>
              </a:rPr>
              <a:t>g = 20				</a:t>
            </a:r>
          </a:p>
          <a:p>
            <a:r>
              <a:rPr lang="en-GB" sz="2400" i="1" dirty="0">
                <a:solidFill>
                  <a:schemeClr val="tx2">
                    <a:lumMod val="50000"/>
                    <a:lumOff val="50000"/>
                  </a:schemeClr>
                </a:solidFill>
              </a:rPr>
              <a:t>h = _function1(g)</a:t>
            </a:r>
          </a:p>
          <a:p>
            <a:r>
              <a:rPr lang="en-GB" sz="2400" i="1" dirty="0">
                <a:solidFill>
                  <a:schemeClr val="tx2">
                    <a:lumMod val="50000"/>
                    <a:lumOff val="50000"/>
                  </a:schemeClr>
                </a:solidFill>
              </a:rPr>
              <a:t>f = 3</a:t>
            </a:r>
          </a:p>
          <a:p>
            <a:r>
              <a:rPr lang="en-GB" sz="2400" i="1" dirty="0">
                <a:solidFill>
                  <a:schemeClr val="tx2">
                    <a:lumMod val="50000"/>
                    <a:lumOff val="50000"/>
                  </a:schemeClr>
                </a:solidFill>
              </a:rPr>
              <a:t>print (h)</a:t>
            </a:r>
          </a:p>
        </p:txBody>
      </p:sp>
      <p:cxnSp>
        <p:nvCxnSpPr>
          <p:cNvPr id="11" name="Straight Arrow Connector 10"/>
          <p:cNvCxnSpPr/>
          <p:nvPr/>
        </p:nvCxnSpPr>
        <p:spPr>
          <a:xfrm flipH="1">
            <a:off x="2933700" y="3390900"/>
            <a:ext cx="571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93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61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Exploring Python in more depth</a:t>
            </a:r>
          </a:p>
        </p:txBody>
      </p:sp>
      <p:sp>
        <p:nvSpPr>
          <p:cNvPr id="4" name="Title 3"/>
          <p:cNvSpPr>
            <a:spLocks noGrp="1"/>
          </p:cNvSpPr>
          <p:nvPr>
            <p:ph type="title"/>
          </p:nvPr>
        </p:nvSpPr>
        <p:spPr>
          <a:xfrm>
            <a:off x="504667" y="385823"/>
            <a:ext cx="9794240" cy="719077"/>
          </a:xfrm>
        </p:spPr>
        <p:txBody>
          <a:bodyPr>
            <a:normAutofit/>
          </a:bodyPr>
          <a:lstStyle/>
          <a:p>
            <a:r>
              <a:rPr lang="en-GB" dirty="0">
                <a:solidFill>
                  <a:schemeClr val="accent1"/>
                </a:solidFill>
              </a:rPr>
              <a:t>Python – more database examples  </a:t>
            </a:r>
            <a:endParaRPr lang="en-GB" dirty="0"/>
          </a:p>
        </p:txBody>
      </p:sp>
      <p:sp>
        <p:nvSpPr>
          <p:cNvPr id="7" name="Rectangle 6"/>
          <p:cNvSpPr/>
          <p:nvPr/>
        </p:nvSpPr>
        <p:spPr>
          <a:xfrm>
            <a:off x="504666" y="1245400"/>
            <a:ext cx="9933941" cy="1938992"/>
          </a:xfrm>
          <a:prstGeom prst="rect">
            <a:avLst/>
          </a:prstGeom>
        </p:spPr>
        <p:txBody>
          <a:bodyPr wrap="square">
            <a:spAutoFit/>
          </a:bodyPr>
          <a:lstStyle/>
          <a:p>
            <a:r>
              <a:rPr lang="en-GB" sz="2400" dirty="0"/>
              <a:t>In the last two weeks, we’ve seen how Python can be used to query and manipulate data in a SQLite database. This week we will explore more examples of writing Python to interact with a SQLite database and also see how to create and use your own functions. </a:t>
            </a:r>
          </a:p>
          <a:p>
            <a:endParaRPr lang="en-GB" sz="2400" dirty="0"/>
          </a:p>
        </p:txBody>
      </p:sp>
    </p:spTree>
    <p:extLst>
      <p:ext uri="{BB962C8B-B14F-4D97-AF65-F5344CB8AC3E}">
        <p14:creationId xmlns:p14="http://schemas.microsoft.com/office/powerpoint/2010/main" val="2629684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Exploring Python in more depth</a:t>
            </a:r>
          </a:p>
        </p:txBody>
      </p:sp>
      <p:sp>
        <p:nvSpPr>
          <p:cNvPr id="4" name="Title 3"/>
          <p:cNvSpPr>
            <a:spLocks noGrp="1"/>
          </p:cNvSpPr>
          <p:nvPr>
            <p:ph type="title"/>
          </p:nvPr>
        </p:nvSpPr>
        <p:spPr>
          <a:xfrm>
            <a:off x="504667" y="385823"/>
            <a:ext cx="9794240" cy="719077"/>
          </a:xfrm>
        </p:spPr>
        <p:txBody>
          <a:bodyPr>
            <a:normAutofit/>
          </a:bodyPr>
          <a:lstStyle/>
          <a:p>
            <a:r>
              <a:rPr lang="en-GB" dirty="0">
                <a:solidFill>
                  <a:schemeClr val="accent1"/>
                </a:solidFill>
              </a:rPr>
              <a:t>Python - loops  </a:t>
            </a:r>
            <a:endParaRPr lang="en-GB" dirty="0"/>
          </a:p>
        </p:txBody>
      </p:sp>
      <p:sp>
        <p:nvSpPr>
          <p:cNvPr id="5" name="Rectangle 4"/>
          <p:cNvSpPr/>
          <p:nvPr/>
        </p:nvSpPr>
        <p:spPr>
          <a:xfrm>
            <a:off x="504666" y="1245400"/>
            <a:ext cx="9933941" cy="5632311"/>
          </a:xfrm>
          <a:prstGeom prst="rect">
            <a:avLst/>
          </a:prstGeom>
        </p:spPr>
        <p:txBody>
          <a:bodyPr wrap="square">
            <a:spAutoFit/>
          </a:bodyPr>
          <a:lstStyle/>
          <a:p>
            <a:r>
              <a:rPr lang="en-GB" sz="2400" dirty="0"/>
              <a:t>Python provides two loop constructs, for and while.</a:t>
            </a:r>
          </a:p>
          <a:p>
            <a:endParaRPr lang="en-GB" sz="2400" dirty="0"/>
          </a:p>
          <a:p>
            <a:r>
              <a:rPr lang="en-GB" sz="2400" dirty="0"/>
              <a:t>We have seen a number of examples of how the for loop can be used to iterate through each row returned by a </a:t>
            </a:r>
            <a:r>
              <a:rPr lang="en-GB" sz="2400" dirty="0" err="1"/>
              <a:t>fetchall</a:t>
            </a:r>
            <a:r>
              <a:rPr lang="en-GB" sz="2400" dirty="0"/>
              <a:t> as follows:</a:t>
            </a:r>
          </a:p>
          <a:p>
            <a:endParaRPr lang="en-GB" sz="2400" dirty="0"/>
          </a:p>
          <a:p>
            <a:r>
              <a:rPr lang="en-GB" sz="2400" i="1" dirty="0" err="1">
                <a:solidFill>
                  <a:schemeClr val="tx2">
                    <a:lumMod val="50000"/>
                    <a:lumOff val="50000"/>
                  </a:schemeClr>
                </a:solidFill>
              </a:rPr>
              <a:t>all_emp_rows</a:t>
            </a:r>
            <a:r>
              <a:rPr lang="en-GB" sz="2400" i="1" dirty="0">
                <a:solidFill>
                  <a:schemeClr val="tx2">
                    <a:lumMod val="50000"/>
                    <a:lumOff val="50000"/>
                  </a:schemeClr>
                </a:solidFill>
              </a:rPr>
              <a:t>=</a:t>
            </a:r>
            <a:r>
              <a:rPr lang="en-GB" sz="2400" i="1" dirty="0" err="1">
                <a:solidFill>
                  <a:schemeClr val="tx2">
                    <a:lumMod val="50000"/>
                    <a:lumOff val="50000"/>
                  </a:schemeClr>
                </a:solidFill>
              </a:rPr>
              <a:t>cursor.fetchall</a:t>
            </a:r>
            <a:r>
              <a:rPr lang="en-GB" sz="2400" i="1" dirty="0">
                <a:solidFill>
                  <a:schemeClr val="tx2">
                    <a:lumMod val="50000"/>
                    <a:lumOff val="50000"/>
                  </a:schemeClr>
                </a:solidFill>
              </a:rPr>
              <a:t>()</a:t>
            </a:r>
            <a:endParaRPr lang="en-GB" sz="2400" dirty="0">
              <a:solidFill>
                <a:schemeClr val="tx2">
                  <a:lumMod val="50000"/>
                  <a:lumOff val="50000"/>
                </a:schemeClr>
              </a:solidFill>
            </a:endParaRPr>
          </a:p>
          <a:p>
            <a:r>
              <a:rPr lang="en-GB" sz="2400" i="1" dirty="0">
                <a:solidFill>
                  <a:schemeClr val="tx2">
                    <a:lumMod val="50000"/>
                    <a:lumOff val="50000"/>
                  </a:schemeClr>
                </a:solidFill>
              </a:rPr>
              <a:t>for </a:t>
            </a:r>
            <a:r>
              <a:rPr lang="en-GB" sz="2400" i="1" dirty="0" err="1">
                <a:solidFill>
                  <a:schemeClr val="tx2">
                    <a:lumMod val="50000"/>
                    <a:lumOff val="50000"/>
                  </a:schemeClr>
                </a:solidFill>
              </a:rPr>
              <a:t>emp_row</a:t>
            </a:r>
            <a:r>
              <a:rPr lang="en-GB" sz="2400" i="1" dirty="0">
                <a:solidFill>
                  <a:schemeClr val="tx2">
                    <a:lumMod val="50000"/>
                    <a:lumOff val="50000"/>
                  </a:schemeClr>
                </a:solidFill>
              </a:rPr>
              <a:t> in </a:t>
            </a:r>
            <a:r>
              <a:rPr lang="en-GB" sz="2400" i="1" dirty="0" err="1">
                <a:solidFill>
                  <a:schemeClr val="tx2">
                    <a:lumMod val="50000"/>
                    <a:lumOff val="50000"/>
                  </a:schemeClr>
                </a:solidFill>
              </a:rPr>
              <a:t>all_emp_rows</a:t>
            </a:r>
            <a:r>
              <a:rPr lang="en-GB" sz="2400" i="1" dirty="0">
                <a:solidFill>
                  <a:schemeClr val="tx2">
                    <a:lumMod val="50000"/>
                    <a:lumOff val="50000"/>
                  </a:schemeClr>
                </a:solidFill>
              </a:rPr>
              <a:t>:</a:t>
            </a:r>
          </a:p>
          <a:p>
            <a:r>
              <a:rPr lang="en-GB" sz="2400" dirty="0"/>
              <a:t>	&lt;some code&gt;</a:t>
            </a:r>
          </a:p>
          <a:p>
            <a:endParaRPr lang="en-GB" sz="2400" dirty="0"/>
          </a:p>
          <a:p>
            <a:r>
              <a:rPr lang="en-GB" sz="2400" dirty="0"/>
              <a:t>The while loop is used in Python to execute a block of code iteratively while a certain condition is true</a:t>
            </a:r>
          </a:p>
          <a:p>
            <a:endParaRPr lang="en-GB" sz="2400" dirty="0"/>
          </a:p>
          <a:p>
            <a:r>
              <a:rPr lang="en-GB" sz="2400" dirty="0"/>
              <a:t>while </a:t>
            </a:r>
            <a:r>
              <a:rPr lang="en-GB" sz="2400" i="1" dirty="0"/>
              <a:t>condition</a:t>
            </a:r>
            <a:r>
              <a:rPr lang="en-GB" sz="2400" dirty="0"/>
              <a:t>:</a:t>
            </a:r>
          </a:p>
          <a:p>
            <a:r>
              <a:rPr lang="en-GB" sz="2400" dirty="0"/>
              <a:t>	&lt;some code&gt;</a:t>
            </a:r>
          </a:p>
          <a:p>
            <a:endParaRPr lang="en-GB" sz="2400" dirty="0"/>
          </a:p>
        </p:txBody>
      </p:sp>
    </p:spTree>
    <p:extLst>
      <p:ext uri="{BB962C8B-B14F-4D97-AF65-F5344CB8AC3E}">
        <p14:creationId xmlns:p14="http://schemas.microsoft.com/office/powerpoint/2010/main" val="2517185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Exploring Python in more depth</a:t>
            </a:r>
          </a:p>
        </p:txBody>
      </p:sp>
      <p:sp>
        <p:nvSpPr>
          <p:cNvPr id="4" name="Title 3"/>
          <p:cNvSpPr>
            <a:spLocks noGrp="1"/>
          </p:cNvSpPr>
          <p:nvPr>
            <p:ph type="title"/>
          </p:nvPr>
        </p:nvSpPr>
        <p:spPr>
          <a:xfrm>
            <a:off x="504667" y="385823"/>
            <a:ext cx="9794240" cy="719077"/>
          </a:xfrm>
        </p:spPr>
        <p:txBody>
          <a:bodyPr>
            <a:normAutofit/>
          </a:bodyPr>
          <a:lstStyle/>
          <a:p>
            <a:r>
              <a:rPr lang="en-GB" dirty="0">
                <a:solidFill>
                  <a:schemeClr val="accent1"/>
                </a:solidFill>
              </a:rPr>
              <a:t>Python - loops  </a:t>
            </a:r>
            <a:endParaRPr lang="en-GB" dirty="0"/>
          </a:p>
        </p:txBody>
      </p:sp>
      <p:sp>
        <p:nvSpPr>
          <p:cNvPr id="5" name="Rectangle 4"/>
          <p:cNvSpPr/>
          <p:nvPr/>
        </p:nvSpPr>
        <p:spPr>
          <a:xfrm>
            <a:off x="434816" y="977900"/>
            <a:ext cx="9933941" cy="5940088"/>
          </a:xfrm>
          <a:prstGeom prst="rect">
            <a:avLst/>
          </a:prstGeom>
        </p:spPr>
        <p:txBody>
          <a:bodyPr wrap="square">
            <a:spAutoFit/>
          </a:bodyPr>
          <a:lstStyle/>
          <a:p>
            <a:r>
              <a:rPr lang="en-GB" sz="2400" dirty="0"/>
              <a:t>The script below uses </a:t>
            </a:r>
            <a:r>
              <a:rPr lang="en-GB" sz="2400" dirty="0" err="1"/>
              <a:t>fetchmany</a:t>
            </a:r>
            <a:r>
              <a:rPr lang="en-GB" sz="2400" dirty="0"/>
              <a:t>(5) to retrieve rows from a query five at a time. The while loop iterates through each set of five rows until no more are returned. The for loop iterates through each individual row in the current set of five and prints the data for that row,</a:t>
            </a:r>
          </a:p>
          <a:p>
            <a:endParaRPr lang="en-GB" sz="2400" dirty="0"/>
          </a:p>
          <a:p>
            <a:r>
              <a:rPr lang="en-GB" sz="2000" i="1" dirty="0">
                <a:solidFill>
                  <a:schemeClr val="tx2">
                    <a:lumMod val="50000"/>
                    <a:lumOff val="50000"/>
                  </a:schemeClr>
                </a:solidFill>
              </a:rPr>
              <a:t>cursor = </a:t>
            </a:r>
            <a:r>
              <a:rPr lang="en-GB" sz="2000" i="1" dirty="0" err="1">
                <a:solidFill>
                  <a:schemeClr val="tx2">
                    <a:lumMod val="50000"/>
                    <a:lumOff val="50000"/>
                  </a:schemeClr>
                </a:solidFill>
              </a:rPr>
              <a:t>db.cursor</a:t>
            </a:r>
            <a:r>
              <a:rPr lang="en-GB" sz="2000" i="1" dirty="0">
                <a:solidFill>
                  <a:schemeClr val="tx2">
                    <a:lumMod val="50000"/>
                    <a:lumOff val="50000"/>
                  </a:schemeClr>
                </a:solidFill>
              </a:rPr>
              <a:t>()</a:t>
            </a:r>
          </a:p>
          <a:p>
            <a:r>
              <a:rPr lang="en-GB" sz="2000" i="1" dirty="0" err="1">
                <a:solidFill>
                  <a:schemeClr val="tx2">
                    <a:lumMod val="50000"/>
                    <a:lumOff val="50000"/>
                  </a:schemeClr>
                </a:solidFill>
              </a:rPr>
              <a:t>sql_query</a:t>
            </a:r>
            <a:r>
              <a:rPr lang="en-GB" sz="2000" i="1" dirty="0">
                <a:solidFill>
                  <a:schemeClr val="tx2">
                    <a:lumMod val="50000"/>
                    <a:lumOff val="50000"/>
                  </a:schemeClr>
                </a:solidFill>
              </a:rPr>
              <a:t> = "SELECT </a:t>
            </a:r>
            <a:r>
              <a:rPr lang="en-GB" sz="2000" i="1" dirty="0" err="1">
                <a:solidFill>
                  <a:schemeClr val="tx2">
                    <a:lumMod val="50000"/>
                    <a:lumOff val="50000"/>
                  </a:schemeClr>
                </a:solidFill>
              </a:rPr>
              <a:t>descrip</a:t>
            </a:r>
            <a:r>
              <a:rPr lang="en-GB" sz="2000" i="1" dirty="0">
                <a:solidFill>
                  <a:schemeClr val="tx2">
                    <a:lumMod val="50000"/>
                    <a:lumOff val="50000"/>
                  </a:schemeClr>
                </a:solidFill>
              </a:rPr>
              <a:t>, </a:t>
            </a:r>
            <a:r>
              <a:rPr lang="en-GB" sz="2000" i="1" dirty="0" err="1">
                <a:solidFill>
                  <a:schemeClr val="tx2">
                    <a:lumMod val="50000"/>
                    <a:lumOff val="50000"/>
                  </a:schemeClr>
                </a:solidFill>
              </a:rPr>
              <a:t>o.ordid</a:t>
            </a:r>
            <a:r>
              <a:rPr lang="en-GB" sz="2000" i="1" dirty="0">
                <a:solidFill>
                  <a:schemeClr val="tx2">
                    <a:lumMod val="50000"/>
                    <a:lumOff val="50000"/>
                  </a:schemeClr>
                </a:solidFill>
              </a:rPr>
              <a:t>, </a:t>
            </a:r>
            <a:r>
              <a:rPr lang="en-GB" sz="2000" i="1" dirty="0" err="1">
                <a:solidFill>
                  <a:schemeClr val="tx2">
                    <a:lumMod val="50000"/>
                    <a:lumOff val="50000"/>
                  </a:schemeClr>
                </a:solidFill>
              </a:rPr>
              <a:t>orderdate</a:t>
            </a:r>
            <a:r>
              <a:rPr lang="en-GB" sz="2000" i="1" dirty="0">
                <a:solidFill>
                  <a:schemeClr val="tx2">
                    <a:lumMod val="50000"/>
                    <a:lumOff val="50000"/>
                  </a:schemeClr>
                </a:solidFill>
              </a:rPr>
              <a:t>, qty FROM item </a:t>
            </a:r>
            <a:r>
              <a:rPr lang="en-GB" sz="2000" i="1" dirty="0" err="1">
                <a:solidFill>
                  <a:schemeClr val="tx2">
                    <a:lumMod val="50000"/>
                    <a:lumOff val="50000"/>
                  </a:schemeClr>
                </a:solidFill>
              </a:rPr>
              <a:t>i</a:t>
            </a:r>
            <a:r>
              <a:rPr lang="en-GB" sz="2000" i="1" dirty="0">
                <a:solidFill>
                  <a:schemeClr val="tx2">
                    <a:lumMod val="50000"/>
                    <a:lumOff val="50000"/>
                  </a:schemeClr>
                </a:solidFill>
              </a:rPr>
              <a:t> \</a:t>
            </a:r>
          </a:p>
          <a:p>
            <a:r>
              <a:rPr lang="en-GB" sz="2000" i="1" dirty="0">
                <a:solidFill>
                  <a:schemeClr val="tx2">
                    <a:lumMod val="50000"/>
                    <a:lumOff val="50000"/>
                  </a:schemeClr>
                </a:solidFill>
              </a:rPr>
              <a:t>			 INNER JOIN product p ON </a:t>
            </a:r>
            <a:r>
              <a:rPr lang="en-GB" sz="2000" i="1" dirty="0" err="1">
                <a:solidFill>
                  <a:schemeClr val="tx2">
                    <a:lumMod val="50000"/>
                    <a:lumOff val="50000"/>
                  </a:schemeClr>
                </a:solidFill>
              </a:rPr>
              <a:t>p.prodid</a:t>
            </a:r>
            <a:r>
              <a:rPr lang="en-GB" sz="2000" i="1" dirty="0">
                <a:solidFill>
                  <a:schemeClr val="tx2">
                    <a:lumMod val="50000"/>
                    <a:lumOff val="50000"/>
                  </a:schemeClr>
                </a:solidFill>
              </a:rPr>
              <a:t> = </a:t>
            </a:r>
            <a:r>
              <a:rPr lang="en-GB" sz="2000" i="1" dirty="0" err="1">
                <a:solidFill>
                  <a:schemeClr val="tx2">
                    <a:lumMod val="50000"/>
                    <a:lumOff val="50000"/>
                  </a:schemeClr>
                </a:solidFill>
              </a:rPr>
              <a:t>i.prodid</a:t>
            </a:r>
            <a:r>
              <a:rPr lang="en-GB" sz="2000" i="1" dirty="0">
                <a:solidFill>
                  <a:schemeClr val="tx2">
                    <a:lumMod val="50000"/>
                    <a:lumOff val="50000"/>
                  </a:schemeClr>
                </a:solidFill>
              </a:rPr>
              <a:t> \</a:t>
            </a:r>
          </a:p>
          <a:p>
            <a:r>
              <a:rPr lang="en-GB" sz="2000" i="1" dirty="0">
                <a:solidFill>
                  <a:schemeClr val="tx2">
                    <a:lumMod val="50000"/>
                    <a:lumOff val="50000"/>
                  </a:schemeClr>
                </a:solidFill>
              </a:rPr>
              <a:t>			 INNER JOIN </a:t>
            </a:r>
            <a:r>
              <a:rPr lang="en-GB" sz="2000" i="1" dirty="0" err="1">
                <a:solidFill>
                  <a:schemeClr val="tx2">
                    <a:lumMod val="50000"/>
                    <a:lumOff val="50000"/>
                  </a:schemeClr>
                </a:solidFill>
              </a:rPr>
              <a:t>ord</a:t>
            </a:r>
            <a:r>
              <a:rPr lang="en-GB" sz="2000" i="1" dirty="0">
                <a:solidFill>
                  <a:schemeClr val="tx2">
                    <a:lumMod val="50000"/>
                    <a:lumOff val="50000"/>
                  </a:schemeClr>
                </a:solidFill>
              </a:rPr>
              <a:t> o ON </a:t>
            </a:r>
            <a:r>
              <a:rPr lang="en-GB" sz="2000" i="1" dirty="0" err="1">
                <a:solidFill>
                  <a:schemeClr val="tx2">
                    <a:lumMod val="50000"/>
                    <a:lumOff val="50000"/>
                  </a:schemeClr>
                </a:solidFill>
              </a:rPr>
              <a:t>o.ordid</a:t>
            </a:r>
            <a:r>
              <a:rPr lang="en-GB" sz="2000" i="1" dirty="0">
                <a:solidFill>
                  <a:schemeClr val="tx2">
                    <a:lumMod val="50000"/>
                    <a:lumOff val="50000"/>
                  </a:schemeClr>
                </a:solidFill>
              </a:rPr>
              <a:t> = </a:t>
            </a:r>
            <a:r>
              <a:rPr lang="en-GB" sz="2000" i="1" dirty="0" err="1">
                <a:solidFill>
                  <a:schemeClr val="tx2">
                    <a:lumMod val="50000"/>
                    <a:lumOff val="50000"/>
                  </a:schemeClr>
                </a:solidFill>
              </a:rPr>
              <a:t>i.ordid</a:t>
            </a:r>
            <a:r>
              <a:rPr lang="en-GB" sz="2000" i="1" dirty="0">
                <a:solidFill>
                  <a:schemeClr val="tx2">
                    <a:lumMod val="50000"/>
                    <a:lumOff val="50000"/>
                  </a:schemeClr>
                </a:solidFill>
              </a:rPr>
              <a:t> \</a:t>
            </a:r>
          </a:p>
          <a:p>
            <a:r>
              <a:rPr lang="en-GB" sz="2000" i="1" dirty="0">
                <a:solidFill>
                  <a:schemeClr val="tx2">
                    <a:lumMod val="50000"/>
                    <a:lumOff val="50000"/>
                  </a:schemeClr>
                </a:solidFill>
              </a:rPr>
              <a:t>			 ORDER BY </a:t>
            </a:r>
            <a:r>
              <a:rPr lang="en-GB" sz="2000" i="1" dirty="0" err="1">
                <a:solidFill>
                  <a:schemeClr val="tx2">
                    <a:lumMod val="50000"/>
                    <a:lumOff val="50000"/>
                  </a:schemeClr>
                </a:solidFill>
              </a:rPr>
              <a:t>p.prodid</a:t>
            </a:r>
            <a:r>
              <a:rPr lang="en-GB" sz="2000" i="1" dirty="0">
                <a:solidFill>
                  <a:schemeClr val="tx2">
                    <a:lumMod val="50000"/>
                    <a:lumOff val="50000"/>
                  </a:schemeClr>
                </a:solidFill>
              </a:rPr>
              <a:t>, </a:t>
            </a:r>
            <a:r>
              <a:rPr lang="en-GB" sz="2000" i="1" dirty="0" err="1">
                <a:solidFill>
                  <a:schemeClr val="tx2">
                    <a:lumMod val="50000"/>
                    <a:lumOff val="50000"/>
                  </a:schemeClr>
                </a:solidFill>
              </a:rPr>
              <a:t>o.ordid</a:t>
            </a:r>
            <a:r>
              <a:rPr lang="en-GB" sz="2000" i="1" dirty="0">
                <a:solidFill>
                  <a:schemeClr val="tx2">
                    <a:lumMod val="50000"/>
                    <a:lumOff val="50000"/>
                  </a:schemeClr>
                </a:solidFill>
              </a:rPr>
              <a:t>"</a:t>
            </a:r>
          </a:p>
          <a:p>
            <a:r>
              <a:rPr lang="en-GB" sz="2000" i="1" dirty="0" err="1">
                <a:solidFill>
                  <a:schemeClr val="tx2">
                    <a:lumMod val="50000"/>
                    <a:lumOff val="50000"/>
                  </a:schemeClr>
                </a:solidFill>
              </a:rPr>
              <a:t>cursor.execute</a:t>
            </a:r>
            <a:r>
              <a:rPr lang="en-GB" sz="2000" i="1" dirty="0">
                <a:solidFill>
                  <a:schemeClr val="tx2">
                    <a:lumMod val="50000"/>
                    <a:lumOff val="50000"/>
                  </a:schemeClr>
                </a:solidFill>
              </a:rPr>
              <a:t>(</a:t>
            </a:r>
            <a:r>
              <a:rPr lang="en-GB" sz="2000" i="1" dirty="0" err="1">
                <a:solidFill>
                  <a:schemeClr val="tx2">
                    <a:lumMod val="50000"/>
                    <a:lumOff val="50000"/>
                  </a:schemeClr>
                </a:solidFill>
              </a:rPr>
              <a:t>sql_query</a:t>
            </a:r>
            <a:r>
              <a:rPr lang="en-GB" sz="2000" i="1" dirty="0">
                <a:solidFill>
                  <a:schemeClr val="tx2">
                    <a:lumMod val="50000"/>
                    <a:lumOff val="50000"/>
                  </a:schemeClr>
                </a:solidFill>
              </a:rPr>
              <a:t>)</a:t>
            </a:r>
          </a:p>
          <a:p>
            <a:r>
              <a:rPr lang="en-GB" sz="2000" i="1" dirty="0" err="1">
                <a:solidFill>
                  <a:schemeClr val="tx2">
                    <a:lumMod val="50000"/>
                    <a:lumOff val="50000"/>
                  </a:schemeClr>
                </a:solidFill>
              </a:rPr>
              <a:t>next_set_of_rows</a:t>
            </a:r>
            <a:r>
              <a:rPr lang="en-GB" sz="2000" i="1" dirty="0">
                <a:solidFill>
                  <a:schemeClr val="tx2">
                    <a:lumMod val="50000"/>
                    <a:lumOff val="50000"/>
                  </a:schemeClr>
                </a:solidFill>
              </a:rPr>
              <a:t>=</a:t>
            </a:r>
            <a:r>
              <a:rPr lang="en-GB" sz="2000" i="1" dirty="0" err="1">
                <a:solidFill>
                  <a:schemeClr val="tx2">
                    <a:lumMod val="50000"/>
                    <a:lumOff val="50000"/>
                  </a:schemeClr>
                </a:solidFill>
              </a:rPr>
              <a:t>cursor.fetchmany</a:t>
            </a:r>
            <a:r>
              <a:rPr lang="en-GB" sz="2000" i="1" dirty="0">
                <a:solidFill>
                  <a:schemeClr val="tx2">
                    <a:lumMod val="50000"/>
                    <a:lumOff val="50000"/>
                  </a:schemeClr>
                </a:solidFill>
              </a:rPr>
              <a:t>(5)</a:t>
            </a:r>
          </a:p>
          <a:p>
            <a:r>
              <a:rPr lang="en-GB" sz="2000" i="1" dirty="0">
                <a:solidFill>
                  <a:schemeClr val="tx2">
                    <a:lumMod val="50000"/>
                    <a:lumOff val="50000"/>
                  </a:schemeClr>
                </a:solidFill>
              </a:rPr>
              <a:t>while </a:t>
            </a:r>
            <a:r>
              <a:rPr lang="en-GB" sz="2000" i="1" dirty="0" err="1">
                <a:solidFill>
                  <a:schemeClr val="tx2">
                    <a:lumMod val="50000"/>
                    <a:lumOff val="50000"/>
                  </a:schemeClr>
                </a:solidFill>
              </a:rPr>
              <a:t>next_set_of_rows</a:t>
            </a:r>
            <a:r>
              <a:rPr lang="en-GB" sz="2000" i="1" dirty="0">
                <a:solidFill>
                  <a:schemeClr val="tx2">
                    <a:lumMod val="50000"/>
                    <a:lumOff val="50000"/>
                  </a:schemeClr>
                </a:solidFill>
              </a:rPr>
              <a:t>:</a:t>
            </a:r>
          </a:p>
          <a:p>
            <a:r>
              <a:rPr lang="en-GB" sz="2000" i="1" dirty="0">
                <a:solidFill>
                  <a:schemeClr val="tx2">
                    <a:lumMod val="50000"/>
                    <a:lumOff val="50000"/>
                  </a:schemeClr>
                </a:solidFill>
              </a:rPr>
              <a:t>	print("Printing next set of rows")</a:t>
            </a:r>
          </a:p>
          <a:p>
            <a:r>
              <a:rPr lang="en-GB" sz="2000" i="1" dirty="0">
                <a:solidFill>
                  <a:schemeClr val="tx2">
                    <a:lumMod val="50000"/>
                    <a:lumOff val="50000"/>
                  </a:schemeClr>
                </a:solidFill>
              </a:rPr>
              <a:t>	for </a:t>
            </a:r>
            <a:r>
              <a:rPr lang="en-GB" sz="2000" i="1" dirty="0" err="1">
                <a:solidFill>
                  <a:schemeClr val="tx2">
                    <a:lumMod val="50000"/>
                    <a:lumOff val="50000"/>
                  </a:schemeClr>
                </a:solidFill>
              </a:rPr>
              <a:t>item_row</a:t>
            </a:r>
            <a:r>
              <a:rPr lang="en-GB" sz="2000" i="1" dirty="0">
                <a:solidFill>
                  <a:schemeClr val="tx2">
                    <a:lumMod val="50000"/>
                    <a:lumOff val="50000"/>
                  </a:schemeClr>
                </a:solidFill>
              </a:rPr>
              <a:t> in </a:t>
            </a:r>
            <a:r>
              <a:rPr lang="en-GB" sz="2000" i="1" dirty="0" err="1">
                <a:solidFill>
                  <a:schemeClr val="tx2">
                    <a:lumMod val="50000"/>
                    <a:lumOff val="50000"/>
                  </a:schemeClr>
                </a:solidFill>
              </a:rPr>
              <a:t>next_set_of_rows</a:t>
            </a:r>
            <a:r>
              <a:rPr lang="en-GB" sz="2000" i="1" dirty="0">
                <a:solidFill>
                  <a:schemeClr val="tx2">
                    <a:lumMod val="50000"/>
                    <a:lumOff val="50000"/>
                  </a:schemeClr>
                </a:solidFill>
              </a:rPr>
              <a:t>:</a:t>
            </a:r>
          </a:p>
          <a:p>
            <a:r>
              <a:rPr lang="en-GB" sz="2000" i="1" dirty="0">
                <a:solidFill>
                  <a:schemeClr val="tx2">
                    <a:lumMod val="50000"/>
                    <a:lumOff val="50000"/>
                  </a:schemeClr>
                </a:solidFill>
              </a:rPr>
              <a:t>		print('{0}, {1}, {2}, {3},'.format(</a:t>
            </a:r>
            <a:r>
              <a:rPr lang="en-GB" sz="2000" i="1" dirty="0" err="1">
                <a:solidFill>
                  <a:schemeClr val="tx2">
                    <a:lumMod val="50000"/>
                    <a:lumOff val="50000"/>
                  </a:schemeClr>
                </a:solidFill>
              </a:rPr>
              <a:t>item_row</a:t>
            </a:r>
            <a:r>
              <a:rPr lang="en-GB" sz="2000" i="1" dirty="0">
                <a:solidFill>
                  <a:schemeClr val="tx2">
                    <a:lumMod val="50000"/>
                    <a:lumOff val="50000"/>
                  </a:schemeClr>
                </a:solidFill>
              </a:rPr>
              <a:t>[0],\</a:t>
            </a:r>
          </a:p>
          <a:p>
            <a:r>
              <a:rPr lang="en-GB" sz="2000" i="1" dirty="0">
                <a:solidFill>
                  <a:schemeClr val="tx2">
                    <a:lumMod val="50000"/>
                    <a:lumOff val="50000"/>
                  </a:schemeClr>
                </a:solidFill>
              </a:rPr>
              <a:t>			</a:t>
            </a:r>
            <a:r>
              <a:rPr lang="en-GB" sz="2000" i="1" dirty="0" err="1">
                <a:solidFill>
                  <a:schemeClr val="tx2">
                    <a:lumMod val="50000"/>
                    <a:lumOff val="50000"/>
                  </a:schemeClr>
                </a:solidFill>
              </a:rPr>
              <a:t>item_row</a:t>
            </a:r>
            <a:r>
              <a:rPr lang="en-GB" sz="2000" i="1" dirty="0">
                <a:solidFill>
                  <a:schemeClr val="tx2">
                    <a:lumMod val="50000"/>
                    <a:lumOff val="50000"/>
                  </a:schemeClr>
                </a:solidFill>
              </a:rPr>
              <a:t>[1],</a:t>
            </a:r>
            <a:r>
              <a:rPr lang="en-GB" sz="2000" i="1" dirty="0" err="1">
                <a:solidFill>
                  <a:schemeClr val="tx2">
                    <a:lumMod val="50000"/>
                    <a:lumOff val="50000"/>
                  </a:schemeClr>
                </a:solidFill>
              </a:rPr>
              <a:t>item_row</a:t>
            </a:r>
            <a:r>
              <a:rPr lang="en-GB" sz="2000" i="1" dirty="0">
                <a:solidFill>
                  <a:schemeClr val="tx2">
                    <a:lumMod val="50000"/>
                    <a:lumOff val="50000"/>
                  </a:schemeClr>
                </a:solidFill>
              </a:rPr>
              <a:t>[2],</a:t>
            </a:r>
            <a:r>
              <a:rPr lang="en-GB" sz="2000" i="1" dirty="0" err="1">
                <a:solidFill>
                  <a:schemeClr val="tx2">
                    <a:lumMod val="50000"/>
                    <a:lumOff val="50000"/>
                  </a:schemeClr>
                </a:solidFill>
              </a:rPr>
              <a:t>item_row</a:t>
            </a:r>
            <a:r>
              <a:rPr lang="en-GB" sz="2000" i="1" dirty="0">
                <a:solidFill>
                  <a:schemeClr val="tx2">
                    <a:lumMod val="50000"/>
                    <a:lumOff val="50000"/>
                  </a:schemeClr>
                </a:solidFill>
              </a:rPr>
              <a:t>[3]))</a:t>
            </a:r>
          </a:p>
          <a:p>
            <a:r>
              <a:rPr lang="en-GB" sz="2000" i="1" dirty="0">
                <a:solidFill>
                  <a:schemeClr val="tx2">
                    <a:lumMod val="50000"/>
                    <a:lumOff val="50000"/>
                  </a:schemeClr>
                </a:solidFill>
              </a:rPr>
              <a:t>	</a:t>
            </a:r>
            <a:r>
              <a:rPr lang="en-GB" sz="2000" i="1" dirty="0" err="1">
                <a:solidFill>
                  <a:schemeClr val="tx2">
                    <a:lumMod val="50000"/>
                    <a:lumOff val="50000"/>
                  </a:schemeClr>
                </a:solidFill>
              </a:rPr>
              <a:t>next_set_of_rows</a:t>
            </a:r>
            <a:r>
              <a:rPr lang="en-GB" sz="2000" i="1" dirty="0">
                <a:solidFill>
                  <a:schemeClr val="tx2">
                    <a:lumMod val="50000"/>
                    <a:lumOff val="50000"/>
                  </a:schemeClr>
                </a:solidFill>
              </a:rPr>
              <a:t>=</a:t>
            </a:r>
            <a:r>
              <a:rPr lang="en-GB" sz="2000" i="1" dirty="0" err="1">
                <a:solidFill>
                  <a:schemeClr val="tx2">
                    <a:lumMod val="50000"/>
                    <a:lumOff val="50000"/>
                  </a:schemeClr>
                </a:solidFill>
              </a:rPr>
              <a:t>cursor.fetchmany</a:t>
            </a:r>
            <a:r>
              <a:rPr lang="en-GB" sz="2000" i="1" dirty="0">
                <a:solidFill>
                  <a:schemeClr val="tx2">
                    <a:lumMod val="50000"/>
                    <a:lumOff val="50000"/>
                  </a:schemeClr>
                </a:solidFill>
              </a:rPr>
              <a:t>(5)</a:t>
            </a:r>
          </a:p>
        </p:txBody>
      </p:sp>
    </p:spTree>
    <p:extLst>
      <p:ext uri="{BB962C8B-B14F-4D97-AF65-F5344CB8AC3E}">
        <p14:creationId xmlns:p14="http://schemas.microsoft.com/office/powerpoint/2010/main" val="2296234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Exploring Python in more depth</a:t>
            </a:r>
          </a:p>
        </p:txBody>
      </p:sp>
      <p:sp>
        <p:nvSpPr>
          <p:cNvPr id="4" name="Title 3"/>
          <p:cNvSpPr>
            <a:spLocks noGrp="1"/>
          </p:cNvSpPr>
          <p:nvPr>
            <p:ph type="title"/>
          </p:nvPr>
        </p:nvSpPr>
        <p:spPr>
          <a:xfrm>
            <a:off x="504667" y="385823"/>
            <a:ext cx="9794240" cy="719077"/>
          </a:xfrm>
        </p:spPr>
        <p:txBody>
          <a:bodyPr>
            <a:normAutofit/>
          </a:bodyPr>
          <a:lstStyle/>
          <a:p>
            <a:r>
              <a:rPr lang="en-GB" dirty="0">
                <a:solidFill>
                  <a:schemeClr val="accent1"/>
                </a:solidFill>
              </a:rPr>
              <a:t>Python – break  </a:t>
            </a:r>
            <a:endParaRPr lang="en-GB" dirty="0"/>
          </a:p>
        </p:txBody>
      </p:sp>
      <p:sp>
        <p:nvSpPr>
          <p:cNvPr id="5" name="Rectangle 4"/>
          <p:cNvSpPr/>
          <p:nvPr/>
        </p:nvSpPr>
        <p:spPr>
          <a:xfrm>
            <a:off x="434816" y="977900"/>
            <a:ext cx="9933941" cy="6247864"/>
          </a:xfrm>
          <a:prstGeom prst="rect">
            <a:avLst/>
          </a:prstGeom>
        </p:spPr>
        <p:txBody>
          <a:bodyPr wrap="square">
            <a:spAutoFit/>
          </a:bodyPr>
          <a:lstStyle/>
          <a:p>
            <a:r>
              <a:rPr lang="en-GB" sz="2400" dirty="0"/>
              <a:t>The break statement is used to break out of a loop. The previous script can be re-written using break but will produce exactly the same results. Note that </a:t>
            </a:r>
            <a:r>
              <a:rPr lang="en-GB" sz="2400" i="1" dirty="0" err="1">
                <a:solidFill>
                  <a:schemeClr val="tx2">
                    <a:lumMod val="50000"/>
                    <a:lumOff val="50000"/>
                  </a:schemeClr>
                </a:solidFill>
              </a:rPr>
              <a:t>next_set_of_rows</a:t>
            </a:r>
            <a:r>
              <a:rPr lang="en-GB" sz="2400" i="1" dirty="0">
                <a:solidFill>
                  <a:schemeClr val="tx2">
                    <a:lumMod val="50000"/>
                    <a:lumOff val="50000"/>
                  </a:schemeClr>
                </a:solidFill>
              </a:rPr>
              <a:t> = </a:t>
            </a:r>
            <a:r>
              <a:rPr lang="en-GB" sz="2400" i="1" dirty="0" err="1">
                <a:solidFill>
                  <a:schemeClr val="tx2">
                    <a:lumMod val="50000"/>
                    <a:lumOff val="50000"/>
                  </a:schemeClr>
                </a:solidFill>
              </a:rPr>
              <a:t>cursor.fetchmany</a:t>
            </a:r>
            <a:r>
              <a:rPr lang="en-GB" sz="2400" i="1" dirty="0">
                <a:solidFill>
                  <a:schemeClr val="tx2">
                    <a:lumMod val="50000"/>
                    <a:lumOff val="50000"/>
                  </a:schemeClr>
                </a:solidFill>
              </a:rPr>
              <a:t>(5) </a:t>
            </a:r>
            <a:r>
              <a:rPr lang="en-GB" sz="2400" dirty="0"/>
              <a:t>is now only called once within the loop.</a:t>
            </a:r>
          </a:p>
          <a:p>
            <a:endParaRPr lang="en-GB" sz="2400" dirty="0"/>
          </a:p>
          <a:p>
            <a:r>
              <a:rPr lang="en-GB" sz="2000" i="1" dirty="0">
                <a:solidFill>
                  <a:schemeClr val="tx2">
                    <a:lumMod val="50000"/>
                    <a:lumOff val="50000"/>
                  </a:schemeClr>
                </a:solidFill>
              </a:rPr>
              <a:t>cursor = </a:t>
            </a:r>
            <a:r>
              <a:rPr lang="en-GB" sz="2000" i="1" dirty="0" err="1">
                <a:solidFill>
                  <a:schemeClr val="tx2">
                    <a:lumMod val="50000"/>
                    <a:lumOff val="50000"/>
                  </a:schemeClr>
                </a:solidFill>
              </a:rPr>
              <a:t>db.cursor</a:t>
            </a:r>
            <a:r>
              <a:rPr lang="en-GB" sz="2000" i="1" dirty="0">
                <a:solidFill>
                  <a:schemeClr val="tx2">
                    <a:lumMod val="50000"/>
                    <a:lumOff val="50000"/>
                  </a:schemeClr>
                </a:solidFill>
              </a:rPr>
              <a:t>()</a:t>
            </a:r>
          </a:p>
          <a:p>
            <a:r>
              <a:rPr lang="en-GB" sz="2000" i="1" dirty="0" err="1">
                <a:solidFill>
                  <a:schemeClr val="tx2">
                    <a:lumMod val="50000"/>
                    <a:lumOff val="50000"/>
                  </a:schemeClr>
                </a:solidFill>
              </a:rPr>
              <a:t>sql_query</a:t>
            </a:r>
            <a:r>
              <a:rPr lang="en-GB" sz="2000" i="1" dirty="0">
                <a:solidFill>
                  <a:schemeClr val="tx2">
                    <a:lumMod val="50000"/>
                    <a:lumOff val="50000"/>
                  </a:schemeClr>
                </a:solidFill>
              </a:rPr>
              <a:t> = "SELECT </a:t>
            </a:r>
            <a:r>
              <a:rPr lang="en-GB" sz="2000" i="1" dirty="0" err="1">
                <a:solidFill>
                  <a:schemeClr val="tx2">
                    <a:lumMod val="50000"/>
                    <a:lumOff val="50000"/>
                  </a:schemeClr>
                </a:solidFill>
              </a:rPr>
              <a:t>descrip</a:t>
            </a:r>
            <a:r>
              <a:rPr lang="en-GB" sz="2000" i="1" dirty="0">
                <a:solidFill>
                  <a:schemeClr val="tx2">
                    <a:lumMod val="50000"/>
                    <a:lumOff val="50000"/>
                  </a:schemeClr>
                </a:solidFill>
              </a:rPr>
              <a:t>, </a:t>
            </a:r>
            <a:r>
              <a:rPr lang="en-GB" sz="2000" i="1" dirty="0" err="1">
                <a:solidFill>
                  <a:schemeClr val="tx2">
                    <a:lumMod val="50000"/>
                    <a:lumOff val="50000"/>
                  </a:schemeClr>
                </a:solidFill>
              </a:rPr>
              <a:t>o.ordid</a:t>
            </a:r>
            <a:r>
              <a:rPr lang="en-GB" sz="2000" i="1" dirty="0">
                <a:solidFill>
                  <a:schemeClr val="tx2">
                    <a:lumMod val="50000"/>
                    <a:lumOff val="50000"/>
                  </a:schemeClr>
                </a:solidFill>
              </a:rPr>
              <a:t>, </a:t>
            </a:r>
            <a:r>
              <a:rPr lang="en-GB" sz="2000" i="1" dirty="0" err="1">
                <a:solidFill>
                  <a:schemeClr val="tx2">
                    <a:lumMod val="50000"/>
                    <a:lumOff val="50000"/>
                  </a:schemeClr>
                </a:solidFill>
              </a:rPr>
              <a:t>orderdate</a:t>
            </a:r>
            <a:r>
              <a:rPr lang="en-GB" sz="2000" i="1" dirty="0">
                <a:solidFill>
                  <a:schemeClr val="tx2">
                    <a:lumMod val="50000"/>
                    <a:lumOff val="50000"/>
                  </a:schemeClr>
                </a:solidFill>
              </a:rPr>
              <a:t>, qty FROM item </a:t>
            </a:r>
            <a:r>
              <a:rPr lang="en-GB" sz="2000" i="1" dirty="0" err="1">
                <a:solidFill>
                  <a:schemeClr val="tx2">
                    <a:lumMod val="50000"/>
                    <a:lumOff val="50000"/>
                  </a:schemeClr>
                </a:solidFill>
              </a:rPr>
              <a:t>i</a:t>
            </a:r>
            <a:r>
              <a:rPr lang="en-GB" sz="2000" i="1" dirty="0">
                <a:solidFill>
                  <a:schemeClr val="tx2">
                    <a:lumMod val="50000"/>
                    <a:lumOff val="50000"/>
                  </a:schemeClr>
                </a:solidFill>
              </a:rPr>
              <a:t> \</a:t>
            </a:r>
          </a:p>
          <a:p>
            <a:r>
              <a:rPr lang="en-GB" sz="2000" i="1" dirty="0">
                <a:solidFill>
                  <a:schemeClr val="tx2">
                    <a:lumMod val="50000"/>
                    <a:lumOff val="50000"/>
                  </a:schemeClr>
                </a:solidFill>
              </a:rPr>
              <a:t>			 INNER JOIN product p ON </a:t>
            </a:r>
            <a:r>
              <a:rPr lang="en-GB" sz="2000" i="1" dirty="0" err="1">
                <a:solidFill>
                  <a:schemeClr val="tx2">
                    <a:lumMod val="50000"/>
                    <a:lumOff val="50000"/>
                  </a:schemeClr>
                </a:solidFill>
              </a:rPr>
              <a:t>p.prodid</a:t>
            </a:r>
            <a:r>
              <a:rPr lang="en-GB" sz="2000" i="1" dirty="0">
                <a:solidFill>
                  <a:schemeClr val="tx2">
                    <a:lumMod val="50000"/>
                    <a:lumOff val="50000"/>
                  </a:schemeClr>
                </a:solidFill>
              </a:rPr>
              <a:t> = </a:t>
            </a:r>
            <a:r>
              <a:rPr lang="en-GB" sz="2000" i="1" dirty="0" err="1">
                <a:solidFill>
                  <a:schemeClr val="tx2">
                    <a:lumMod val="50000"/>
                    <a:lumOff val="50000"/>
                  </a:schemeClr>
                </a:solidFill>
              </a:rPr>
              <a:t>i.prodid</a:t>
            </a:r>
            <a:r>
              <a:rPr lang="en-GB" sz="2000" i="1" dirty="0">
                <a:solidFill>
                  <a:schemeClr val="tx2">
                    <a:lumMod val="50000"/>
                    <a:lumOff val="50000"/>
                  </a:schemeClr>
                </a:solidFill>
              </a:rPr>
              <a:t> \</a:t>
            </a:r>
          </a:p>
          <a:p>
            <a:r>
              <a:rPr lang="en-GB" sz="2000" i="1" dirty="0">
                <a:solidFill>
                  <a:schemeClr val="tx2">
                    <a:lumMod val="50000"/>
                    <a:lumOff val="50000"/>
                  </a:schemeClr>
                </a:solidFill>
              </a:rPr>
              <a:t>			 INNER JOIN </a:t>
            </a:r>
            <a:r>
              <a:rPr lang="en-GB" sz="2000" i="1" dirty="0" err="1">
                <a:solidFill>
                  <a:schemeClr val="tx2">
                    <a:lumMod val="50000"/>
                    <a:lumOff val="50000"/>
                  </a:schemeClr>
                </a:solidFill>
              </a:rPr>
              <a:t>ord</a:t>
            </a:r>
            <a:r>
              <a:rPr lang="en-GB" sz="2000" i="1" dirty="0">
                <a:solidFill>
                  <a:schemeClr val="tx2">
                    <a:lumMod val="50000"/>
                    <a:lumOff val="50000"/>
                  </a:schemeClr>
                </a:solidFill>
              </a:rPr>
              <a:t> o ON </a:t>
            </a:r>
            <a:r>
              <a:rPr lang="en-GB" sz="2000" i="1" dirty="0" err="1">
                <a:solidFill>
                  <a:schemeClr val="tx2">
                    <a:lumMod val="50000"/>
                    <a:lumOff val="50000"/>
                  </a:schemeClr>
                </a:solidFill>
              </a:rPr>
              <a:t>o.ordid</a:t>
            </a:r>
            <a:r>
              <a:rPr lang="en-GB" sz="2000" i="1" dirty="0">
                <a:solidFill>
                  <a:schemeClr val="tx2">
                    <a:lumMod val="50000"/>
                    <a:lumOff val="50000"/>
                  </a:schemeClr>
                </a:solidFill>
              </a:rPr>
              <a:t> = </a:t>
            </a:r>
            <a:r>
              <a:rPr lang="en-GB" sz="2000" i="1" dirty="0" err="1">
                <a:solidFill>
                  <a:schemeClr val="tx2">
                    <a:lumMod val="50000"/>
                    <a:lumOff val="50000"/>
                  </a:schemeClr>
                </a:solidFill>
              </a:rPr>
              <a:t>i.ordid</a:t>
            </a:r>
            <a:r>
              <a:rPr lang="en-GB" sz="2000" i="1" dirty="0">
                <a:solidFill>
                  <a:schemeClr val="tx2">
                    <a:lumMod val="50000"/>
                    <a:lumOff val="50000"/>
                  </a:schemeClr>
                </a:solidFill>
              </a:rPr>
              <a:t> \</a:t>
            </a:r>
          </a:p>
          <a:p>
            <a:r>
              <a:rPr lang="en-GB" sz="2000" i="1" dirty="0">
                <a:solidFill>
                  <a:schemeClr val="tx2">
                    <a:lumMod val="50000"/>
                    <a:lumOff val="50000"/>
                  </a:schemeClr>
                </a:solidFill>
              </a:rPr>
              <a:t>			 ORDER BY </a:t>
            </a:r>
            <a:r>
              <a:rPr lang="en-GB" sz="2000" i="1" dirty="0" err="1">
                <a:solidFill>
                  <a:schemeClr val="tx2">
                    <a:lumMod val="50000"/>
                    <a:lumOff val="50000"/>
                  </a:schemeClr>
                </a:solidFill>
              </a:rPr>
              <a:t>p.prodid</a:t>
            </a:r>
            <a:r>
              <a:rPr lang="en-GB" sz="2000" i="1" dirty="0">
                <a:solidFill>
                  <a:schemeClr val="tx2">
                    <a:lumMod val="50000"/>
                    <a:lumOff val="50000"/>
                  </a:schemeClr>
                </a:solidFill>
              </a:rPr>
              <a:t>, </a:t>
            </a:r>
            <a:r>
              <a:rPr lang="en-GB" sz="2000" i="1" dirty="0" err="1">
                <a:solidFill>
                  <a:schemeClr val="tx2">
                    <a:lumMod val="50000"/>
                    <a:lumOff val="50000"/>
                  </a:schemeClr>
                </a:solidFill>
              </a:rPr>
              <a:t>o.ordid</a:t>
            </a:r>
            <a:r>
              <a:rPr lang="en-GB" sz="2000" i="1" dirty="0">
                <a:solidFill>
                  <a:schemeClr val="tx2">
                    <a:lumMod val="50000"/>
                    <a:lumOff val="50000"/>
                  </a:schemeClr>
                </a:solidFill>
              </a:rPr>
              <a:t>"</a:t>
            </a:r>
          </a:p>
          <a:p>
            <a:r>
              <a:rPr lang="en-GB" sz="2000" i="1" dirty="0" err="1">
                <a:solidFill>
                  <a:schemeClr val="tx2">
                    <a:lumMod val="50000"/>
                    <a:lumOff val="50000"/>
                  </a:schemeClr>
                </a:solidFill>
              </a:rPr>
              <a:t>cursor.execute</a:t>
            </a:r>
            <a:r>
              <a:rPr lang="en-GB" sz="2000" i="1" dirty="0">
                <a:solidFill>
                  <a:schemeClr val="tx2">
                    <a:lumMod val="50000"/>
                    <a:lumOff val="50000"/>
                  </a:schemeClr>
                </a:solidFill>
              </a:rPr>
              <a:t>(</a:t>
            </a:r>
            <a:r>
              <a:rPr lang="en-GB" sz="2000" i="1" dirty="0" err="1">
                <a:solidFill>
                  <a:schemeClr val="tx2">
                    <a:lumMod val="50000"/>
                    <a:lumOff val="50000"/>
                  </a:schemeClr>
                </a:solidFill>
              </a:rPr>
              <a:t>sql_query</a:t>
            </a:r>
            <a:r>
              <a:rPr lang="en-GB" sz="2000" i="1" dirty="0">
                <a:solidFill>
                  <a:schemeClr val="tx2">
                    <a:lumMod val="50000"/>
                    <a:lumOff val="50000"/>
                  </a:schemeClr>
                </a:solidFill>
              </a:rPr>
              <a:t>)</a:t>
            </a:r>
          </a:p>
          <a:p>
            <a:r>
              <a:rPr lang="en-GB" sz="2000" i="1" dirty="0">
                <a:solidFill>
                  <a:schemeClr val="tx2">
                    <a:lumMod val="50000"/>
                    <a:lumOff val="50000"/>
                  </a:schemeClr>
                </a:solidFill>
              </a:rPr>
              <a:t>while True:</a:t>
            </a:r>
          </a:p>
          <a:p>
            <a:r>
              <a:rPr lang="en-GB" sz="2000" i="1" dirty="0">
                <a:solidFill>
                  <a:schemeClr val="tx2">
                    <a:lumMod val="50000"/>
                    <a:lumOff val="50000"/>
                  </a:schemeClr>
                </a:solidFill>
              </a:rPr>
              <a:t>	</a:t>
            </a:r>
            <a:r>
              <a:rPr lang="en-GB" sz="2000" i="1" dirty="0" err="1">
                <a:solidFill>
                  <a:schemeClr val="tx2">
                    <a:lumMod val="50000"/>
                    <a:lumOff val="50000"/>
                  </a:schemeClr>
                </a:solidFill>
              </a:rPr>
              <a:t>next_set_of_rows</a:t>
            </a:r>
            <a:r>
              <a:rPr lang="en-GB" sz="2000" i="1" dirty="0">
                <a:solidFill>
                  <a:schemeClr val="tx2">
                    <a:lumMod val="50000"/>
                    <a:lumOff val="50000"/>
                  </a:schemeClr>
                </a:solidFill>
              </a:rPr>
              <a:t> = </a:t>
            </a:r>
            <a:r>
              <a:rPr lang="en-GB" sz="2000" i="1" dirty="0" err="1">
                <a:solidFill>
                  <a:schemeClr val="tx2">
                    <a:lumMod val="50000"/>
                    <a:lumOff val="50000"/>
                  </a:schemeClr>
                </a:solidFill>
              </a:rPr>
              <a:t>cursor.fetchmany</a:t>
            </a:r>
            <a:r>
              <a:rPr lang="en-GB" sz="2000" i="1" dirty="0">
                <a:solidFill>
                  <a:schemeClr val="tx2">
                    <a:lumMod val="50000"/>
                    <a:lumOff val="50000"/>
                  </a:schemeClr>
                </a:solidFill>
              </a:rPr>
              <a:t>(5)</a:t>
            </a:r>
          </a:p>
          <a:p>
            <a:r>
              <a:rPr lang="en-GB" sz="2000" i="1" dirty="0">
                <a:solidFill>
                  <a:schemeClr val="tx2">
                    <a:lumMod val="50000"/>
                    <a:lumOff val="50000"/>
                  </a:schemeClr>
                </a:solidFill>
              </a:rPr>
              <a:t>	if not </a:t>
            </a:r>
            <a:r>
              <a:rPr lang="en-GB" sz="2000" i="1" dirty="0" err="1">
                <a:solidFill>
                  <a:schemeClr val="tx2">
                    <a:lumMod val="50000"/>
                    <a:lumOff val="50000"/>
                  </a:schemeClr>
                </a:solidFill>
              </a:rPr>
              <a:t>next_set_of_rows</a:t>
            </a:r>
            <a:r>
              <a:rPr lang="en-GB" sz="2000" i="1" dirty="0">
                <a:solidFill>
                  <a:schemeClr val="tx2">
                    <a:lumMod val="50000"/>
                    <a:lumOff val="50000"/>
                  </a:schemeClr>
                </a:solidFill>
              </a:rPr>
              <a:t>:</a:t>
            </a:r>
          </a:p>
          <a:p>
            <a:r>
              <a:rPr lang="en-GB" sz="2000" i="1" dirty="0">
                <a:solidFill>
                  <a:schemeClr val="tx2">
                    <a:lumMod val="50000"/>
                    <a:lumOff val="50000"/>
                  </a:schemeClr>
                </a:solidFill>
              </a:rPr>
              <a:t>		break</a:t>
            </a:r>
          </a:p>
          <a:p>
            <a:r>
              <a:rPr lang="en-GB" sz="2000" i="1" dirty="0">
                <a:solidFill>
                  <a:schemeClr val="tx2">
                    <a:lumMod val="50000"/>
                    <a:lumOff val="50000"/>
                  </a:schemeClr>
                </a:solidFill>
              </a:rPr>
              <a:t>	print("Printing next set of rows")</a:t>
            </a:r>
          </a:p>
          <a:p>
            <a:r>
              <a:rPr lang="en-GB" sz="2000" i="1" dirty="0">
                <a:solidFill>
                  <a:schemeClr val="tx2">
                    <a:lumMod val="50000"/>
                    <a:lumOff val="50000"/>
                  </a:schemeClr>
                </a:solidFill>
              </a:rPr>
              <a:t>	for </a:t>
            </a:r>
            <a:r>
              <a:rPr lang="en-GB" sz="2000" i="1" dirty="0" err="1">
                <a:solidFill>
                  <a:schemeClr val="tx2">
                    <a:lumMod val="50000"/>
                    <a:lumOff val="50000"/>
                  </a:schemeClr>
                </a:solidFill>
              </a:rPr>
              <a:t>item_row</a:t>
            </a:r>
            <a:r>
              <a:rPr lang="en-GB" sz="2000" i="1" dirty="0">
                <a:solidFill>
                  <a:schemeClr val="tx2">
                    <a:lumMod val="50000"/>
                    <a:lumOff val="50000"/>
                  </a:schemeClr>
                </a:solidFill>
              </a:rPr>
              <a:t> in </a:t>
            </a:r>
            <a:r>
              <a:rPr lang="en-GB" sz="2000" i="1" dirty="0" err="1">
                <a:solidFill>
                  <a:schemeClr val="tx2">
                    <a:lumMod val="50000"/>
                    <a:lumOff val="50000"/>
                  </a:schemeClr>
                </a:solidFill>
              </a:rPr>
              <a:t>next_set_of_rows</a:t>
            </a:r>
            <a:r>
              <a:rPr lang="en-GB" sz="2000" i="1" dirty="0">
                <a:solidFill>
                  <a:schemeClr val="tx2">
                    <a:lumMod val="50000"/>
                    <a:lumOff val="50000"/>
                  </a:schemeClr>
                </a:solidFill>
              </a:rPr>
              <a:t>:</a:t>
            </a:r>
          </a:p>
          <a:p>
            <a:r>
              <a:rPr lang="en-GB" sz="2000" i="1" dirty="0">
                <a:solidFill>
                  <a:schemeClr val="tx2">
                    <a:lumMod val="50000"/>
                    <a:lumOff val="50000"/>
                  </a:schemeClr>
                </a:solidFill>
              </a:rPr>
              <a:t>		print('{0}, {1}, {2}, {3},'.format(</a:t>
            </a:r>
            <a:r>
              <a:rPr lang="en-GB" sz="2000" i="1" dirty="0" err="1">
                <a:solidFill>
                  <a:schemeClr val="tx2">
                    <a:lumMod val="50000"/>
                    <a:lumOff val="50000"/>
                  </a:schemeClr>
                </a:solidFill>
              </a:rPr>
              <a:t>item_row</a:t>
            </a:r>
            <a:r>
              <a:rPr lang="en-GB" sz="2000" i="1" dirty="0">
                <a:solidFill>
                  <a:schemeClr val="tx2">
                    <a:lumMod val="50000"/>
                    <a:lumOff val="50000"/>
                  </a:schemeClr>
                </a:solidFill>
              </a:rPr>
              <a:t>[0],\</a:t>
            </a:r>
          </a:p>
          <a:p>
            <a:r>
              <a:rPr lang="en-GB" sz="2000" i="1" dirty="0">
                <a:solidFill>
                  <a:schemeClr val="tx2">
                    <a:lumMod val="50000"/>
                    <a:lumOff val="50000"/>
                  </a:schemeClr>
                </a:solidFill>
              </a:rPr>
              <a:t>			</a:t>
            </a:r>
            <a:r>
              <a:rPr lang="en-GB" sz="2000" i="1" dirty="0" err="1">
                <a:solidFill>
                  <a:schemeClr val="tx2">
                    <a:lumMod val="50000"/>
                    <a:lumOff val="50000"/>
                  </a:schemeClr>
                </a:solidFill>
              </a:rPr>
              <a:t>item_row</a:t>
            </a:r>
            <a:r>
              <a:rPr lang="en-GB" sz="2000" i="1" dirty="0">
                <a:solidFill>
                  <a:schemeClr val="tx2">
                    <a:lumMod val="50000"/>
                    <a:lumOff val="50000"/>
                  </a:schemeClr>
                </a:solidFill>
              </a:rPr>
              <a:t>[1],</a:t>
            </a:r>
            <a:r>
              <a:rPr lang="en-GB" sz="2000" i="1" dirty="0" err="1">
                <a:solidFill>
                  <a:schemeClr val="tx2">
                    <a:lumMod val="50000"/>
                    <a:lumOff val="50000"/>
                  </a:schemeClr>
                </a:solidFill>
              </a:rPr>
              <a:t>item_row</a:t>
            </a:r>
            <a:r>
              <a:rPr lang="en-GB" sz="2000" i="1" dirty="0">
                <a:solidFill>
                  <a:schemeClr val="tx2">
                    <a:lumMod val="50000"/>
                    <a:lumOff val="50000"/>
                  </a:schemeClr>
                </a:solidFill>
              </a:rPr>
              <a:t>[2],</a:t>
            </a:r>
            <a:r>
              <a:rPr lang="en-GB" sz="2000" i="1" dirty="0" err="1">
                <a:solidFill>
                  <a:schemeClr val="tx2">
                    <a:lumMod val="50000"/>
                    <a:lumOff val="50000"/>
                  </a:schemeClr>
                </a:solidFill>
              </a:rPr>
              <a:t>item_row</a:t>
            </a:r>
            <a:r>
              <a:rPr lang="en-GB" sz="2000" i="1" dirty="0">
                <a:solidFill>
                  <a:schemeClr val="tx2">
                    <a:lumMod val="50000"/>
                    <a:lumOff val="50000"/>
                  </a:schemeClr>
                </a:solidFill>
              </a:rPr>
              <a:t>[3]))</a:t>
            </a:r>
          </a:p>
        </p:txBody>
      </p:sp>
    </p:spTree>
    <p:extLst>
      <p:ext uri="{BB962C8B-B14F-4D97-AF65-F5344CB8AC3E}">
        <p14:creationId xmlns:p14="http://schemas.microsoft.com/office/powerpoint/2010/main" val="336608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Exploring Python in more depth</a:t>
            </a:r>
          </a:p>
        </p:txBody>
      </p:sp>
      <p:sp>
        <p:nvSpPr>
          <p:cNvPr id="4" name="Title 3"/>
          <p:cNvSpPr>
            <a:spLocks noGrp="1"/>
          </p:cNvSpPr>
          <p:nvPr>
            <p:ph type="title"/>
          </p:nvPr>
        </p:nvSpPr>
        <p:spPr>
          <a:xfrm>
            <a:off x="504667" y="385823"/>
            <a:ext cx="9794240" cy="719077"/>
          </a:xfrm>
        </p:spPr>
        <p:txBody>
          <a:bodyPr>
            <a:normAutofit/>
          </a:bodyPr>
          <a:lstStyle/>
          <a:p>
            <a:r>
              <a:rPr lang="en-GB" dirty="0">
                <a:solidFill>
                  <a:schemeClr val="accent1"/>
                </a:solidFill>
              </a:rPr>
              <a:t>Python – if </a:t>
            </a:r>
            <a:r>
              <a:rPr lang="en-GB" dirty="0" err="1">
                <a:solidFill>
                  <a:schemeClr val="accent1"/>
                </a:solidFill>
              </a:rPr>
              <a:t>stATEMENT</a:t>
            </a:r>
            <a:r>
              <a:rPr lang="en-GB" dirty="0">
                <a:solidFill>
                  <a:schemeClr val="accent1"/>
                </a:solidFill>
              </a:rPr>
              <a:t>  </a:t>
            </a:r>
            <a:endParaRPr lang="en-GB" dirty="0"/>
          </a:p>
        </p:txBody>
      </p:sp>
      <p:sp>
        <p:nvSpPr>
          <p:cNvPr id="5" name="Rectangle 4"/>
          <p:cNvSpPr/>
          <p:nvPr/>
        </p:nvSpPr>
        <p:spPr>
          <a:xfrm>
            <a:off x="434816" y="977900"/>
            <a:ext cx="9933941" cy="5201424"/>
          </a:xfrm>
          <a:prstGeom prst="rect">
            <a:avLst/>
          </a:prstGeom>
        </p:spPr>
        <p:txBody>
          <a:bodyPr wrap="square">
            <a:spAutoFit/>
          </a:bodyPr>
          <a:lstStyle/>
          <a:p>
            <a:r>
              <a:rPr lang="en-GB" sz="2400" dirty="0"/>
              <a:t>We have seen the if statement with an else clause in a previous example:</a:t>
            </a:r>
          </a:p>
          <a:p>
            <a:endParaRPr lang="en-GB" sz="2400" i="1" dirty="0">
              <a:solidFill>
                <a:schemeClr val="tx2">
                  <a:lumMod val="50000"/>
                  <a:lumOff val="50000"/>
                </a:schemeClr>
              </a:solidFill>
            </a:endParaRPr>
          </a:p>
          <a:p>
            <a:r>
              <a:rPr lang="en-GB" sz="2400" i="1" dirty="0" err="1">
                <a:solidFill>
                  <a:schemeClr val="tx2">
                    <a:lumMod val="50000"/>
                    <a:lumOff val="50000"/>
                  </a:schemeClr>
                </a:solidFill>
              </a:rPr>
              <a:t>perc_incr</a:t>
            </a:r>
            <a:r>
              <a:rPr lang="en-GB" sz="2400" i="1" dirty="0">
                <a:solidFill>
                  <a:schemeClr val="tx2">
                    <a:lumMod val="50000"/>
                    <a:lumOff val="50000"/>
                  </a:schemeClr>
                </a:solidFill>
              </a:rPr>
              <a:t> = </a:t>
            </a:r>
            <a:r>
              <a:rPr lang="en-GB" sz="2400" i="1" dirty="0" err="1">
                <a:solidFill>
                  <a:schemeClr val="tx2">
                    <a:lumMod val="50000"/>
                    <a:lumOff val="50000"/>
                  </a:schemeClr>
                </a:solidFill>
              </a:rPr>
              <a:t>int</a:t>
            </a:r>
            <a:r>
              <a:rPr lang="en-GB" sz="2400" i="1" dirty="0">
                <a:solidFill>
                  <a:schemeClr val="tx2">
                    <a:lumMod val="50000"/>
                    <a:lumOff val="50000"/>
                  </a:schemeClr>
                </a:solidFill>
              </a:rPr>
              <a:t>(input("Enter % salary increase (between 1 and 10): "))</a:t>
            </a:r>
          </a:p>
          <a:p>
            <a:r>
              <a:rPr lang="en-GB" sz="2400" i="1" dirty="0">
                <a:solidFill>
                  <a:schemeClr val="tx2">
                    <a:lumMod val="50000"/>
                    <a:lumOff val="50000"/>
                  </a:schemeClr>
                </a:solidFill>
              </a:rPr>
              <a:t>if </a:t>
            </a:r>
            <a:r>
              <a:rPr lang="en-GB" sz="2400" i="1" dirty="0" err="1">
                <a:solidFill>
                  <a:schemeClr val="tx2">
                    <a:lumMod val="50000"/>
                    <a:lumOff val="50000"/>
                  </a:schemeClr>
                </a:solidFill>
              </a:rPr>
              <a:t>perc_incr</a:t>
            </a:r>
            <a:r>
              <a:rPr lang="en-GB" sz="2400" i="1" dirty="0">
                <a:solidFill>
                  <a:schemeClr val="tx2">
                    <a:lumMod val="50000"/>
                    <a:lumOff val="50000"/>
                  </a:schemeClr>
                </a:solidFill>
              </a:rPr>
              <a:t> &gt;= 1 and </a:t>
            </a:r>
            <a:r>
              <a:rPr lang="en-GB" sz="2400" i="1" dirty="0" err="1">
                <a:solidFill>
                  <a:schemeClr val="tx2">
                    <a:lumMod val="50000"/>
                    <a:lumOff val="50000"/>
                  </a:schemeClr>
                </a:solidFill>
              </a:rPr>
              <a:t>perc_incr</a:t>
            </a:r>
            <a:r>
              <a:rPr lang="en-GB" sz="2400" i="1" dirty="0">
                <a:solidFill>
                  <a:schemeClr val="tx2">
                    <a:lumMod val="50000"/>
                    <a:lumOff val="50000"/>
                  </a:schemeClr>
                </a:solidFill>
              </a:rPr>
              <a:t> &lt;= 10:</a:t>
            </a:r>
          </a:p>
          <a:p>
            <a:r>
              <a:rPr lang="en-GB" sz="2400" i="1" dirty="0">
                <a:solidFill>
                  <a:schemeClr val="tx2">
                    <a:lumMod val="50000"/>
                    <a:lumOff val="50000"/>
                  </a:schemeClr>
                </a:solidFill>
              </a:rPr>
              <a:t> 	</a:t>
            </a:r>
            <a:r>
              <a:rPr lang="en-GB" sz="2400" i="1" dirty="0" err="1">
                <a:solidFill>
                  <a:schemeClr val="tx2">
                    <a:lumMod val="50000"/>
                    <a:lumOff val="50000"/>
                  </a:schemeClr>
                </a:solidFill>
              </a:rPr>
              <a:t>sal_multiplier</a:t>
            </a:r>
            <a:r>
              <a:rPr lang="en-GB" sz="2400" i="1" dirty="0">
                <a:solidFill>
                  <a:schemeClr val="tx2">
                    <a:lumMod val="50000"/>
                    <a:lumOff val="50000"/>
                  </a:schemeClr>
                </a:solidFill>
              </a:rPr>
              <a:t> = 1 + (</a:t>
            </a:r>
            <a:r>
              <a:rPr lang="en-GB" sz="2400" i="1" dirty="0" err="1">
                <a:solidFill>
                  <a:schemeClr val="tx2">
                    <a:lumMod val="50000"/>
                    <a:lumOff val="50000"/>
                  </a:schemeClr>
                </a:solidFill>
              </a:rPr>
              <a:t>perc_incr</a:t>
            </a:r>
            <a:r>
              <a:rPr lang="en-GB" sz="2400" i="1" dirty="0">
                <a:solidFill>
                  <a:schemeClr val="tx2">
                    <a:lumMod val="50000"/>
                    <a:lumOff val="50000"/>
                  </a:schemeClr>
                </a:solidFill>
              </a:rPr>
              <a:t>/100)</a:t>
            </a:r>
          </a:p>
          <a:p>
            <a:r>
              <a:rPr lang="en-GB" sz="2400" i="1" dirty="0">
                <a:solidFill>
                  <a:schemeClr val="tx2">
                    <a:lumMod val="50000"/>
                    <a:lumOff val="50000"/>
                  </a:schemeClr>
                </a:solidFill>
              </a:rPr>
              <a:t>    	</a:t>
            </a:r>
            <a:r>
              <a:rPr lang="en-GB" sz="2400" i="1" dirty="0" err="1">
                <a:solidFill>
                  <a:schemeClr val="tx2">
                    <a:lumMod val="50000"/>
                    <a:lumOff val="50000"/>
                  </a:schemeClr>
                </a:solidFill>
              </a:rPr>
              <a:t>sql_update</a:t>
            </a:r>
            <a:r>
              <a:rPr lang="en-GB" sz="2400" i="1" dirty="0">
                <a:solidFill>
                  <a:schemeClr val="tx2">
                    <a:lumMod val="50000"/>
                    <a:lumOff val="50000"/>
                  </a:schemeClr>
                </a:solidFill>
              </a:rPr>
              <a:t> = "UPDATE </a:t>
            </a:r>
            <a:r>
              <a:rPr lang="en-GB" sz="2400" i="1" dirty="0" err="1">
                <a:solidFill>
                  <a:schemeClr val="tx2">
                    <a:lumMod val="50000"/>
                    <a:lumOff val="50000"/>
                  </a:schemeClr>
                </a:solidFill>
              </a:rPr>
              <a:t>emp</a:t>
            </a:r>
            <a:r>
              <a:rPr lang="en-GB" sz="2400" i="1" dirty="0">
                <a:solidFill>
                  <a:schemeClr val="tx2">
                    <a:lumMod val="50000"/>
                    <a:lumOff val="50000"/>
                  </a:schemeClr>
                </a:solidFill>
              </a:rPr>
              <a:t> SET </a:t>
            </a:r>
            <a:r>
              <a:rPr lang="en-GB" sz="2400" i="1" dirty="0" err="1">
                <a:solidFill>
                  <a:schemeClr val="tx2">
                    <a:lumMod val="50000"/>
                    <a:lumOff val="50000"/>
                  </a:schemeClr>
                </a:solidFill>
              </a:rPr>
              <a:t>monthly_sal</a:t>
            </a:r>
            <a:r>
              <a:rPr lang="en-GB" sz="2400" i="1" dirty="0">
                <a:solidFill>
                  <a:schemeClr val="tx2">
                    <a:lumMod val="50000"/>
                    <a:lumOff val="50000"/>
                  </a:schemeClr>
                </a:solidFill>
              </a:rPr>
              <a:t> =  </a:t>
            </a:r>
            <a:r>
              <a:rPr lang="en-GB" sz="2400" i="1" dirty="0" err="1">
                <a:solidFill>
                  <a:schemeClr val="tx2">
                    <a:lumMod val="50000"/>
                    <a:lumOff val="50000"/>
                  </a:schemeClr>
                </a:solidFill>
              </a:rPr>
              <a:t>monthly_sal</a:t>
            </a:r>
            <a:r>
              <a:rPr lang="en-GB" sz="2400" i="1" dirty="0">
                <a:solidFill>
                  <a:schemeClr val="tx2">
                    <a:lumMod val="50000"/>
                    <a:lumOff val="50000"/>
                  </a:schemeClr>
                </a:solidFill>
              </a:rPr>
              <a:t>*(?) 			WHERE job='SALESMAN'"</a:t>
            </a:r>
          </a:p>
          <a:p>
            <a:r>
              <a:rPr lang="en-GB" sz="2400" i="1" dirty="0">
                <a:solidFill>
                  <a:schemeClr val="tx2">
                    <a:lumMod val="50000"/>
                    <a:lumOff val="50000"/>
                  </a:schemeClr>
                </a:solidFill>
              </a:rPr>
              <a:t>	</a:t>
            </a:r>
            <a:r>
              <a:rPr lang="en-GB" sz="2400" i="1" dirty="0" err="1">
                <a:solidFill>
                  <a:schemeClr val="tx2">
                    <a:lumMod val="50000"/>
                    <a:lumOff val="50000"/>
                  </a:schemeClr>
                </a:solidFill>
              </a:rPr>
              <a:t>cursor.execute</a:t>
            </a:r>
            <a:r>
              <a:rPr lang="en-GB" sz="2400" i="1" dirty="0">
                <a:solidFill>
                  <a:schemeClr val="tx2">
                    <a:lumMod val="50000"/>
                    <a:lumOff val="50000"/>
                  </a:schemeClr>
                </a:solidFill>
              </a:rPr>
              <a:t>(</a:t>
            </a:r>
            <a:r>
              <a:rPr lang="en-GB" sz="2400" i="1" dirty="0" err="1">
                <a:solidFill>
                  <a:schemeClr val="tx2">
                    <a:lumMod val="50000"/>
                    <a:lumOff val="50000"/>
                  </a:schemeClr>
                </a:solidFill>
              </a:rPr>
              <a:t>sql_update</a:t>
            </a:r>
            <a:r>
              <a:rPr lang="en-GB" sz="2400" i="1" dirty="0">
                <a:solidFill>
                  <a:schemeClr val="tx2">
                    <a:lumMod val="50000"/>
                    <a:lumOff val="50000"/>
                  </a:schemeClr>
                </a:solidFill>
              </a:rPr>
              <a:t>,(</a:t>
            </a:r>
            <a:r>
              <a:rPr lang="en-GB" sz="2400" i="1" dirty="0" err="1">
                <a:solidFill>
                  <a:schemeClr val="tx2">
                    <a:lumMod val="50000"/>
                    <a:lumOff val="50000"/>
                  </a:schemeClr>
                </a:solidFill>
              </a:rPr>
              <a:t>sal_multiplier</a:t>
            </a:r>
            <a:r>
              <a:rPr lang="en-GB" sz="2400" i="1" dirty="0">
                <a:solidFill>
                  <a:schemeClr val="tx2">
                    <a:lumMod val="50000"/>
                    <a:lumOff val="50000"/>
                  </a:schemeClr>
                </a:solidFill>
              </a:rPr>
              <a:t>,))</a:t>
            </a:r>
          </a:p>
          <a:p>
            <a:r>
              <a:rPr lang="en-GB" sz="2400" i="1" dirty="0">
                <a:solidFill>
                  <a:schemeClr val="tx2">
                    <a:lumMod val="50000"/>
                    <a:lumOff val="50000"/>
                  </a:schemeClr>
                </a:solidFill>
              </a:rPr>
              <a:t>    	</a:t>
            </a:r>
            <a:r>
              <a:rPr lang="en-GB" sz="2400" i="1" dirty="0" err="1">
                <a:solidFill>
                  <a:schemeClr val="tx2">
                    <a:lumMod val="50000"/>
                    <a:lumOff val="50000"/>
                  </a:schemeClr>
                </a:solidFill>
              </a:rPr>
              <a:t>db.commit</a:t>
            </a:r>
            <a:r>
              <a:rPr lang="en-GB" sz="2400" i="1" dirty="0">
                <a:solidFill>
                  <a:schemeClr val="tx2">
                    <a:lumMod val="50000"/>
                    <a:lumOff val="50000"/>
                  </a:schemeClr>
                </a:solidFill>
              </a:rPr>
              <a:t>()</a:t>
            </a:r>
          </a:p>
          <a:p>
            <a:r>
              <a:rPr lang="en-GB" sz="2400" i="1" dirty="0">
                <a:solidFill>
                  <a:schemeClr val="tx2">
                    <a:lumMod val="50000"/>
                    <a:lumOff val="50000"/>
                  </a:schemeClr>
                </a:solidFill>
              </a:rPr>
              <a:t>	print("Sales rep monthly salary increased by ",</a:t>
            </a:r>
            <a:r>
              <a:rPr lang="en-GB" sz="2400" i="1" dirty="0" err="1">
                <a:solidFill>
                  <a:schemeClr val="tx2">
                    <a:lumMod val="50000"/>
                    <a:lumOff val="50000"/>
                  </a:schemeClr>
                </a:solidFill>
              </a:rPr>
              <a:t>perc_incr</a:t>
            </a:r>
            <a:r>
              <a:rPr lang="en-GB" sz="2400" i="1" dirty="0">
                <a:solidFill>
                  <a:schemeClr val="tx2">
                    <a:lumMod val="50000"/>
                    <a:lumOff val="50000"/>
                  </a:schemeClr>
                </a:solidFill>
              </a:rPr>
              <a:t>,"%")</a:t>
            </a:r>
            <a:endParaRPr lang="en-GB" sz="2400" dirty="0"/>
          </a:p>
          <a:p>
            <a:r>
              <a:rPr lang="en-GB" sz="2400" i="1" dirty="0">
                <a:solidFill>
                  <a:schemeClr val="tx2">
                    <a:lumMod val="50000"/>
                    <a:lumOff val="50000"/>
                  </a:schemeClr>
                </a:solidFill>
              </a:rPr>
              <a:t>else:</a:t>
            </a:r>
          </a:p>
          <a:p>
            <a:r>
              <a:rPr lang="en-GB" sz="2400" i="1" dirty="0">
                <a:solidFill>
                  <a:schemeClr val="tx2">
                    <a:lumMod val="50000"/>
                    <a:lumOff val="50000"/>
                  </a:schemeClr>
                </a:solidFill>
              </a:rPr>
              <a:t>    	print ("Percentage must be between 1% and 10%")</a:t>
            </a:r>
          </a:p>
          <a:p>
            <a:endParaRPr lang="en-GB" sz="2000" i="1" dirty="0">
              <a:solidFill>
                <a:schemeClr val="tx2">
                  <a:lumMod val="50000"/>
                  <a:lumOff val="50000"/>
                </a:schemeClr>
              </a:solidFill>
            </a:endParaRPr>
          </a:p>
        </p:txBody>
      </p:sp>
    </p:spTree>
    <p:extLst>
      <p:ext uri="{BB962C8B-B14F-4D97-AF65-F5344CB8AC3E}">
        <p14:creationId xmlns:p14="http://schemas.microsoft.com/office/powerpoint/2010/main" val="1236170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Exploring Python in more depth</a:t>
            </a:r>
          </a:p>
        </p:txBody>
      </p:sp>
      <p:sp>
        <p:nvSpPr>
          <p:cNvPr id="4" name="Title 3"/>
          <p:cNvSpPr>
            <a:spLocks noGrp="1"/>
          </p:cNvSpPr>
          <p:nvPr>
            <p:ph type="title"/>
          </p:nvPr>
        </p:nvSpPr>
        <p:spPr>
          <a:xfrm>
            <a:off x="504667" y="385823"/>
            <a:ext cx="9794240" cy="719077"/>
          </a:xfrm>
        </p:spPr>
        <p:txBody>
          <a:bodyPr>
            <a:normAutofit/>
          </a:bodyPr>
          <a:lstStyle/>
          <a:p>
            <a:r>
              <a:rPr lang="en-GB" dirty="0">
                <a:solidFill>
                  <a:schemeClr val="accent1"/>
                </a:solidFill>
              </a:rPr>
              <a:t>Python – if </a:t>
            </a:r>
            <a:r>
              <a:rPr lang="en-GB" dirty="0" err="1">
                <a:solidFill>
                  <a:schemeClr val="accent1"/>
                </a:solidFill>
              </a:rPr>
              <a:t>stATEMENT</a:t>
            </a:r>
            <a:r>
              <a:rPr lang="en-GB" dirty="0">
                <a:solidFill>
                  <a:schemeClr val="accent1"/>
                </a:solidFill>
              </a:rPr>
              <a:t>  </a:t>
            </a:r>
            <a:endParaRPr lang="en-GB" dirty="0"/>
          </a:p>
        </p:txBody>
      </p:sp>
      <p:sp>
        <p:nvSpPr>
          <p:cNvPr id="5" name="Rectangle 4"/>
          <p:cNvSpPr/>
          <p:nvPr/>
        </p:nvSpPr>
        <p:spPr>
          <a:xfrm>
            <a:off x="434816" y="977900"/>
            <a:ext cx="9933941" cy="7786747"/>
          </a:xfrm>
          <a:prstGeom prst="rect">
            <a:avLst/>
          </a:prstGeom>
        </p:spPr>
        <p:txBody>
          <a:bodyPr wrap="square">
            <a:spAutoFit/>
          </a:bodyPr>
          <a:lstStyle/>
          <a:p>
            <a:r>
              <a:rPr lang="en-GB" sz="2400" dirty="0"/>
              <a:t>There is an additional clause that can be used for a more complicated if statement called </a:t>
            </a:r>
            <a:r>
              <a:rPr lang="en-GB" sz="2400" dirty="0" err="1"/>
              <a:t>elif</a:t>
            </a:r>
            <a:r>
              <a:rPr lang="en-GB" sz="2400" dirty="0"/>
              <a:t> (short for else if). The previous example can be re-written using the </a:t>
            </a:r>
            <a:r>
              <a:rPr lang="en-GB" sz="2400" dirty="0" err="1"/>
              <a:t>elif</a:t>
            </a:r>
            <a:r>
              <a:rPr lang="en-GB" sz="2400" dirty="0"/>
              <a:t> clause as follows:</a:t>
            </a:r>
          </a:p>
          <a:p>
            <a:endParaRPr lang="en-GB" sz="2400" dirty="0"/>
          </a:p>
          <a:p>
            <a:r>
              <a:rPr lang="en-GB" sz="2400" i="1" dirty="0" err="1">
                <a:solidFill>
                  <a:schemeClr val="tx2">
                    <a:lumMod val="50000"/>
                    <a:lumOff val="50000"/>
                  </a:schemeClr>
                </a:solidFill>
              </a:rPr>
              <a:t>perc_incr</a:t>
            </a:r>
            <a:r>
              <a:rPr lang="en-GB" sz="2400" i="1" dirty="0">
                <a:solidFill>
                  <a:schemeClr val="tx2">
                    <a:lumMod val="50000"/>
                    <a:lumOff val="50000"/>
                  </a:schemeClr>
                </a:solidFill>
              </a:rPr>
              <a:t> = </a:t>
            </a:r>
            <a:r>
              <a:rPr lang="en-GB" sz="2400" i="1" dirty="0" err="1">
                <a:solidFill>
                  <a:schemeClr val="tx2">
                    <a:lumMod val="50000"/>
                    <a:lumOff val="50000"/>
                  </a:schemeClr>
                </a:solidFill>
              </a:rPr>
              <a:t>int</a:t>
            </a:r>
            <a:r>
              <a:rPr lang="en-GB" sz="2400" i="1" dirty="0">
                <a:solidFill>
                  <a:schemeClr val="tx2">
                    <a:lumMod val="50000"/>
                    <a:lumOff val="50000"/>
                  </a:schemeClr>
                </a:solidFill>
              </a:rPr>
              <a:t>(input("Enter % salary increase (between 1 and 10): "))</a:t>
            </a:r>
          </a:p>
          <a:p>
            <a:r>
              <a:rPr lang="en-GB" sz="2400" i="1" dirty="0">
                <a:solidFill>
                  <a:schemeClr val="tx2">
                    <a:lumMod val="50000"/>
                    <a:lumOff val="50000"/>
                  </a:schemeClr>
                </a:solidFill>
              </a:rPr>
              <a:t>if </a:t>
            </a:r>
            <a:r>
              <a:rPr lang="en-GB" sz="2400" i="1" dirty="0" err="1">
                <a:solidFill>
                  <a:schemeClr val="tx2">
                    <a:lumMod val="50000"/>
                    <a:lumOff val="50000"/>
                  </a:schemeClr>
                </a:solidFill>
              </a:rPr>
              <a:t>perc_incr</a:t>
            </a:r>
            <a:r>
              <a:rPr lang="en-GB" sz="2400" i="1" dirty="0">
                <a:solidFill>
                  <a:schemeClr val="tx2">
                    <a:lumMod val="50000"/>
                    <a:lumOff val="50000"/>
                  </a:schemeClr>
                </a:solidFill>
              </a:rPr>
              <a:t> &gt;= 1 and </a:t>
            </a:r>
            <a:r>
              <a:rPr lang="en-GB" sz="2400" i="1" dirty="0" err="1">
                <a:solidFill>
                  <a:schemeClr val="tx2">
                    <a:lumMod val="50000"/>
                    <a:lumOff val="50000"/>
                  </a:schemeClr>
                </a:solidFill>
              </a:rPr>
              <a:t>perc_incr</a:t>
            </a:r>
            <a:r>
              <a:rPr lang="en-GB" sz="2400" i="1" dirty="0">
                <a:solidFill>
                  <a:schemeClr val="tx2">
                    <a:lumMod val="50000"/>
                    <a:lumOff val="50000"/>
                  </a:schemeClr>
                </a:solidFill>
              </a:rPr>
              <a:t> &lt;= 10:</a:t>
            </a:r>
          </a:p>
          <a:p>
            <a:r>
              <a:rPr lang="en-GB" sz="2400" i="1" dirty="0">
                <a:solidFill>
                  <a:schemeClr val="tx2">
                    <a:lumMod val="50000"/>
                    <a:lumOff val="50000"/>
                  </a:schemeClr>
                </a:solidFill>
              </a:rPr>
              <a:t> 	</a:t>
            </a:r>
            <a:r>
              <a:rPr lang="en-GB" sz="2400" i="1" dirty="0" err="1">
                <a:solidFill>
                  <a:schemeClr val="tx2">
                    <a:lumMod val="50000"/>
                    <a:lumOff val="50000"/>
                  </a:schemeClr>
                </a:solidFill>
              </a:rPr>
              <a:t>sal_multiplier</a:t>
            </a:r>
            <a:r>
              <a:rPr lang="en-GB" sz="2400" i="1" dirty="0">
                <a:solidFill>
                  <a:schemeClr val="tx2">
                    <a:lumMod val="50000"/>
                    <a:lumOff val="50000"/>
                  </a:schemeClr>
                </a:solidFill>
              </a:rPr>
              <a:t> = 1 + (</a:t>
            </a:r>
            <a:r>
              <a:rPr lang="en-GB" sz="2400" i="1" dirty="0" err="1">
                <a:solidFill>
                  <a:schemeClr val="tx2">
                    <a:lumMod val="50000"/>
                    <a:lumOff val="50000"/>
                  </a:schemeClr>
                </a:solidFill>
              </a:rPr>
              <a:t>perc_incr</a:t>
            </a:r>
            <a:r>
              <a:rPr lang="en-GB" sz="2400" i="1" dirty="0">
                <a:solidFill>
                  <a:schemeClr val="tx2">
                    <a:lumMod val="50000"/>
                    <a:lumOff val="50000"/>
                  </a:schemeClr>
                </a:solidFill>
              </a:rPr>
              <a:t>/100)</a:t>
            </a:r>
          </a:p>
          <a:p>
            <a:r>
              <a:rPr lang="en-GB" sz="2400" i="1" dirty="0">
                <a:solidFill>
                  <a:schemeClr val="tx2">
                    <a:lumMod val="50000"/>
                    <a:lumOff val="50000"/>
                  </a:schemeClr>
                </a:solidFill>
              </a:rPr>
              <a:t>    	</a:t>
            </a:r>
            <a:r>
              <a:rPr lang="en-GB" sz="2400" i="1" dirty="0" err="1">
                <a:solidFill>
                  <a:schemeClr val="tx2">
                    <a:lumMod val="50000"/>
                    <a:lumOff val="50000"/>
                  </a:schemeClr>
                </a:solidFill>
              </a:rPr>
              <a:t>sql_update</a:t>
            </a:r>
            <a:r>
              <a:rPr lang="en-GB" sz="2400" i="1" dirty="0">
                <a:solidFill>
                  <a:schemeClr val="tx2">
                    <a:lumMod val="50000"/>
                    <a:lumOff val="50000"/>
                  </a:schemeClr>
                </a:solidFill>
              </a:rPr>
              <a:t> = "UPDATE </a:t>
            </a:r>
            <a:r>
              <a:rPr lang="en-GB" sz="2400" i="1" dirty="0" err="1">
                <a:solidFill>
                  <a:schemeClr val="tx2">
                    <a:lumMod val="50000"/>
                    <a:lumOff val="50000"/>
                  </a:schemeClr>
                </a:solidFill>
              </a:rPr>
              <a:t>emp</a:t>
            </a:r>
            <a:r>
              <a:rPr lang="en-GB" sz="2400" i="1" dirty="0">
                <a:solidFill>
                  <a:schemeClr val="tx2">
                    <a:lumMod val="50000"/>
                    <a:lumOff val="50000"/>
                  </a:schemeClr>
                </a:solidFill>
              </a:rPr>
              <a:t> SET </a:t>
            </a:r>
            <a:r>
              <a:rPr lang="en-GB" sz="2400" i="1" dirty="0" err="1">
                <a:solidFill>
                  <a:schemeClr val="tx2">
                    <a:lumMod val="50000"/>
                    <a:lumOff val="50000"/>
                  </a:schemeClr>
                </a:solidFill>
              </a:rPr>
              <a:t>monthly_sal</a:t>
            </a:r>
            <a:r>
              <a:rPr lang="en-GB" sz="2400" i="1" dirty="0">
                <a:solidFill>
                  <a:schemeClr val="tx2">
                    <a:lumMod val="50000"/>
                    <a:lumOff val="50000"/>
                  </a:schemeClr>
                </a:solidFill>
              </a:rPr>
              <a:t> =  </a:t>
            </a:r>
            <a:r>
              <a:rPr lang="en-GB" sz="2400" i="1" dirty="0" err="1">
                <a:solidFill>
                  <a:schemeClr val="tx2">
                    <a:lumMod val="50000"/>
                    <a:lumOff val="50000"/>
                  </a:schemeClr>
                </a:solidFill>
              </a:rPr>
              <a:t>monthly_sal</a:t>
            </a:r>
            <a:r>
              <a:rPr lang="en-GB" sz="2400" i="1" dirty="0">
                <a:solidFill>
                  <a:schemeClr val="tx2">
                    <a:lumMod val="50000"/>
                    <a:lumOff val="50000"/>
                  </a:schemeClr>
                </a:solidFill>
              </a:rPr>
              <a:t>*(?) 			WHERE job='SALESMAN'"</a:t>
            </a:r>
          </a:p>
          <a:p>
            <a:r>
              <a:rPr lang="en-GB" sz="2400" i="1" dirty="0">
                <a:solidFill>
                  <a:schemeClr val="tx2">
                    <a:lumMod val="50000"/>
                    <a:lumOff val="50000"/>
                  </a:schemeClr>
                </a:solidFill>
              </a:rPr>
              <a:t>	</a:t>
            </a:r>
            <a:r>
              <a:rPr lang="en-GB" sz="2400" i="1" dirty="0" err="1">
                <a:solidFill>
                  <a:schemeClr val="tx2">
                    <a:lumMod val="50000"/>
                    <a:lumOff val="50000"/>
                  </a:schemeClr>
                </a:solidFill>
              </a:rPr>
              <a:t>cursor.execute</a:t>
            </a:r>
            <a:r>
              <a:rPr lang="en-GB" sz="2400" i="1" dirty="0">
                <a:solidFill>
                  <a:schemeClr val="tx2">
                    <a:lumMod val="50000"/>
                    <a:lumOff val="50000"/>
                  </a:schemeClr>
                </a:solidFill>
              </a:rPr>
              <a:t>(</a:t>
            </a:r>
            <a:r>
              <a:rPr lang="en-GB" sz="2400" i="1" dirty="0" err="1">
                <a:solidFill>
                  <a:schemeClr val="tx2">
                    <a:lumMod val="50000"/>
                    <a:lumOff val="50000"/>
                  </a:schemeClr>
                </a:solidFill>
              </a:rPr>
              <a:t>sql_update</a:t>
            </a:r>
            <a:r>
              <a:rPr lang="en-GB" sz="2400" i="1" dirty="0">
                <a:solidFill>
                  <a:schemeClr val="tx2">
                    <a:lumMod val="50000"/>
                    <a:lumOff val="50000"/>
                  </a:schemeClr>
                </a:solidFill>
              </a:rPr>
              <a:t>,(</a:t>
            </a:r>
            <a:r>
              <a:rPr lang="en-GB" sz="2400" i="1" dirty="0" err="1">
                <a:solidFill>
                  <a:schemeClr val="tx2">
                    <a:lumMod val="50000"/>
                    <a:lumOff val="50000"/>
                  </a:schemeClr>
                </a:solidFill>
              </a:rPr>
              <a:t>sal_multiplier</a:t>
            </a:r>
            <a:r>
              <a:rPr lang="en-GB" sz="2400" i="1" dirty="0">
                <a:solidFill>
                  <a:schemeClr val="tx2">
                    <a:lumMod val="50000"/>
                    <a:lumOff val="50000"/>
                  </a:schemeClr>
                </a:solidFill>
              </a:rPr>
              <a:t>,))</a:t>
            </a:r>
          </a:p>
          <a:p>
            <a:r>
              <a:rPr lang="en-GB" sz="2400" i="1" dirty="0">
                <a:solidFill>
                  <a:schemeClr val="tx2">
                    <a:lumMod val="50000"/>
                    <a:lumOff val="50000"/>
                  </a:schemeClr>
                </a:solidFill>
              </a:rPr>
              <a:t>    	</a:t>
            </a:r>
            <a:r>
              <a:rPr lang="en-GB" sz="2400" i="1" dirty="0" err="1">
                <a:solidFill>
                  <a:schemeClr val="tx2">
                    <a:lumMod val="50000"/>
                    <a:lumOff val="50000"/>
                  </a:schemeClr>
                </a:solidFill>
              </a:rPr>
              <a:t>db.commit</a:t>
            </a:r>
            <a:r>
              <a:rPr lang="en-GB" sz="2400" i="1" dirty="0">
                <a:solidFill>
                  <a:schemeClr val="tx2">
                    <a:lumMod val="50000"/>
                    <a:lumOff val="50000"/>
                  </a:schemeClr>
                </a:solidFill>
              </a:rPr>
              <a:t>()</a:t>
            </a:r>
          </a:p>
          <a:p>
            <a:r>
              <a:rPr lang="en-GB" sz="2400" i="1" dirty="0">
                <a:solidFill>
                  <a:schemeClr val="tx2">
                    <a:lumMod val="50000"/>
                    <a:lumOff val="50000"/>
                  </a:schemeClr>
                </a:solidFill>
              </a:rPr>
              <a:t>	print("Sales rep monthly salary increased by ",</a:t>
            </a:r>
            <a:r>
              <a:rPr lang="en-GB" sz="2400" i="1" dirty="0" err="1">
                <a:solidFill>
                  <a:schemeClr val="tx2">
                    <a:lumMod val="50000"/>
                    <a:lumOff val="50000"/>
                  </a:schemeClr>
                </a:solidFill>
              </a:rPr>
              <a:t>perc_incr</a:t>
            </a:r>
            <a:r>
              <a:rPr lang="en-GB" sz="2400" i="1" dirty="0">
                <a:solidFill>
                  <a:schemeClr val="tx2">
                    <a:lumMod val="50000"/>
                    <a:lumOff val="50000"/>
                  </a:schemeClr>
                </a:solidFill>
              </a:rPr>
              <a:t>,"%")</a:t>
            </a:r>
            <a:endParaRPr lang="en-GB" sz="2400" dirty="0"/>
          </a:p>
          <a:p>
            <a:r>
              <a:rPr lang="en-GB" sz="2400" i="1" dirty="0" err="1">
                <a:solidFill>
                  <a:schemeClr val="tx2">
                    <a:lumMod val="50000"/>
                    <a:lumOff val="50000"/>
                  </a:schemeClr>
                </a:solidFill>
              </a:rPr>
              <a:t>elif</a:t>
            </a:r>
            <a:r>
              <a:rPr lang="en-GB" sz="2400" i="1" dirty="0">
                <a:solidFill>
                  <a:schemeClr val="tx2">
                    <a:lumMod val="50000"/>
                    <a:lumOff val="50000"/>
                  </a:schemeClr>
                </a:solidFill>
              </a:rPr>
              <a:t> </a:t>
            </a:r>
            <a:r>
              <a:rPr lang="en-GB" sz="2400" i="1" dirty="0" err="1">
                <a:solidFill>
                  <a:schemeClr val="tx2">
                    <a:lumMod val="50000"/>
                    <a:lumOff val="50000"/>
                  </a:schemeClr>
                </a:solidFill>
              </a:rPr>
              <a:t>perc_incr</a:t>
            </a:r>
            <a:r>
              <a:rPr lang="en-GB" sz="2400" i="1" dirty="0">
                <a:solidFill>
                  <a:schemeClr val="tx2">
                    <a:lumMod val="50000"/>
                    <a:lumOff val="50000"/>
                  </a:schemeClr>
                </a:solidFill>
              </a:rPr>
              <a:t> &lt;1 :</a:t>
            </a:r>
          </a:p>
          <a:p>
            <a:r>
              <a:rPr lang="en-GB" sz="2400" i="1" dirty="0">
                <a:solidFill>
                  <a:schemeClr val="tx2">
                    <a:lumMod val="50000"/>
                    <a:lumOff val="50000"/>
                  </a:schemeClr>
                </a:solidFill>
              </a:rPr>
              <a:t>    	print ("Percentage increase can’t be less than 1")</a:t>
            </a:r>
          </a:p>
          <a:p>
            <a:r>
              <a:rPr lang="en-GB" sz="2400" i="1" dirty="0">
                <a:solidFill>
                  <a:schemeClr val="tx2">
                    <a:lumMod val="50000"/>
                    <a:lumOff val="50000"/>
                  </a:schemeClr>
                </a:solidFill>
              </a:rPr>
              <a:t>else</a:t>
            </a:r>
          </a:p>
          <a:p>
            <a:r>
              <a:rPr lang="en-GB" sz="2400" i="1" dirty="0">
                <a:solidFill>
                  <a:schemeClr val="tx2">
                    <a:lumMod val="50000"/>
                    <a:lumOff val="50000"/>
                  </a:schemeClr>
                </a:solidFill>
              </a:rPr>
              <a:t>	print ("Percentage increase can’t be more than 10")</a:t>
            </a:r>
          </a:p>
          <a:p>
            <a:r>
              <a:rPr lang="en-GB" sz="2400" i="1" dirty="0">
                <a:solidFill>
                  <a:schemeClr val="tx2">
                    <a:lumMod val="50000"/>
                    <a:lumOff val="50000"/>
                  </a:schemeClr>
                </a:solidFill>
              </a:rPr>
              <a:t>	</a:t>
            </a:r>
          </a:p>
          <a:p>
            <a:endParaRPr lang="en-GB" sz="2400" dirty="0"/>
          </a:p>
          <a:p>
            <a:endParaRPr lang="en-GB" sz="2400" dirty="0"/>
          </a:p>
          <a:p>
            <a:endParaRPr lang="en-GB" sz="2400" dirty="0"/>
          </a:p>
          <a:p>
            <a:endParaRPr lang="en-GB" sz="2000" i="1" dirty="0">
              <a:solidFill>
                <a:schemeClr val="tx2">
                  <a:lumMod val="50000"/>
                  <a:lumOff val="50000"/>
                </a:schemeClr>
              </a:solidFill>
            </a:endParaRPr>
          </a:p>
        </p:txBody>
      </p:sp>
    </p:spTree>
    <p:extLst>
      <p:ext uri="{BB962C8B-B14F-4D97-AF65-F5344CB8AC3E}">
        <p14:creationId xmlns:p14="http://schemas.microsoft.com/office/powerpoint/2010/main" val="2700550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Exploring Python in more depth</a:t>
            </a:r>
          </a:p>
          <a:p>
            <a:endParaRPr lang="en-US" sz="1000" dirty="0"/>
          </a:p>
        </p:txBody>
      </p:sp>
      <p:sp>
        <p:nvSpPr>
          <p:cNvPr id="4" name="Title 3"/>
          <p:cNvSpPr>
            <a:spLocks noGrp="1"/>
          </p:cNvSpPr>
          <p:nvPr>
            <p:ph type="title"/>
          </p:nvPr>
        </p:nvSpPr>
        <p:spPr>
          <a:xfrm>
            <a:off x="504667" y="385823"/>
            <a:ext cx="9794240" cy="693677"/>
          </a:xfrm>
        </p:spPr>
        <p:txBody>
          <a:bodyPr>
            <a:normAutofit/>
          </a:bodyPr>
          <a:lstStyle/>
          <a:p>
            <a:r>
              <a:rPr lang="en-GB" dirty="0">
                <a:solidFill>
                  <a:schemeClr val="accent1"/>
                </a:solidFill>
              </a:rPr>
              <a:t>Python – CREATING A FUNCTION </a:t>
            </a:r>
            <a:endParaRPr lang="en-GB" dirty="0"/>
          </a:p>
        </p:txBody>
      </p:sp>
      <p:sp>
        <p:nvSpPr>
          <p:cNvPr id="7" name="Rectangle 6"/>
          <p:cNvSpPr/>
          <p:nvPr/>
        </p:nvSpPr>
        <p:spPr>
          <a:xfrm>
            <a:off x="364966" y="1079500"/>
            <a:ext cx="9933941" cy="5632311"/>
          </a:xfrm>
          <a:prstGeom prst="rect">
            <a:avLst/>
          </a:prstGeom>
        </p:spPr>
        <p:txBody>
          <a:bodyPr wrap="square">
            <a:spAutoFit/>
          </a:bodyPr>
          <a:lstStyle/>
          <a:p>
            <a:r>
              <a:rPr lang="en-GB" sz="2400" dirty="0"/>
              <a:t>A </a:t>
            </a:r>
            <a:r>
              <a:rPr lang="en-GB" sz="2400" b="1" dirty="0"/>
              <a:t>function</a:t>
            </a:r>
            <a:r>
              <a:rPr lang="en-GB" sz="2400" dirty="0"/>
              <a:t> is a block of code that is used to perform a single action. Functions provide better modularity for your application and if you have a piece of code that is repeated many times in your program, it would be better to create this code as a function and call it many times (referred to as code reuse). Code within the function body is only executed if it is called.</a:t>
            </a:r>
          </a:p>
          <a:p>
            <a:endParaRPr lang="en-GB" sz="2400" dirty="0"/>
          </a:p>
          <a:p>
            <a:r>
              <a:rPr lang="en-GB" sz="2400" dirty="0"/>
              <a:t>A function accepts one or more input parameters and returns a single value. </a:t>
            </a:r>
          </a:p>
          <a:p>
            <a:endParaRPr lang="en-GB" sz="2400" i="1" dirty="0">
              <a:solidFill>
                <a:schemeClr val="tx2">
                  <a:lumMod val="50000"/>
                  <a:lumOff val="50000"/>
                </a:schemeClr>
              </a:solidFill>
            </a:endParaRPr>
          </a:p>
          <a:p>
            <a:r>
              <a:rPr lang="en-GB" sz="2400" dirty="0"/>
              <a:t>Syntax:</a:t>
            </a:r>
          </a:p>
          <a:p>
            <a:endParaRPr lang="en-GB" sz="2400" dirty="0"/>
          </a:p>
          <a:p>
            <a:pPr marL="985838" defTabSz="1887538"/>
            <a:r>
              <a:rPr lang="en-GB" sz="2400" i="1" dirty="0" err="1">
                <a:solidFill>
                  <a:schemeClr val="tx2">
                    <a:lumMod val="50000"/>
                    <a:lumOff val="50000"/>
                  </a:schemeClr>
                </a:solidFill>
              </a:rPr>
              <a:t>def</a:t>
            </a:r>
            <a:r>
              <a:rPr lang="en-GB" sz="2400" i="1" dirty="0">
                <a:solidFill>
                  <a:schemeClr val="tx2">
                    <a:lumMod val="50000"/>
                    <a:lumOff val="50000"/>
                  </a:schemeClr>
                </a:solidFill>
              </a:rPr>
              <a:t> </a:t>
            </a:r>
            <a:r>
              <a:rPr lang="en-GB" sz="2400" i="1" dirty="0" err="1">
                <a:solidFill>
                  <a:schemeClr val="tx2">
                    <a:lumMod val="50000"/>
                    <a:lumOff val="50000"/>
                  </a:schemeClr>
                </a:solidFill>
              </a:rPr>
              <a:t>function_name</a:t>
            </a:r>
            <a:r>
              <a:rPr lang="en-GB" sz="2400" i="1" dirty="0">
                <a:solidFill>
                  <a:schemeClr val="tx2">
                    <a:lumMod val="50000"/>
                    <a:lumOff val="50000"/>
                  </a:schemeClr>
                </a:solidFill>
              </a:rPr>
              <a:t>(</a:t>
            </a:r>
            <a:r>
              <a:rPr lang="en-GB" sz="2400" i="1" dirty="0" err="1">
                <a:solidFill>
                  <a:schemeClr val="tx2">
                    <a:lumMod val="50000"/>
                    <a:lumOff val="50000"/>
                  </a:schemeClr>
                </a:solidFill>
              </a:rPr>
              <a:t>param_list</a:t>
            </a:r>
            <a:r>
              <a:rPr lang="en-GB" sz="2400" i="1" dirty="0">
                <a:solidFill>
                  <a:schemeClr val="tx2">
                    <a:lumMod val="50000"/>
                    <a:lumOff val="50000"/>
                  </a:schemeClr>
                </a:solidFill>
              </a:rPr>
              <a:t>)</a:t>
            </a:r>
          </a:p>
          <a:p>
            <a:pPr marL="985838" defTabSz="1887538"/>
            <a:r>
              <a:rPr lang="en-GB" sz="2400" i="1" dirty="0">
                <a:solidFill>
                  <a:schemeClr val="tx2">
                    <a:lumMod val="50000"/>
                    <a:lumOff val="50000"/>
                  </a:schemeClr>
                </a:solidFill>
              </a:rPr>
              <a:t>	&lt;function body code&gt;</a:t>
            </a:r>
          </a:p>
          <a:p>
            <a:pPr marL="985838" defTabSz="1887538"/>
            <a:r>
              <a:rPr lang="en-GB" sz="2400" i="1" dirty="0">
                <a:solidFill>
                  <a:schemeClr val="tx2">
                    <a:lumMod val="50000"/>
                    <a:lumOff val="50000"/>
                  </a:schemeClr>
                </a:solidFill>
              </a:rPr>
              <a:t>	return </a:t>
            </a:r>
            <a:r>
              <a:rPr lang="en-GB" sz="2400" i="1" dirty="0" err="1">
                <a:solidFill>
                  <a:schemeClr val="tx2">
                    <a:lumMod val="50000"/>
                    <a:lumOff val="50000"/>
                  </a:schemeClr>
                </a:solidFill>
              </a:rPr>
              <a:t>return_value</a:t>
            </a:r>
            <a:r>
              <a:rPr lang="en-GB" sz="2400" i="1" dirty="0">
                <a:solidFill>
                  <a:schemeClr val="tx2">
                    <a:lumMod val="50000"/>
                    <a:lumOff val="50000"/>
                  </a:schemeClr>
                </a:solidFill>
              </a:rPr>
              <a:t> </a:t>
            </a:r>
          </a:p>
        </p:txBody>
      </p:sp>
    </p:spTree>
    <p:extLst>
      <p:ext uri="{BB962C8B-B14F-4D97-AF65-F5344CB8AC3E}">
        <p14:creationId xmlns:p14="http://schemas.microsoft.com/office/powerpoint/2010/main" val="45180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Exploring Python in more depth</a:t>
            </a:r>
          </a:p>
          <a:p>
            <a:endParaRPr lang="en-US" sz="1000" dirty="0"/>
          </a:p>
        </p:txBody>
      </p:sp>
      <p:sp>
        <p:nvSpPr>
          <p:cNvPr id="4" name="Title 3"/>
          <p:cNvSpPr>
            <a:spLocks noGrp="1"/>
          </p:cNvSpPr>
          <p:nvPr>
            <p:ph type="title"/>
          </p:nvPr>
        </p:nvSpPr>
        <p:spPr>
          <a:xfrm>
            <a:off x="504667" y="385823"/>
            <a:ext cx="9794240" cy="693677"/>
          </a:xfrm>
        </p:spPr>
        <p:txBody>
          <a:bodyPr>
            <a:normAutofit/>
          </a:bodyPr>
          <a:lstStyle/>
          <a:p>
            <a:r>
              <a:rPr lang="en-GB" dirty="0">
                <a:solidFill>
                  <a:schemeClr val="accent1"/>
                </a:solidFill>
              </a:rPr>
              <a:t>Python – CREATING A FUNCTION </a:t>
            </a:r>
            <a:endParaRPr lang="en-GB" dirty="0"/>
          </a:p>
        </p:txBody>
      </p:sp>
      <p:sp>
        <p:nvSpPr>
          <p:cNvPr id="7" name="Rectangle 6"/>
          <p:cNvSpPr/>
          <p:nvPr/>
        </p:nvSpPr>
        <p:spPr>
          <a:xfrm>
            <a:off x="364966" y="1079500"/>
            <a:ext cx="9933941" cy="4862870"/>
          </a:xfrm>
          <a:prstGeom prst="rect">
            <a:avLst/>
          </a:prstGeom>
        </p:spPr>
        <p:txBody>
          <a:bodyPr wrap="square">
            <a:spAutoFit/>
          </a:bodyPr>
          <a:lstStyle/>
          <a:p>
            <a:r>
              <a:rPr lang="en-GB" sz="2400" dirty="0"/>
              <a:t>We want to create a user-defined function to calculate the grade (Fail, Pass or Distinction). For this function, the input parameter is the mark and the grade is the return value.</a:t>
            </a:r>
            <a:endParaRPr lang="en-GB" sz="2400" i="1" dirty="0">
              <a:solidFill>
                <a:schemeClr val="tx2">
                  <a:lumMod val="50000"/>
                  <a:lumOff val="50000"/>
                </a:schemeClr>
              </a:solidFill>
            </a:endParaRPr>
          </a:p>
          <a:p>
            <a:endParaRPr lang="en-GB" sz="1200" dirty="0"/>
          </a:p>
          <a:p>
            <a:r>
              <a:rPr lang="en-GB" sz="2400" dirty="0"/>
              <a:t>Firstly we define the function as follows:</a:t>
            </a:r>
          </a:p>
          <a:p>
            <a:endParaRPr lang="en-GB" sz="1400" i="1" dirty="0">
              <a:solidFill>
                <a:schemeClr val="tx2">
                  <a:lumMod val="50000"/>
                  <a:lumOff val="50000"/>
                </a:schemeClr>
              </a:solidFill>
            </a:endParaRPr>
          </a:p>
          <a:p>
            <a:pPr marL="1081088"/>
            <a:r>
              <a:rPr lang="en-GB" sz="2400" i="1" dirty="0">
                <a:solidFill>
                  <a:schemeClr val="tx2">
                    <a:lumMod val="50000"/>
                    <a:lumOff val="50000"/>
                  </a:schemeClr>
                </a:solidFill>
              </a:rPr>
              <a:t>def _</a:t>
            </a:r>
            <a:r>
              <a:rPr lang="en-GB" sz="2400" i="1" dirty="0" err="1">
                <a:solidFill>
                  <a:schemeClr val="tx2">
                    <a:lumMod val="50000"/>
                    <a:lumOff val="50000"/>
                  </a:schemeClr>
                </a:solidFill>
              </a:rPr>
              <a:t>calc_grade</a:t>
            </a:r>
            <a:r>
              <a:rPr lang="en-GB" sz="2400" i="1" dirty="0">
                <a:solidFill>
                  <a:schemeClr val="tx2">
                    <a:lumMod val="50000"/>
                    <a:lumOff val="50000"/>
                  </a:schemeClr>
                </a:solidFill>
              </a:rPr>
              <a:t>(mark):</a:t>
            </a:r>
            <a:br>
              <a:rPr lang="en-GB" sz="2400" i="1" dirty="0">
                <a:solidFill>
                  <a:schemeClr val="tx2">
                    <a:lumMod val="50000"/>
                    <a:lumOff val="50000"/>
                  </a:schemeClr>
                </a:solidFill>
              </a:rPr>
            </a:br>
            <a:r>
              <a:rPr lang="en-GB" sz="2400" i="1" dirty="0">
                <a:solidFill>
                  <a:schemeClr val="tx2">
                    <a:lumMod val="50000"/>
                    <a:lumOff val="50000"/>
                  </a:schemeClr>
                </a:solidFill>
              </a:rPr>
              <a:t>    if mark &lt; 40:</a:t>
            </a:r>
            <a:br>
              <a:rPr lang="en-GB" sz="2400" i="1" dirty="0">
                <a:solidFill>
                  <a:schemeClr val="tx2">
                    <a:lumMod val="50000"/>
                    <a:lumOff val="50000"/>
                  </a:schemeClr>
                </a:solidFill>
              </a:rPr>
            </a:br>
            <a:r>
              <a:rPr lang="en-GB" sz="2400" i="1" dirty="0">
                <a:solidFill>
                  <a:schemeClr val="tx2">
                    <a:lumMod val="50000"/>
                    <a:lumOff val="50000"/>
                  </a:schemeClr>
                </a:solidFill>
              </a:rPr>
              <a:t>        return 'Fail'</a:t>
            </a:r>
            <a:br>
              <a:rPr lang="en-GB" sz="2400" i="1" dirty="0">
                <a:solidFill>
                  <a:schemeClr val="tx2">
                    <a:lumMod val="50000"/>
                    <a:lumOff val="50000"/>
                  </a:schemeClr>
                </a:solidFill>
              </a:rPr>
            </a:br>
            <a:r>
              <a:rPr lang="en-GB" sz="2400" i="1" dirty="0">
                <a:solidFill>
                  <a:schemeClr val="tx2">
                    <a:lumMod val="50000"/>
                    <a:lumOff val="50000"/>
                  </a:schemeClr>
                </a:solidFill>
              </a:rPr>
              <a:t>    </a:t>
            </a:r>
            <a:r>
              <a:rPr lang="en-GB" sz="2400" i="1" dirty="0" err="1">
                <a:solidFill>
                  <a:schemeClr val="tx2">
                    <a:lumMod val="50000"/>
                    <a:lumOff val="50000"/>
                  </a:schemeClr>
                </a:solidFill>
              </a:rPr>
              <a:t>elif</a:t>
            </a:r>
            <a:r>
              <a:rPr lang="en-GB" sz="2400" i="1" dirty="0">
                <a:solidFill>
                  <a:schemeClr val="tx2">
                    <a:lumMod val="50000"/>
                    <a:lumOff val="50000"/>
                  </a:schemeClr>
                </a:solidFill>
              </a:rPr>
              <a:t> mark &lt; 70:</a:t>
            </a:r>
            <a:br>
              <a:rPr lang="en-GB" sz="2400" i="1" dirty="0">
                <a:solidFill>
                  <a:schemeClr val="tx2">
                    <a:lumMod val="50000"/>
                    <a:lumOff val="50000"/>
                  </a:schemeClr>
                </a:solidFill>
              </a:rPr>
            </a:br>
            <a:r>
              <a:rPr lang="en-GB" sz="2400" i="1" dirty="0">
                <a:solidFill>
                  <a:schemeClr val="tx2">
                    <a:lumMod val="50000"/>
                    <a:lumOff val="50000"/>
                  </a:schemeClr>
                </a:solidFill>
              </a:rPr>
              <a:t>        return 'Pass'</a:t>
            </a:r>
            <a:br>
              <a:rPr lang="en-GB" sz="2400" i="1" dirty="0">
                <a:solidFill>
                  <a:schemeClr val="tx2">
                    <a:lumMod val="50000"/>
                    <a:lumOff val="50000"/>
                  </a:schemeClr>
                </a:solidFill>
              </a:rPr>
            </a:br>
            <a:r>
              <a:rPr lang="en-GB" sz="2400" i="1" dirty="0">
                <a:solidFill>
                  <a:schemeClr val="tx2">
                    <a:lumMod val="50000"/>
                    <a:lumOff val="50000"/>
                  </a:schemeClr>
                </a:solidFill>
              </a:rPr>
              <a:t>    else:</a:t>
            </a:r>
            <a:br>
              <a:rPr lang="en-GB" sz="2400" i="1" dirty="0">
                <a:solidFill>
                  <a:schemeClr val="tx2">
                    <a:lumMod val="50000"/>
                    <a:lumOff val="50000"/>
                  </a:schemeClr>
                </a:solidFill>
              </a:rPr>
            </a:br>
            <a:r>
              <a:rPr lang="en-GB" sz="2400" i="1" dirty="0">
                <a:solidFill>
                  <a:schemeClr val="tx2">
                    <a:lumMod val="50000"/>
                    <a:lumOff val="50000"/>
                  </a:schemeClr>
                </a:solidFill>
              </a:rPr>
              <a:t>        return 'Distinction’</a:t>
            </a:r>
          </a:p>
          <a:p>
            <a:endParaRPr lang="en-GB" sz="2000" i="1" dirty="0">
              <a:solidFill>
                <a:schemeClr val="tx2">
                  <a:lumMod val="50000"/>
                  <a:lumOff val="50000"/>
                </a:schemeClr>
              </a:solidFill>
            </a:endParaRPr>
          </a:p>
        </p:txBody>
      </p:sp>
    </p:spTree>
    <p:extLst>
      <p:ext uri="{BB962C8B-B14F-4D97-AF65-F5344CB8AC3E}">
        <p14:creationId xmlns:p14="http://schemas.microsoft.com/office/powerpoint/2010/main" val="3054527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551">
      <a:dk1>
        <a:sysClr val="windowText" lastClr="000000"/>
      </a:dk1>
      <a:lt1>
        <a:sysClr val="window" lastClr="FFFFFF"/>
      </a:lt1>
      <a:dk2>
        <a:srgbClr val="172934"/>
      </a:dk2>
      <a:lt2>
        <a:srgbClr val="E7E6E6"/>
      </a:lt2>
      <a:accent1>
        <a:srgbClr val="E3061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southampton-solent-presentation-template-rebranded (1).pptx" id="{48005A90-EDBF-4390-B355-2718616D2950}" vid="{9995C5E9-0685-4989-9FEA-747A5EFEA4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2792</TotalTime>
  <Words>2324</Words>
  <Application>Microsoft Office PowerPoint</Application>
  <PresentationFormat>Custom</PresentationFormat>
  <Paragraphs>215</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Trebuchet MS</vt:lpstr>
      <vt:lpstr>Office Theme</vt:lpstr>
      <vt:lpstr>Python – more database examples and using functions </vt:lpstr>
      <vt:lpstr>Python – more database examples  </vt:lpstr>
      <vt:lpstr>Python - loops  </vt:lpstr>
      <vt:lpstr>Python - loops  </vt:lpstr>
      <vt:lpstr>Python – break  </vt:lpstr>
      <vt:lpstr>Python – if stATEMENT  </vt:lpstr>
      <vt:lpstr>Python – if stATEMENT  </vt:lpstr>
      <vt:lpstr>Python – CREATING A FUNCTION </vt:lpstr>
      <vt:lpstr>Python – CREATING A FUNCTION </vt:lpstr>
      <vt:lpstr>Python – CREATING A FUNCTION </vt:lpstr>
      <vt:lpstr>Python – CREATING A DATABASE FUNCTION </vt:lpstr>
      <vt:lpstr>Python – CREATING A database FUNCTION </vt:lpstr>
      <vt:lpstr>Python – CREATING A database FUNCTION </vt:lpstr>
      <vt:lpstr>Variable scope </vt:lpstr>
      <vt:lpstr>Variable scope </vt:lpstr>
      <vt:lpstr>Variable scope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 Information Systems</dc:title>
  <dc:creator>Anton Jenkins</dc:creator>
  <cp:lastModifiedBy>Kenton Wheeler</cp:lastModifiedBy>
  <cp:revision>225</cp:revision>
  <dcterms:modified xsi:type="dcterms:W3CDTF">2020-02-10T21:12:02Z</dcterms:modified>
</cp:coreProperties>
</file>