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
  </p:notesMasterIdLst>
  <p:sldIdLst>
    <p:sldId id="256" r:id="rId2"/>
    <p:sldId id="299" r:id="rId3"/>
    <p:sldId id="302" r:id="rId4"/>
    <p:sldId id="300" r:id="rId5"/>
    <p:sldId id="301" r:id="rId6"/>
    <p:sldId id="303" r:id="rId7"/>
    <p:sldId id="306" r:id="rId8"/>
    <p:sldId id="304" r:id="rId9"/>
    <p:sldId id="305" r:id="rId10"/>
    <p:sldId id="278" r:id="rId11"/>
  </p:sldIdLst>
  <p:sldSz cx="10691813" cy="7559675"/>
  <p:notesSz cx="6858000" cy="9144000"/>
  <p:defaultTextStyle>
    <a:defPPr>
      <a:defRPr lang="en-US"/>
    </a:defPPr>
    <a:lvl1pPr marL="0" algn="l" defTabSz="1042229" rtl="0" eaLnBrk="1" latinLnBrk="0" hangingPunct="1">
      <a:defRPr sz="2053" kern="1200">
        <a:solidFill>
          <a:schemeClr val="tx1"/>
        </a:solidFill>
        <a:latin typeface="+mn-lt"/>
        <a:ea typeface="+mn-ea"/>
        <a:cs typeface="+mn-cs"/>
      </a:defRPr>
    </a:lvl1pPr>
    <a:lvl2pPr marL="521116" algn="l" defTabSz="1042229" rtl="0" eaLnBrk="1" latinLnBrk="0" hangingPunct="1">
      <a:defRPr sz="2053" kern="1200">
        <a:solidFill>
          <a:schemeClr val="tx1"/>
        </a:solidFill>
        <a:latin typeface="+mn-lt"/>
        <a:ea typeface="+mn-ea"/>
        <a:cs typeface="+mn-cs"/>
      </a:defRPr>
    </a:lvl2pPr>
    <a:lvl3pPr marL="1042229" algn="l" defTabSz="1042229" rtl="0" eaLnBrk="1" latinLnBrk="0" hangingPunct="1">
      <a:defRPr sz="2053" kern="1200">
        <a:solidFill>
          <a:schemeClr val="tx1"/>
        </a:solidFill>
        <a:latin typeface="+mn-lt"/>
        <a:ea typeface="+mn-ea"/>
        <a:cs typeface="+mn-cs"/>
      </a:defRPr>
    </a:lvl3pPr>
    <a:lvl4pPr marL="1563342" algn="l" defTabSz="1042229" rtl="0" eaLnBrk="1" latinLnBrk="0" hangingPunct="1">
      <a:defRPr sz="2053" kern="1200">
        <a:solidFill>
          <a:schemeClr val="tx1"/>
        </a:solidFill>
        <a:latin typeface="+mn-lt"/>
        <a:ea typeface="+mn-ea"/>
        <a:cs typeface="+mn-cs"/>
      </a:defRPr>
    </a:lvl4pPr>
    <a:lvl5pPr marL="2084458" algn="l" defTabSz="1042229" rtl="0" eaLnBrk="1" latinLnBrk="0" hangingPunct="1">
      <a:defRPr sz="2053" kern="1200">
        <a:solidFill>
          <a:schemeClr val="tx1"/>
        </a:solidFill>
        <a:latin typeface="+mn-lt"/>
        <a:ea typeface="+mn-ea"/>
        <a:cs typeface="+mn-cs"/>
      </a:defRPr>
    </a:lvl5pPr>
    <a:lvl6pPr marL="2605570" algn="l" defTabSz="1042229" rtl="0" eaLnBrk="1" latinLnBrk="0" hangingPunct="1">
      <a:defRPr sz="2053" kern="1200">
        <a:solidFill>
          <a:schemeClr val="tx1"/>
        </a:solidFill>
        <a:latin typeface="+mn-lt"/>
        <a:ea typeface="+mn-ea"/>
        <a:cs typeface="+mn-cs"/>
      </a:defRPr>
    </a:lvl6pPr>
    <a:lvl7pPr marL="3126686" algn="l" defTabSz="1042229" rtl="0" eaLnBrk="1" latinLnBrk="0" hangingPunct="1">
      <a:defRPr sz="2053" kern="1200">
        <a:solidFill>
          <a:schemeClr val="tx1"/>
        </a:solidFill>
        <a:latin typeface="+mn-lt"/>
        <a:ea typeface="+mn-ea"/>
        <a:cs typeface="+mn-cs"/>
      </a:defRPr>
    </a:lvl7pPr>
    <a:lvl8pPr marL="3647800" algn="l" defTabSz="1042229" rtl="0" eaLnBrk="1" latinLnBrk="0" hangingPunct="1">
      <a:defRPr sz="2053" kern="1200">
        <a:solidFill>
          <a:schemeClr val="tx1"/>
        </a:solidFill>
        <a:latin typeface="+mn-lt"/>
        <a:ea typeface="+mn-ea"/>
        <a:cs typeface="+mn-cs"/>
      </a:defRPr>
    </a:lvl8pPr>
    <a:lvl9pPr marL="4168915" algn="l" defTabSz="1042229" rtl="0" eaLnBrk="1" latinLnBrk="0" hangingPunct="1">
      <a:defRPr sz="205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33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in Jenner" initials="MJ"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6DAD9"/>
    <a:srgbClr val="A5A9A8"/>
    <a:srgbClr val="E22319"/>
    <a:srgbClr val="E30613"/>
    <a:srgbClr val="33373C"/>
    <a:srgbClr val="33FF34"/>
    <a:srgbClr val="8281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71" autoAdjust="0"/>
    <p:restoredTop sz="94660"/>
  </p:normalViewPr>
  <p:slideViewPr>
    <p:cSldViewPr snapToGrid="0">
      <p:cViewPr>
        <p:scale>
          <a:sx n="116" d="100"/>
          <a:sy n="116" d="100"/>
        </p:scale>
        <p:origin x="56" y="-3044"/>
      </p:cViewPr>
      <p:guideLst>
        <p:guide orient="horz" pos="2381"/>
        <p:guide pos="3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Leak" userId="S::andrew.leak@solent.ac.uk::043497af-deb9-4f5f-a809-26438eb3c7f7" providerId="AD" clId="Web-{3A78476F-72F7-4A4A-B7A2-0676C69C449A}"/>
    <pc:docChg chg="modSld">
      <pc:chgData name="Andrew Leak" userId="S::andrew.leak@solent.ac.uk::043497af-deb9-4f5f-a809-26438eb3c7f7" providerId="AD" clId="Web-{3A78476F-72F7-4A4A-B7A2-0676C69C449A}" dt="2018-06-07T11:35:26.491" v="331" actId="20577"/>
      <pc:docMkLst>
        <pc:docMk/>
      </pc:docMkLst>
      <pc:sldChg chg="addSp delSp modSp">
        <pc:chgData name="Andrew Leak" userId="S::andrew.leak@solent.ac.uk::043497af-deb9-4f5f-a809-26438eb3c7f7" providerId="AD" clId="Web-{3A78476F-72F7-4A4A-B7A2-0676C69C449A}" dt="2018-06-07T11:27:34.569" v="257" actId="20577"/>
        <pc:sldMkLst>
          <pc:docMk/>
          <pc:sldMk cId="4203446582" sldId="294"/>
        </pc:sldMkLst>
        <pc:spChg chg="mod">
          <ac:chgData name="Andrew Leak" userId="S::andrew.leak@solent.ac.uk::043497af-deb9-4f5f-a809-26438eb3c7f7" providerId="AD" clId="Web-{3A78476F-72F7-4A4A-B7A2-0676C69C449A}" dt="2018-06-07T11:27:34.569" v="257" actId="20577"/>
          <ac:spMkLst>
            <pc:docMk/>
            <pc:sldMk cId="4203446582" sldId="294"/>
            <ac:spMk id="6" creationId="{00000000-0000-0000-0000-000000000000}"/>
          </ac:spMkLst>
        </pc:spChg>
        <pc:spChg chg="add del">
          <ac:chgData name="Andrew Leak" userId="S::andrew.leak@solent.ac.uk::043497af-deb9-4f5f-a809-26438eb3c7f7" providerId="AD" clId="Web-{3A78476F-72F7-4A4A-B7A2-0676C69C449A}" dt="2018-06-07T11:24:52.217" v="198" actId="20577"/>
          <ac:spMkLst>
            <pc:docMk/>
            <pc:sldMk cId="4203446582" sldId="294"/>
            <ac:spMk id="7" creationId="{00000000-0000-0000-0000-000000000000}"/>
          </ac:spMkLst>
        </pc:spChg>
        <pc:spChg chg="add del mod">
          <ac:chgData name="Andrew Leak" userId="S::andrew.leak@solent.ac.uk::043497af-deb9-4f5f-a809-26438eb3c7f7" providerId="AD" clId="Web-{3A78476F-72F7-4A4A-B7A2-0676C69C449A}" dt="2018-06-07T11:24:52.217" v="198" actId="20577"/>
          <ac:spMkLst>
            <pc:docMk/>
            <pc:sldMk cId="4203446582" sldId="294"/>
            <ac:spMk id="8" creationId="{81D789D1-4D9A-4D78-AAA2-54597858F0D6}"/>
          </ac:spMkLst>
        </pc:spChg>
      </pc:sldChg>
      <pc:sldChg chg="modSp">
        <pc:chgData name="Andrew Leak" userId="S::andrew.leak@solent.ac.uk::043497af-deb9-4f5f-a809-26438eb3c7f7" providerId="AD" clId="Web-{3A78476F-72F7-4A4A-B7A2-0676C69C449A}" dt="2018-06-07T11:35:26.491" v="331" actId="20577"/>
        <pc:sldMkLst>
          <pc:docMk/>
          <pc:sldMk cId="1160132986" sldId="295"/>
        </pc:sldMkLst>
        <pc:spChg chg="mod">
          <ac:chgData name="Andrew Leak" userId="S::andrew.leak@solent.ac.uk::043497af-deb9-4f5f-a809-26438eb3c7f7" providerId="AD" clId="Web-{3A78476F-72F7-4A4A-B7A2-0676C69C449A}" dt="2018-06-07T11:35:26.491" v="331" actId="20577"/>
          <ac:spMkLst>
            <pc:docMk/>
            <pc:sldMk cId="1160132986" sldId="295"/>
            <ac:spMk id="6" creationId="{00000000-0000-0000-0000-000000000000}"/>
          </ac:spMkLst>
        </pc:spChg>
      </pc:sldChg>
    </pc:docChg>
  </pc:docChgLst>
  <pc:docChgLst>
    <pc:chgData name="Barry Carter" userId="S::barry.carter@solent.ac.uk::d2ff36e9-fc42-4939-8b0b-c940ae2e703c" providerId="AD" clId="Web-{4DF7B66C-CE43-4CBC-8B1A-6A1B1AF99DDA}"/>
    <pc:docChg chg="modSld">
      <pc:chgData name="Barry Carter" userId="S::barry.carter@solent.ac.uk::d2ff36e9-fc42-4939-8b0b-c940ae2e703c" providerId="AD" clId="Web-{4DF7B66C-CE43-4CBC-8B1A-6A1B1AF99DDA}" dt="2018-06-08T14:36:46.639" v="7" actId="1076"/>
      <pc:docMkLst>
        <pc:docMk/>
      </pc:docMkLst>
      <pc:sldChg chg="modSp">
        <pc:chgData name="Barry Carter" userId="S::barry.carter@solent.ac.uk::d2ff36e9-fc42-4939-8b0b-c940ae2e703c" providerId="AD" clId="Web-{4DF7B66C-CE43-4CBC-8B1A-6A1B1AF99DDA}" dt="2018-06-08T14:36:46.639" v="7" actId="1076"/>
        <pc:sldMkLst>
          <pc:docMk/>
          <pc:sldMk cId="451832677" sldId="289"/>
        </pc:sldMkLst>
        <pc:spChg chg="mod">
          <ac:chgData name="Barry Carter" userId="S::barry.carter@solent.ac.uk::d2ff36e9-fc42-4939-8b0b-c940ae2e703c" providerId="AD" clId="Web-{4DF7B66C-CE43-4CBC-8B1A-6A1B1AF99DDA}" dt="2018-06-08T14:36:12.764" v="0" actId="20577"/>
          <ac:spMkLst>
            <pc:docMk/>
            <pc:sldMk cId="451832677" sldId="289"/>
            <ac:spMk id="5" creationId="{00000000-0000-0000-0000-000000000000}"/>
          </ac:spMkLst>
        </pc:spChg>
        <pc:spChg chg="mod">
          <ac:chgData name="Barry Carter" userId="S::barry.carter@solent.ac.uk::d2ff36e9-fc42-4939-8b0b-c940ae2e703c" providerId="AD" clId="Web-{4DF7B66C-CE43-4CBC-8B1A-6A1B1AF99DDA}" dt="2018-06-08T14:36:30.061" v="5" actId="20577"/>
          <ac:spMkLst>
            <pc:docMk/>
            <pc:sldMk cId="451832677" sldId="289"/>
            <ac:spMk id="7" creationId="{00000000-0000-0000-0000-000000000000}"/>
          </ac:spMkLst>
        </pc:spChg>
        <pc:picChg chg="mod">
          <ac:chgData name="Barry Carter" userId="S::barry.carter@solent.ac.uk::d2ff36e9-fc42-4939-8b0b-c940ae2e703c" providerId="AD" clId="Web-{4DF7B66C-CE43-4CBC-8B1A-6A1B1AF99DDA}" dt="2018-06-08T14:36:46.639" v="7" actId="1076"/>
          <ac:picMkLst>
            <pc:docMk/>
            <pc:sldMk cId="451832677" sldId="289"/>
            <ac:picMk id="10" creationId="{00000000-0000-0000-0000-000000000000}"/>
          </ac:picMkLst>
        </pc:picChg>
      </pc:sldChg>
    </pc:docChg>
  </pc:docChgLst>
  <pc:docChgLst>
    <pc:chgData name="Barry Carter" userId="S::barry.carter@solent.ac.uk::d2ff36e9-fc42-4939-8b0b-c940ae2e703c" providerId="AD" clId="Web-{B33964DE-A9C1-4966-9FFD-9FA7583A6744}"/>
    <pc:docChg chg="modSld">
      <pc:chgData name="Barry Carter" userId="S::barry.carter@solent.ac.uk::d2ff36e9-fc42-4939-8b0b-c940ae2e703c" providerId="AD" clId="Web-{B33964DE-A9C1-4966-9FFD-9FA7583A6744}" dt="2018-06-07T13:56:06.272" v="2312" actId="20577"/>
      <pc:docMkLst>
        <pc:docMk/>
      </pc:docMkLst>
      <pc:sldChg chg="addSp modSp">
        <pc:chgData name="Barry Carter" userId="S::barry.carter@solent.ac.uk::d2ff36e9-fc42-4939-8b0b-c940ae2e703c" providerId="AD" clId="Web-{B33964DE-A9C1-4966-9FFD-9FA7583A6744}" dt="2018-06-07T13:56:06.272" v="2312" actId="20577"/>
        <pc:sldMkLst>
          <pc:docMk/>
          <pc:sldMk cId="410122406" sldId="296"/>
        </pc:sldMkLst>
        <pc:spChg chg="add mod">
          <ac:chgData name="Barry Carter" userId="S::barry.carter@solent.ac.uk::d2ff36e9-fc42-4939-8b0b-c940ae2e703c" providerId="AD" clId="Web-{B33964DE-A9C1-4966-9FFD-9FA7583A6744}" dt="2018-06-07T13:51:25.982" v="2199" actId="20577"/>
          <ac:spMkLst>
            <pc:docMk/>
            <pc:sldMk cId="410122406" sldId="296"/>
            <ac:spMk id="4" creationId="{192D26C5-6879-4AFB-8187-482D67643682}"/>
          </ac:spMkLst>
        </pc:spChg>
        <pc:spChg chg="mod">
          <ac:chgData name="Barry Carter" userId="S::barry.carter@solent.ac.uk::d2ff36e9-fc42-4939-8b0b-c940ae2e703c" providerId="AD" clId="Web-{B33964DE-A9C1-4966-9FFD-9FA7583A6744}" dt="2018-06-07T12:52:01.926" v="101" actId="20577"/>
          <ac:spMkLst>
            <pc:docMk/>
            <pc:sldMk cId="410122406" sldId="296"/>
            <ac:spMk id="5" creationId="{00000000-0000-0000-0000-000000000000}"/>
          </ac:spMkLst>
        </pc:spChg>
        <pc:spChg chg="mod">
          <ac:chgData name="Barry Carter" userId="S::barry.carter@solent.ac.uk::d2ff36e9-fc42-4939-8b0b-c940ae2e703c" providerId="AD" clId="Web-{B33964DE-A9C1-4966-9FFD-9FA7583A6744}" dt="2018-06-07T13:53:14.845" v="2243" actId="20577"/>
          <ac:spMkLst>
            <pc:docMk/>
            <pc:sldMk cId="410122406" sldId="296"/>
            <ac:spMk id="6" creationId="{00000000-0000-0000-0000-000000000000}"/>
          </ac:spMkLst>
        </pc:spChg>
        <pc:spChg chg="mod">
          <ac:chgData name="Barry Carter" userId="S::barry.carter@solent.ac.uk::d2ff36e9-fc42-4939-8b0b-c940ae2e703c" providerId="AD" clId="Web-{B33964DE-A9C1-4966-9FFD-9FA7583A6744}" dt="2018-06-07T13:19:09.909" v="984" actId="14100"/>
          <ac:spMkLst>
            <pc:docMk/>
            <pc:sldMk cId="410122406" sldId="296"/>
            <ac:spMk id="7" creationId="{00000000-0000-0000-0000-000000000000}"/>
          </ac:spMkLst>
        </pc:spChg>
        <pc:spChg chg="mod">
          <ac:chgData name="Barry Carter" userId="S::barry.carter@solent.ac.uk::d2ff36e9-fc42-4939-8b0b-c940ae2e703c" providerId="AD" clId="Web-{B33964DE-A9C1-4966-9FFD-9FA7583A6744}" dt="2018-06-07T13:56:06.272" v="2312" actId="20577"/>
          <ac:spMkLst>
            <pc:docMk/>
            <pc:sldMk cId="410122406" sldId="296"/>
            <ac:spMk id="8" creationId="{00000000-0000-0000-0000-000000000000}"/>
          </ac:spMkLst>
        </pc:spChg>
      </pc:sldChg>
    </pc:docChg>
  </pc:docChgLst>
  <pc:docChgLst>
    <pc:chgData name="Kenton Wheeler" userId="49fce512-ddc8-48aa-b34b-6688deb8c326" providerId="ADAL" clId="{199ED093-2EC7-4DA0-A00A-58903383362C}"/>
    <pc:docChg chg="undo custSel modSld">
      <pc:chgData name="Kenton Wheeler" userId="49fce512-ddc8-48aa-b34b-6688deb8c326" providerId="ADAL" clId="{199ED093-2EC7-4DA0-A00A-58903383362C}" dt="2020-02-11T09:41:54.857" v="30" actId="20577"/>
      <pc:docMkLst>
        <pc:docMk/>
      </pc:docMkLst>
      <pc:sldChg chg="modSp">
        <pc:chgData name="Kenton Wheeler" userId="49fce512-ddc8-48aa-b34b-6688deb8c326" providerId="ADAL" clId="{199ED093-2EC7-4DA0-A00A-58903383362C}" dt="2020-02-09T15:57:43.244" v="0" actId="1076"/>
        <pc:sldMkLst>
          <pc:docMk/>
          <pc:sldMk cId="3159216680" sldId="256"/>
        </pc:sldMkLst>
        <pc:spChg chg="mod">
          <ac:chgData name="Kenton Wheeler" userId="49fce512-ddc8-48aa-b34b-6688deb8c326" providerId="ADAL" clId="{199ED093-2EC7-4DA0-A00A-58903383362C}" dt="2020-02-09T15:57:43.244" v="0" actId="1076"/>
          <ac:spMkLst>
            <pc:docMk/>
            <pc:sldMk cId="3159216680" sldId="256"/>
            <ac:spMk id="42" creationId="{00000000-0000-0000-0000-000000000000}"/>
          </ac:spMkLst>
        </pc:spChg>
      </pc:sldChg>
      <pc:sldChg chg="modSp">
        <pc:chgData name="Kenton Wheeler" userId="49fce512-ddc8-48aa-b34b-6688deb8c326" providerId="ADAL" clId="{199ED093-2EC7-4DA0-A00A-58903383362C}" dt="2020-02-11T09:40:59.119" v="13" actId="20577"/>
        <pc:sldMkLst>
          <pc:docMk/>
          <pc:sldMk cId="1152728817" sldId="299"/>
        </pc:sldMkLst>
        <pc:spChg chg="mod">
          <ac:chgData name="Kenton Wheeler" userId="49fce512-ddc8-48aa-b34b-6688deb8c326" providerId="ADAL" clId="{199ED093-2EC7-4DA0-A00A-58903383362C}" dt="2020-02-11T09:40:59.119" v="13" actId="20577"/>
          <ac:spMkLst>
            <pc:docMk/>
            <pc:sldMk cId="1152728817" sldId="299"/>
            <ac:spMk id="7" creationId="{00000000-0000-0000-0000-000000000000}"/>
          </ac:spMkLst>
        </pc:spChg>
      </pc:sldChg>
      <pc:sldChg chg="modSp">
        <pc:chgData name="Kenton Wheeler" userId="49fce512-ddc8-48aa-b34b-6688deb8c326" providerId="ADAL" clId="{199ED093-2EC7-4DA0-A00A-58903383362C}" dt="2020-02-11T09:41:24.848" v="17" actId="20577"/>
        <pc:sldMkLst>
          <pc:docMk/>
          <pc:sldMk cId="4093451504" sldId="300"/>
        </pc:sldMkLst>
        <pc:spChg chg="mod">
          <ac:chgData name="Kenton Wheeler" userId="49fce512-ddc8-48aa-b34b-6688deb8c326" providerId="ADAL" clId="{199ED093-2EC7-4DA0-A00A-58903383362C}" dt="2020-02-11T09:41:24.848" v="17" actId="20577"/>
          <ac:spMkLst>
            <pc:docMk/>
            <pc:sldMk cId="4093451504" sldId="300"/>
            <ac:spMk id="7" creationId="{00000000-0000-0000-0000-000000000000}"/>
          </ac:spMkLst>
        </pc:spChg>
      </pc:sldChg>
      <pc:sldChg chg="modSp">
        <pc:chgData name="Kenton Wheeler" userId="49fce512-ddc8-48aa-b34b-6688deb8c326" providerId="ADAL" clId="{199ED093-2EC7-4DA0-A00A-58903383362C}" dt="2020-02-11T09:41:29.894" v="19" actId="20577"/>
        <pc:sldMkLst>
          <pc:docMk/>
          <pc:sldMk cId="279759585" sldId="301"/>
        </pc:sldMkLst>
        <pc:spChg chg="mod">
          <ac:chgData name="Kenton Wheeler" userId="49fce512-ddc8-48aa-b34b-6688deb8c326" providerId="ADAL" clId="{199ED093-2EC7-4DA0-A00A-58903383362C}" dt="2020-02-11T09:40:23.250" v="11" actId="20577"/>
          <ac:spMkLst>
            <pc:docMk/>
            <pc:sldMk cId="279759585" sldId="301"/>
            <ac:spMk id="5" creationId="{00000000-0000-0000-0000-000000000000}"/>
          </ac:spMkLst>
        </pc:spChg>
        <pc:spChg chg="mod">
          <ac:chgData name="Kenton Wheeler" userId="49fce512-ddc8-48aa-b34b-6688deb8c326" providerId="ADAL" clId="{199ED093-2EC7-4DA0-A00A-58903383362C}" dt="2020-02-11T09:41:29.894" v="19" actId="20577"/>
          <ac:spMkLst>
            <pc:docMk/>
            <pc:sldMk cId="279759585" sldId="301"/>
            <ac:spMk id="7" creationId="{00000000-0000-0000-0000-000000000000}"/>
          </ac:spMkLst>
        </pc:spChg>
      </pc:sldChg>
      <pc:sldChg chg="modSp">
        <pc:chgData name="Kenton Wheeler" userId="49fce512-ddc8-48aa-b34b-6688deb8c326" providerId="ADAL" clId="{199ED093-2EC7-4DA0-A00A-58903383362C}" dt="2020-02-11T09:41:20.693" v="15" actId="20577"/>
        <pc:sldMkLst>
          <pc:docMk/>
          <pc:sldMk cId="3736240081" sldId="302"/>
        </pc:sldMkLst>
        <pc:spChg chg="mod">
          <ac:chgData name="Kenton Wheeler" userId="49fce512-ddc8-48aa-b34b-6688deb8c326" providerId="ADAL" clId="{199ED093-2EC7-4DA0-A00A-58903383362C}" dt="2020-02-11T09:41:20.693" v="15" actId="20577"/>
          <ac:spMkLst>
            <pc:docMk/>
            <pc:sldMk cId="3736240081" sldId="302"/>
            <ac:spMk id="7" creationId="{00000000-0000-0000-0000-000000000000}"/>
          </ac:spMkLst>
        </pc:spChg>
      </pc:sldChg>
      <pc:sldChg chg="modSp">
        <pc:chgData name="Kenton Wheeler" userId="49fce512-ddc8-48aa-b34b-6688deb8c326" providerId="ADAL" clId="{199ED093-2EC7-4DA0-A00A-58903383362C}" dt="2020-02-11T09:41:41.266" v="24" actId="20577"/>
        <pc:sldMkLst>
          <pc:docMk/>
          <pc:sldMk cId="3757256061" sldId="303"/>
        </pc:sldMkLst>
        <pc:spChg chg="mod">
          <ac:chgData name="Kenton Wheeler" userId="49fce512-ddc8-48aa-b34b-6688deb8c326" providerId="ADAL" clId="{199ED093-2EC7-4DA0-A00A-58903383362C}" dt="2020-02-11T09:41:41.266" v="24" actId="20577"/>
          <ac:spMkLst>
            <pc:docMk/>
            <pc:sldMk cId="3757256061" sldId="303"/>
            <ac:spMk id="7" creationId="{00000000-0000-0000-0000-000000000000}"/>
          </ac:spMkLst>
        </pc:spChg>
      </pc:sldChg>
      <pc:sldChg chg="modSp">
        <pc:chgData name="Kenton Wheeler" userId="49fce512-ddc8-48aa-b34b-6688deb8c326" providerId="ADAL" clId="{199ED093-2EC7-4DA0-A00A-58903383362C}" dt="2020-02-11T09:41:48.905" v="28" actId="20577"/>
        <pc:sldMkLst>
          <pc:docMk/>
          <pc:sldMk cId="3467296305" sldId="304"/>
        </pc:sldMkLst>
        <pc:spChg chg="mod">
          <ac:chgData name="Kenton Wheeler" userId="49fce512-ddc8-48aa-b34b-6688deb8c326" providerId="ADAL" clId="{199ED093-2EC7-4DA0-A00A-58903383362C}" dt="2020-02-11T09:41:48.905" v="28" actId="20577"/>
          <ac:spMkLst>
            <pc:docMk/>
            <pc:sldMk cId="3467296305" sldId="304"/>
            <ac:spMk id="7" creationId="{00000000-0000-0000-0000-000000000000}"/>
          </ac:spMkLst>
        </pc:spChg>
      </pc:sldChg>
      <pc:sldChg chg="modSp">
        <pc:chgData name="Kenton Wheeler" userId="49fce512-ddc8-48aa-b34b-6688deb8c326" providerId="ADAL" clId="{199ED093-2EC7-4DA0-A00A-58903383362C}" dt="2020-02-11T09:41:54.857" v="30" actId="20577"/>
        <pc:sldMkLst>
          <pc:docMk/>
          <pc:sldMk cId="2286993561" sldId="305"/>
        </pc:sldMkLst>
        <pc:spChg chg="mod">
          <ac:chgData name="Kenton Wheeler" userId="49fce512-ddc8-48aa-b34b-6688deb8c326" providerId="ADAL" clId="{199ED093-2EC7-4DA0-A00A-58903383362C}" dt="2020-02-11T09:41:54.857" v="30" actId="20577"/>
          <ac:spMkLst>
            <pc:docMk/>
            <pc:sldMk cId="2286993561" sldId="305"/>
            <ac:spMk id="7" creationId="{00000000-0000-0000-0000-000000000000}"/>
          </ac:spMkLst>
        </pc:spChg>
      </pc:sldChg>
      <pc:sldChg chg="modSp">
        <pc:chgData name="Kenton Wheeler" userId="49fce512-ddc8-48aa-b34b-6688deb8c326" providerId="ADAL" clId="{199ED093-2EC7-4DA0-A00A-58903383362C}" dt="2020-02-11T09:41:44.922" v="26" actId="20577"/>
        <pc:sldMkLst>
          <pc:docMk/>
          <pc:sldMk cId="3432871674" sldId="306"/>
        </pc:sldMkLst>
        <pc:spChg chg="mod">
          <ac:chgData name="Kenton Wheeler" userId="49fce512-ddc8-48aa-b34b-6688deb8c326" providerId="ADAL" clId="{199ED093-2EC7-4DA0-A00A-58903383362C}" dt="2020-02-11T09:41:44.922" v="26" actId="20577"/>
          <ac:spMkLst>
            <pc:docMk/>
            <pc:sldMk cId="3432871674" sldId="306"/>
            <ac:spMk id="7" creationId="{00000000-0000-0000-0000-000000000000}"/>
          </ac:spMkLst>
        </pc:spChg>
      </pc:sldChg>
    </pc:docChg>
  </pc:docChgLst>
  <pc:docChgLst>
    <pc:chgData name="Barry Carter" userId="S::barry.carter@solent.ac.uk::d2ff36e9-fc42-4939-8b0b-c940ae2e703c" providerId="AD" clId="Web-{BB909E8F-C182-4982-9D7D-D1C9BCE6997E}"/>
    <pc:docChg chg="modSld">
      <pc:chgData name="Barry Carter" userId="S::barry.carter@solent.ac.uk::d2ff36e9-fc42-4939-8b0b-c940ae2e703c" providerId="AD" clId="Web-{BB909E8F-C182-4982-9D7D-D1C9BCE6997E}" dt="2018-06-07T10:49:27.667" v="127" actId="14100"/>
      <pc:docMkLst>
        <pc:docMk/>
      </pc:docMkLst>
      <pc:sldChg chg="addSp modSp">
        <pc:chgData name="Barry Carter" userId="S::barry.carter@solent.ac.uk::d2ff36e9-fc42-4939-8b0b-c940ae2e703c" providerId="AD" clId="Web-{BB909E8F-C182-4982-9D7D-D1C9BCE6997E}" dt="2018-06-07T10:49:27.667" v="127" actId="14100"/>
        <pc:sldMkLst>
          <pc:docMk/>
          <pc:sldMk cId="410122406" sldId="296"/>
        </pc:sldMkLst>
        <pc:spChg chg="add mod">
          <ac:chgData name="Barry Carter" userId="S::barry.carter@solent.ac.uk::d2ff36e9-fc42-4939-8b0b-c940ae2e703c" providerId="AD" clId="Web-{BB909E8F-C182-4982-9D7D-D1C9BCE6997E}" dt="2018-06-07T10:47:19.231" v="30" actId="20577"/>
          <ac:spMkLst>
            <pc:docMk/>
            <pc:sldMk cId="410122406" sldId="296"/>
            <ac:spMk id="3" creationId="{D7890436-097C-4795-A67E-EE99771CF6C6}"/>
          </ac:spMkLst>
        </pc:spChg>
        <pc:spChg chg="mod">
          <ac:chgData name="Barry Carter" userId="S::barry.carter@solent.ac.uk::d2ff36e9-fc42-4939-8b0b-c940ae2e703c" providerId="AD" clId="Web-{BB909E8F-C182-4982-9D7D-D1C9BCE6997E}" dt="2018-06-07T10:49:27.667" v="127" actId="14100"/>
          <ac:spMkLst>
            <pc:docMk/>
            <pc:sldMk cId="410122406" sldId="296"/>
            <ac:spMk id="6" creationId="{00000000-0000-0000-0000-000000000000}"/>
          </ac:spMkLst>
        </pc:spChg>
        <pc:spChg chg="mod">
          <ac:chgData name="Barry Carter" userId="S::barry.carter@solent.ac.uk::d2ff36e9-fc42-4939-8b0b-c940ae2e703c" providerId="AD" clId="Web-{BB909E8F-C182-4982-9D7D-D1C9BCE6997E}" dt="2018-06-07T10:48:59.402" v="125" actId="20577"/>
          <ac:spMkLst>
            <pc:docMk/>
            <pc:sldMk cId="410122406" sldId="296"/>
            <ac:spMk id="7" creationId="{00000000-0000-0000-0000-000000000000}"/>
          </ac:spMkLst>
        </pc:spChg>
      </pc:sldChg>
    </pc:docChg>
  </pc:docChgLst>
  <pc:docChgLst>
    <pc:chgData name="Andrew Leak" userId="S::andrew.leak@solent.ac.uk::043497af-deb9-4f5f-a809-26438eb3c7f7" providerId="AD" clId="Web-{E1587BE9-1290-447A-9898-E9B692B6AAFC}"/>
    <pc:docChg chg="modSld">
      <pc:chgData name="Andrew Leak" userId="S::andrew.leak@solent.ac.uk::043497af-deb9-4f5f-a809-26438eb3c7f7" providerId="AD" clId="Web-{E1587BE9-1290-447A-9898-E9B692B6AAFC}" dt="2018-06-07T11:38:37.320" v="23" actId="20577"/>
      <pc:docMkLst>
        <pc:docMk/>
      </pc:docMkLst>
      <pc:sldChg chg="modSp">
        <pc:chgData name="Andrew Leak" userId="S::andrew.leak@solent.ac.uk::043497af-deb9-4f5f-a809-26438eb3c7f7" providerId="AD" clId="Web-{E1587BE9-1290-447A-9898-E9B692B6AAFC}" dt="2018-06-07T11:38:37.320" v="23" actId="20577"/>
        <pc:sldMkLst>
          <pc:docMk/>
          <pc:sldMk cId="4203446582" sldId="294"/>
        </pc:sldMkLst>
        <pc:spChg chg="mod">
          <ac:chgData name="Andrew Leak" userId="S::andrew.leak@solent.ac.uk::043497af-deb9-4f5f-a809-26438eb3c7f7" providerId="AD" clId="Web-{E1587BE9-1290-447A-9898-E9B692B6AAFC}" dt="2018-06-07T11:38:37.320" v="23" actId="20577"/>
          <ac:spMkLst>
            <pc:docMk/>
            <pc:sldMk cId="4203446582" sldId="294"/>
            <ac:spMk id="6" creationId="{00000000-0000-0000-0000-000000000000}"/>
          </ac:spMkLst>
        </pc:spChg>
      </pc:sldChg>
      <pc:sldChg chg="modSp">
        <pc:chgData name="Andrew Leak" userId="S::andrew.leak@solent.ac.uk::043497af-deb9-4f5f-a809-26438eb3c7f7" providerId="AD" clId="Web-{E1587BE9-1290-447A-9898-E9B692B6AAFC}" dt="2018-06-07T11:36:32.806" v="5" actId="20577"/>
        <pc:sldMkLst>
          <pc:docMk/>
          <pc:sldMk cId="1160132986" sldId="295"/>
        </pc:sldMkLst>
        <pc:spChg chg="mod">
          <ac:chgData name="Andrew Leak" userId="S::andrew.leak@solent.ac.uk::043497af-deb9-4f5f-a809-26438eb3c7f7" providerId="AD" clId="Web-{E1587BE9-1290-447A-9898-E9B692B6AAFC}" dt="2018-06-07T11:36:32.806" v="5" actId="20577"/>
          <ac:spMkLst>
            <pc:docMk/>
            <pc:sldMk cId="1160132986" sldId="295"/>
            <ac:spMk id="6" creationId="{00000000-0000-0000-0000-000000000000}"/>
          </ac:spMkLst>
        </pc:spChg>
      </pc:sldChg>
    </pc:docChg>
  </pc:docChgLst>
  <pc:docChgLst>
    <pc:chgData name="Andrew Leak" userId="S::andrew.leak@solent.ac.uk::043497af-deb9-4f5f-a809-26438eb3c7f7" providerId="AD" clId="Web-{0DF1A3AC-B0CD-47B4-9033-3DB7C74A0BA8}"/>
    <pc:docChg chg="modSld">
      <pc:chgData name="Andrew Leak" userId="S::andrew.leak@solent.ac.uk::043497af-deb9-4f5f-a809-26438eb3c7f7" providerId="AD" clId="Web-{0DF1A3AC-B0CD-47B4-9033-3DB7C74A0BA8}" dt="2018-06-07T14:01:35.311" v="1" actId="20577"/>
      <pc:docMkLst>
        <pc:docMk/>
      </pc:docMkLst>
      <pc:sldChg chg="modSp">
        <pc:chgData name="Andrew Leak" userId="S::andrew.leak@solent.ac.uk::043497af-deb9-4f5f-a809-26438eb3c7f7" providerId="AD" clId="Web-{0DF1A3AC-B0CD-47B4-9033-3DB7C74A0BA8}" dt="2018-06-07T14:01:35.311" v="1" actId="20577"/>
        <pc:sldMkLst>
          <pc:docMk/>
          <pc:sldMk cId="410122406" sldId="296"/>
        </pc:sldMkLst>
        <pc:spChg chg="mod">
          <ac:chgData name="Andrew Leak" userId="S::andrew.leak@solent.ac.uk::043497af-deb9-4f5f-a809-26438eb3c7f7" providerId="AD" clId="Web-{0DF1A3AC-B0CD-47B4-9033-3DB7C74A0BA8}" dt="2018-06-07T14:01:35.311" v="1" actId="20577"/>
          <ac:spMkLst>
            <pc:docMk/>
            <pc:sldMk cId="410122406" sldId="296"/>
            <ac:spMk id="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AEFA44-0771-4DFC-B26A-9102D4547DD2}" type="datetimeFigureOut">
              <a:rPr lang="en-GB" smtClean="0"/>
              <a:pPr/>
              <a:t>11/02/2020</a:t>
            </a:fld>
            <a:endParaRPr lang="en-GB"/>
          </a:p>
        </p:txBody>
      </p:sp>
      <p:sp>
        <p:nvSpPr>
          <p:cNvPr id="4" name="Slide Image Placeholder 3"/>
          <p:cNvSpPr>
            <a:spLocks noGrp="1" noRot="1" noChangeAspect="1"/>
          </p:cNvSpPr>
          <p:nvPr>
            <p:ph type="sldImg" idx="2"/>
          </p:nvPr>
        </p:nvSpPr>
        <p:spPr>
          <a:xfrm>
            <a:off x="1246188" y="1143000"/>
            <a:ext cx="43656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04A314-C704-4C33-84AA-6D9A56C39AB3}" type="slidenum">
              <a:rPr lang="en-GB" smtClean="0"/>
              <a:pPr/>
              <a:t>‹#›</a:t>
            </a:fld>
            <a:endParaRPr lang="en-GB"/>
          </a:p>
        </p:txBody>
      </p:sp>
    </p:spTree>
    <p:extLst>
      <p:ext uri="{BB962C8B-B14F-4D97-AF65-F5344CB8AC3E}">
        <p14:creationId xmlns:p14="http://schemas.microsoft.com/office/powerpoint/2010/main" val="2879104051"/>
      </p:ext>
    </p:extLst>
  </p:cSld>
  <p:clrMap bg1="lt1" tx1="dk1" bg2="lt2" tx2="dk2" accent1="accent1" accent2="accent2" accent3="accent3" accent4="accent4" accent5="accent5" accent6="accent6" hlink="hlink" folHlink="folHlink"/>
  <p:notesStyle>
    <a:lvl1pPr marL="0" algn="l" defTabSz="913834" rtl="0" eaLnBrk="1" latinLnBrk="0" hangingPunct="1">
      <a:defRPr sz="1200" kern="1200">
        <a:solidFill>
          <a:schemeClr val="tx1"/>
        </a:solidFill>
        <a:latin typeface="+mn-lt"/>
        <a:ea typeface="+mn-ea"/>
        <a:cs typeface="+mn-cs"/>
      </a:defRPr>
    </a:lvl1pPr>
    <a:lvl2pPr marL="456915" algn="l" defTabSz="913834" rtl="0" eaLnBrk="1" latinLnBrk="0" hangingPunct="1">
      <a:defRPr sz="1200" kern="1200">
        <a:solidFill>
          <a:schemeClr val="tx1"/>
        </a:solidFill>
        <a:latin typeface="+mn-lt"/>
        <a:ea typeface="+mn-ea"/>
        <a:cs typeface="+mn-cs"/>
      </a:defRPr>
    </a:lvl2pPr>
    <a:lvl3pPr marL="913834" algn="l" defTabSz="913834" rtl="0" eaLnBrk="1" latinLnBrk="0" hangingPunct="1">
      <a:defRPr sz="1200" kern="1200">
        <a:solidFill>
          <a:schemeClr val="tx1"/>
        </a:solidFill>
        <a:latin typeface="+mn-lt"/>
        <a:ea typeface="+mn-ea"/>
        <a:cs typeface="+mn-cs"/>
      </a:defRPr>
    </a:lvl3pPr>
    <a:lvl4pPr marL="1370752" algn="l" defTabSz="913834" rtl="0" eaLnBrk="1" latinLnBrk="0" hangingPunct="1">
      <a:defRPr sz="1200" kern="1200">
        <a:solidFill>
          <a:schemeClr val="tx1"/>
        </a:solidFill>
        <a:latin typeface="+mn-lt"/>
        <a:ea typeface="+mn-ea"/>
        <a:cs typeface="+mn-cs"/>
      </a:defRPr>
    </a:lvl4pPr>
    <a:lvl5pPr marL="1827669" algn="l" defTabSz="913834" rtl="0" eaLnBrk="1" latinLnBrk="0" hangingPunct="1">
      <a:defRPr sz="1200" kern="1200">
        <a:solidFill>
          <a:schemeClr val="tx1"/>
        </a:solidFill>
        <a:latin typeface="+mn-lt"/>
        <a:ea typeface="+mn-ea"/>
        <a:cs typeface="+mn-cs"/>
      </a:defRPr>
    </a:lvl5pPr>
    <a:lvl6pPr marL="2284587" algn="l" defTabSz="913834" rtl="0" eaLnBrk="1" latinLnBrk="0" hangingPunct="1">
      <a:defRPr sz="1200" kern="1200">
        <a:solidFill>
          <a:schemeClr val="tx1"/>
        </a:solidFill>
        <a:latin typeface="+mn-lt"/>
        <a:ea typeface="+mn-ea"/>
        <a:cs typeface="+mn-cs"/>
      </a:defRPr>
    </a:lvl6pPr>
    <a:lvl7pPr marL="2741503" algn="l" defTabSz="913834" rtl="0" eaLnBrk="1" latinLnBrk="0" hangingPunct="1">
      <a:defRPr sz="1200" kern="1200">
        <a:solidFill>
          <a:schemeClr val="tx1"/>
        </a:solidFill>
        <a:latin typeface="+mn-lt"/>
        <a:ea typeface="+mn-ea"/>
        <a:cs typeface="+mn-cs"/>
      </a:defRPr>
    </a:lvl7pPr>
    <a:lvl8pPr marL="3198422" algn="l" defTabSz="913834" rtl="0" eaLnBrk="1" latinLnBrk="0" hangingPunct="1">
      <a:defRPr sz="1200" kern="1200">
        <a:solidFill>
          <a:schemeClr val="tx1"/>
        </a:solidFill>
        <a:latin typeface="+mn-lt"/>
        <a:ea typeface="+mn-ea"/>
        <a:cs typeface="+mn-cs"/>
      </a:defRPr>
    </a:lvl8pPr>
    <a:lvl9pPr marL="3655339" algn="l" defTabSz="91383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a:t>
            </a:fld>
            <a:endParaRPr lang="en-GB"/>
          </a:p>
        </p:txBody>
      </p:sp>
    </p:spTree>
    <p:extLst>
      <p:ext uri="{BB962C8B-B14F-4D97-AF65-F5344CB8AC3E}">
        <p14:creationId xmlns:p14="http://schemas.microsoft.com/office/powerpoint/2010/main" val="596589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2</a:t>
            </a:fld>
            <a:endParaRPr lang="en-GB"/>
          </a:p>
        </p:txBody>
      </p:sp>
    </p:spTree>
    <p:extLst>
      <p:ext uri="{BB962C8B-B14F-4D97-AF65-F5344CB8AC3E}">
        <p14:creationId xmlns:p14="http://schemas.microsoft.com/office/powerpoint/2010/main" val="1769643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3</a:t>
            </a:fld>
            <a:endParaRPr lang="en-GB"/>
          </a:p>
        </p:txBody>
      </p:sp>
    </p:spTree>
    <p:extLst>
      <p:ext uri="{BB962C8B-B14F-4D97-AF65-F5344CB8AC3E}">
        <p14:creationId xmlns:p14="http://schemas.microsoft.com/office/powerpoint/2010/main" val="1607863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4</a:t>
            </a:fld>
            <a:endParaRPr lang="en-GB"/>
          </a:p>
        </p:txBody>
      </p:sp>
    </p:spTree>
    <p:extLst>
      <p:ext uri="{BB962C8B-B14F-4D97-AF65-F5344CB8AC3E}">
        <p14:creationId xmlns:p14="http://schemas.microsoft.com/office/powerpoint/2010/main" val="3262523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5</a:t>
            </a:fld>
            <a:endParaRPr lang="en-GB"/>
          </a:p>
        </p:txBody>
      </p:sp>
    </p:spTree>
    <p:extLst>
      <p:ext uri="{BB962C8B-B14F-4D97-AF65-F5344CB8AC3E}">
        <p14:creationId xmlns:p14="http://schemas.microsoft.com/office/powerpoint/2010/main" val="1226808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6</a:t>
            </a:fld>
            <a:endParaRPr lang="en-GB"/>
          </a:p>
        </p:txBody>
      </p:sp>
    </p:spTree>
    <p:extLst>
      <p:ext uri="{BB962C8B-B14F-4D97-AF65-F5344CB8AC3E}">
        <p14:creationId xmlns:p14="http://schemas.microsoft.com/office/powerpoint/2010/main" val="2198193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7</a:t>
            </a:fld>
            <a:endParaRPr lang="en-GB"/>
          </a:p>
        </p:txBody>
      </p:sp>
    </p:spTree>
    <p:extLst>
      <p:ext uri="{BB962C8B-B14F-4D97-AF65-F5344CB8AC3E}">
        <p14:creationId xmlns:p14="http://schemas.microsoft.com/office/powerpoint/2010/main" val="3813533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8</a:t>
            </a:fld>
            <a:endParaRPr lang="en-GB"/>
          </a:p>
        </p:txBody>
      </p:sp>
    </p:spTree>
    <p:extLst>
      <p:ext uri="{BB962C8B-B14F-4D97-AF65-F5344CB8AC3E}">
        <p14:creationId xmlns:p14="http://schemas.microsoft.com/office/powerpoint/2010/main" val="173552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9</a:t>
            </a:fld>
            <a:endParaRPr lang="en-GB"/>
          </a:p>
        </p:txBody>
      </p:sp>
    </p:spTree>
    <p:extLst>
      <p:ext uri="{BB962C8B-B14F-4D97-AF65-F5344CB8AC3E}">
        <p14:creationId xmlns:p14="http://schemas.microsoft.com/office/powerpoint/2010/main" val="22636778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621506" y="5183199"/>
            <a:ext cx="6477000" cy="1483043"/>
          </a:xfrm>
        </p:spPr>
        <p:txBody>
          <a:bodyPr anchor="b">
            <a:normAutofit/>
          </a:bodyPr>
          <a:lstStyle>
            <a:lvl1pPr algn="l">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621506" y="6793244"/>
            <a:ext cx="8018860" cy="762000"/>
          </a:xfrm>
        </p:spPr>
        <p:txBody>
          <a:bodyPr>
            <a:normAutofit/>
          </a:bodyPr>
          <a:lstStyle>
            <a:lvl1pPr marL="0" indent="0" algn="l">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290315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6"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7"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325721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10" name="Title 1"/>
          <p:cNvSpPr>
            <a:spLocks noGrp="1"/>
          </p:cNvSpPr>
          <p:nvPr>
            <p:ph type="ctrTitle" hasCustomPrompt="1"/>
          </p:nvPr>
        </p:nvSpPr>
        <p:spPr>
          <a:xfrm>
            <a:off x="2051446" y="5183199"/>
            <a:ext cx="8018860" cy="1483043"/>
          </a:xfrm>
        </p:spPr>
        <p:txBody>
          <a:bodyPr anchor="b">
            <a:normAutofit/>
          </a:bodyPr>
          <a:lstStyle>
            <a:lvl1pPr algn="r">
              <a:defRPr sz="3000" spc="500" baseline="0">
                <a:solidFill>
                  <a:schemeClr val="bg1"/>
                </a:solidFill>
              </a:defRPr>
            </a:lvl1pPr>
          </a:lstStyle>
          <a:p>
            <a:r>
              <a:rPr lang="en-US"/>
              <a:t>Click to edit title</a:t>
            </a:r>
            <a:endParaRPr lang="en-GB"/>
          </a:p>
        </p:txBody>
      </p:sp>
      <p:sp>
        <p:nvSpPr>
          <p:cNvPr id="12" name="Subtitle 2"/>
          <p:cNvSpPr>
            <a:spLocks noGrp="1"/>
          </p:cNvSpPr>
          <p:nvPr>
            <p:ph type="subTitle" idx="1" hasCustomPrompt="1"/>
          </p:nvPr>
        </p:nvSpPr>
        <p:spPr>
          <a:xfrm>
            <a:off x="2051446" y="6793244"/>
            <a:ext cx="8018860" cy="762000"/>
          </a:xfrm>
        </p:spPr>
        <p:txBody>
          <a:bodyPr>
            <a:normAutofit/>
          </a:bodyPr>
          <a:lstStyle>
            <a:lvl1pPr marL="0" indent="0" algn="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104557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10" name="Title 1"/>
          <p:cNvSpPr>
            <a:spLocks noGrp="1"/>
          </p:cNvSpPr>
          <p:nvPr>
            <p:ph type="ctrTitle" hasCustomPrompt="1"/>
          </p:nvPr>
        </p:nvSpPr>
        <p:spPr>
          <a:xfrm>
            <a:off x="2051446" y="5183199"/>
            <a:ext cx="8018860" cy="1483043"/>
          </a:xfrm>
        </p:spPr>
        <p:txBody>
          <a:bodyPr anchor="b">
            <a:normAutofit/>
          </a:bodyPr>
          <a:lstStyle>
            <a:lvl1pPr algn="r">
              <a:defRPr sz="3000" spc="500" baseline="0">
                <a:solidFill>
                  <a:schemeClr val="tx1"/>
                </a:solidFill>
              </a:defRPr>
            </a:lvl1pPr>
          </a:lstStyle>
          <a:p>
            <a:r>
              <a:rPr lang="en-US"/>
              <a:t>Click to edit title</a:t>
            </a:r>
            <a:endParaRPr lang="en-GB"/>
          </a:p>
        </p:txBody>
      </p:sp>
      <p:sp>
        <p:nvSpPr>
          <p:cNvPr id="12" name="Subtitle 2"/>
          <p:cNvSpPr>
            <a:spLocks noGrp="1"/>
          </p:cNvSpPr>
          <p:nvPr>
            <p:ph type="subTitle" idx="1" hasCustomPrompt="1"/>
          </p:nvPr>
        </p:nvSpPr>
        <p:spPr>
          <a:xfrm>
            <a:off x="2051446" y="6793244"/>
            <a:ext cx="8018860" cy="762000"/>
          </a:xfrm>
        </p:spPr>
        <p:txBody>
          <a:bodyPr>
            <a:normAutofit/>
          </a:bodyPr>
          <a:lstStyle>
            <a:lvl1pPr marL="0" indent="0" algn="r">
              <a:buNone/>
              <a:defRPr sz="1500" cap="all" spc="200" baseline="0">
                <a:solidFill>
                  <a:schemeClr val="tx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203526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9" name="Title 1"/>
          <p:cNvSpPr>
            <a:spLocks noGrp="1"/>
          </p:cNvSpPr>
          <p:nvPr>
            <p:ph type="ctrTitle" hasCustomPrompt="1"/>
          </p:nvPr>
        </p:nvSpPr>
        <p:spPr>
          <a:xfrm>
            <a:off x="2051446" y="5183199"/>
            <a:ext cx="8018860" cy="1483043"/>
          </a:xfrm>
        </p:spPr>
        <p:txBody>
          <a:bodyPr anchor="b">
            <a:normAutofit/>
          </a:bodyPr>
          <a:lstStyle>
            <a:lvl1pPr algn="r">
              <a:defRPr sz="3000" spc="500" baseline="0">
                <a:solidFill>
                  <a:schemeClr val="bg1"/>
                </a:solidFill>
              </a:defRPr>
            </a:lvl1pPr>
          </a:lstStyle>
          <a:p>
            <a:r>
              <a:rPr lang="en-US"/>
              <a:t>Click to edit title</a:t>
            </a:r>
            <a:endParaRPr lang="en-GB"/>
          </a:p>
        </p:txBody>
      </p:sp>
      <p:sp>
        <p:nvSpPr>
          <p:cNvPr id="10" name="Subtitle 2"/>
          <p:cNvSpPr>
            <a:spLocks noGrp="1"/>
          </p:cNvSpPr>
          <p:nvPr>
            <p:ph type="subTitle" idx="1" hasCustomPrompt="1"/>
          </p:nvPr>
        </p:nvSpPr>
        <p:spPr>
          <a:xfrm>
            <a:off x="2051446" y="6793244"/>
            <a:ext cx="8018860" cy="762000"/>
          </a:xfrm>
        </p:spPr>
        <p:txBody>
          <a:bodyPr>
            <a:normAutofit/>
          </a:bodyPr>
          <a:lstStyle>
            <a:lvl1pPr marL="0" indent="0" algn="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53930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10" name="Title 1"/>
          <p:cNvSpPr txBox="1">
            <a:spLocks/>
          </p:cNvSpPr>
          <p:nvPr userDrawn="1"/>
        </p:nvSpPr>
        <p:spPr>
          <a:xfrm>
            <a:off x="2051446" y="5183199"/>
            <a:ext cx="8018860" cy="1483043"/>
          </a:xfrm>
          <a:prstGeom prst="rect">
            <a:avLst/>
          </a:prstGeom>
        </p:spPr>
        <p:txBody>
          <a:bodyPr vert="horz" lIns="0" tIns="0" rIns="0" bIns="0" rtlCol="0" anchor="b">
            <a:normAutofit/>
          </a:bodyPr>
          <a:lstStyle>
            <a:lvl1pPr algn="r" defTabSz="755957" rtl="0" eaLnBrk="1" latinLnBrk="0" hangingPunct="1">
              <a:lnSpc>
                <a:spcPct val="100000"/>
              </a:lnSpc>
              <a:spcBef>
                <a:spcPct val="0"/>
              </a:spcBef>
              <a:buNone/>
              <a:defRPr sz="3000" kern="1200" cap="all" spc="500" baseline="0">
                <a:solidFill>
                  <a:schemeClr val="bg1"/>
                </a:solidFill>
                <a:latin typeface="+mj-lt"/>
                <a:ea typeface="+mj-ea"/>
                <a:cs typeface="+mj-cs"/>
              </a:defRPr>
            </a:lvl1pPr>
          </a:lstStyle>
          <a:p>
            <a:r>
              <a:rPr lang="en-US"/>
              <a:t>Click to edit title</a:t>
            </a:r>
            <a:endParaRPr lang="en-GB"/>
          </a:p>
        </p:txBody>
      </p:sp>
      <p:sp>
        <p:nvSpPr>
          <p:cNvPr id="14" name="Title 13"/>
          <p:cNvSpPr>
            <a:spLocks noGrp="1"/>
          </p:cNvSpPr>
          <p:nvPr>
            <p:ph type="title" hasCustomPrompt="1"/>
          </p:nvPr>
        </p:nvSpPr>
        <p:spPr>
          <a:xfrm>
            <a:off x="418939" y="6209954"/>
            <a:ext cx="9651367" cy="515888"/>
          </a:xfrm>
        </p:spPr>
        <p:txBody>
          <a:bodyPr>
            <a:normAutofit/>
          </a:bodyPr>
          <a:lstStyle>
            <a:lvl1pPr algn="r">
              <a:defRPr sz="3000" spc="500" baseline="0">
                <a:solidFill>
                  <a:schemeClr val="bg1"/>
                </a:solidFill>
              </a:defRPr>
            </a:lvl1pPr>
          </a:lstStyle>
          <a:p>
            <a:r>
              <a:rPr lang="en-US"/>
              <a:t>Click to edit title</a:t>
            </a:r>
            <a:endParaRPr lang="en-GB"/>
          </a:p>
        </p:txBody>
      </p:sp>
      <p:sp>
        <p:nvSpPr>
          <p:cNvPr id="15" name="Subtitle 2"/>
          <p:cNvSpPr>
            <a:spLocks noGrp="1"/>
          </p:cNvSpPr>
          <p:nvPr>
            <p:ph type="subTitle" idx="1" hasCustomPrompt="1"/>
          </p:nvPr>
        </p:nvSpPr>
        <p:spPr>
          <a:xfrm>
            <a:off x="2051446" y="6786274"/>
            <a:ext cx="8018860" cy="692727"/>
          </a:xfrm>
        </p:spPr>
        <p:txBody>
          <a:bodyPr>
            <a:normAutofit/>
          </a:bodyPr>
          <a:lstStyle>
            <a:lvl1pPr marL="0" indent="0" algn="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328277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3" name="Subtitle 2"/>
          <p:cNvSpPr>
            <a:spLocks noGrp="1"/>
          </p:cNvSpPr>
          <p:nvPr>
            <p:ph type="subTitle" idx="1" hasCustomPrompt="1"/>
          </p:nvPr>
        </p:nvSpPr>
        <p:spPr>
          <a:xfrm>
            <a:off x="2051446" y="6786274"/>
            <a:ext cx="8018860" cy="692727"/>
          </a:xfrm>
        </p:spPr>
        <p:txBody>
          <a:bodyPr>
            <a:normAutofit/>
          </a:bodyPr>
          <a:lstStyle>
            <a:lvl1pPr marL="0" indent="0" algn="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
        <p:nvSpPr>
          <p:cNvPr id="20" name="Title 17"/>
          <p:cNvSpPr>
            <a:spLocks noGrp="1"/>
          </p:cNvSpPr>
          <p:nvPr>
            <p:ph type="title" hasCustomPrompt="1"/>
          </p:nvPr>
        </p:nvSpPr>
        <p:spPr>
          <a:xfrm>
            <a:off x="5117306" y="6204876"/>
            <a:ext cx="4953000" cy="830844"/>
          </a:xfrm>
        </p:spPr>
        <p:txBody>
          <a:bodyPr>
            <a:noAutofit/>
          </a:bodyPr>
          <a:lstStyle>
            <a:lvl1pPr algn="r">
              <a:defRPr sz="3000" spc="500" baseline="0">
                <a:solidFill>
                  <a:schemeClr val="bg1"/>
                </a:solidFill>
              </a:defRPr>
            </a:lvl1pPr>
          </a:lstStyle>
          <a:p>
            <a:r>
              <a:rPr lang="en-US"/>
              <a:t>Click to edit title</a:t>
            </a:r>
            <a:endParaRPr lang="en-GB"/>
          </a:p>
        </p:txBody>
      </p:sp>
    </p:spTree>
    <p:extLst>
      <p:ext uri="{BB962C8B-B14F-4D97-AF65-F5344CB8AC3E}">
        <p14:creationId xmlns:p14="http://schemas.microsoft.com/office/powerpoint/2010/main" val="108146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Information Systems May 2018 Review</a:t>
            </a:r>
          </a:p>
        </p:txBody>
      </p:sp>
      <p:sp>
        <p:nvSpPr>
          <p:cNvPr id="6" name="Slide Number Placeholder 5"/>
          <p:cNvSpPr>
            <a:spLocks noGrp="1"/>
          </p:cNvSpPr>
          <p:nvPr>
            <p:ph type="sldNum" sz="quarter" idx="12"/>
          </p:nvPr>
        </p:nvSpPr>
        <p:spPr/>
        <p:txBody>
          <a:bodyPr/>
          <a:lstStyle/>
          <a:p>
            <a:fld id="{7B914098-EA5F-4E0F-8262-B37EEDEAEE84}" type="slidenum">
              <a:rPr lang="en-GB" smtClean="0"/>
              <a:pPr/>
              <a:t>‹#›</a:t>
            </a:fld>
            <a:endParaRPr lang="en-GB"/>
          </a:p>
        </p:txBody>
      </p:sp>
      <p:sp>
        <p:nvSpPr>
          <p:cNvPr id="7" name="Content Placeholder 4"/>
          <p:cNvSpPr>
            <a:spLocks noGrp="1"/>
          </p:cNvSpPr>
          <p:nvPr>
            <p:ph idx="1"/>
          </p:nvPr>
        </p:nvSpPr>
        <p:spPr>
          <a:xfrm>
            <a:off x="504667" y="1560017"/>
            <a:ext cx="9794240" cy="5267821"/>
          </a:xfrm>
        </p:spPr>
        <p:txBody>
          <a:bodyPr>
            <a:normAutofit/>
          </a:bodyPr>
          <a:lstStyle/>
          <a:p>
            <a:pPr lvl="0"/>
            <a:r>
              <a:rPr lang="en-US"/>
              <a:t>Click to edit Master text styles</a:t>
            </a:r>
          </a:p>
        </p:txBody>
      </p:sp>
      <p:sp>
        <p:nvSpPr>
          <p:cNvPr id="8" name="Text Placeholder 13"/>
          <p:cNvSpPr>
            <a:spLocks noGrp="1"/>
          </p:cNvSpPr>
          <p:nvPr>
            <p:ph type="body" sz="quarter" idx="14" hasCustomPrompt="1"/>
          </p:nvPr>
        </p:nvSpPr>
        <p:spPr>
          <a:xfrm>
            <a:off x="504667" y="1022353"/>
            <a:ext cx="9794240" cy="471484"/>
          </a:xfrm>
        </p:spPr>
        <p:txBody>
          <a:bodyPr>
            <a:normAutofit/>
          </a:bodyPr>
          <a:lstStyle>
            <a:lvl1pPr>
              <a:defRPr sz="2400" spc="380" baseline="0">
                <a:solidFill>
                  <a:schemeClr val="tx1"/>
                </a:solidFill>
              </a:defRPr>
            </a:lvl1pPr>
          </a:lstStyle>
          <a:p>
            <a:pPr lvl="0"/>
            <a:r>
              <a:rPr lang="en-US"/>
              <a:t>SUBHEADER</a:t>
            </a:r>
            <a:endParaRPr lang="en-GB"/>
          </a:p>
        </p:txBody>
      </p:sp>
      <p:sp>
        <p:nvSpPr>
          <p:cNvPr id="9" name="Title 6"/>
          <p:cNvSpPr>
            <a:spLocks noGrp="1"/>
          </p:cNvSpPr>
          <p:nvPr>
            <p:ph type="title" hasCustomPrompt="1"/>
          </p:nvPr>
        </p:nvSpPr>
        <p:spPr>
          <a:xfrm>
            <a:off x="504667" y="385823"/>
            <a:ext cx="9794240" cy="567477"/>
          </a:xfrm>
        </p:spPr>
        <p:txBody>
          <a:bodyPr>
            <a:normAutofit/>
          </a:bodyPr>
          <a:lstStyle>
            <a:lvl1pPr>
              <a:defRPr sz="3600" baseline="0"/>
            </a:lvl1pPr>
          </a:lstStyle>
          <a:p>
            <a:r>
              <a:rPr lang="en-US"/>
              <a:t>HEADER</a:t>
            </a:r>
            <a:endParaRPr lang="en-GB"/>
          </a:p>
        </p:txBody>
      </p:sp>
    </p:spTree>
    <p:extLst>
      <p:ext uri="{BB962C8B-B14F-4D97-AF65-F5344CB8AC3E}">
        <p14:creationId xmlns:p14="http://schemas.microsoft.com/office/powerpoint/2010/main" val="985454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slide">
    <p:bg>
      <p:bgPr>
        <a:solidFill>
          <a:srgbClr val="E2231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noChangeAspect="1"/>
          </p:cNvSpPr>
          <p:nvPr>
            <p:ph type="pic" sz="quarter" idx="13"/>
          </p:nvPr>
        </p:nvSpPr>
        <p:spPr>
          <a:xfrm>
            <a:off x="5649916"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04666" y="1560017"/>
            <a:ext cx="4917440" cy="5267821"/>
          </a:xfrm>
        </p:spPr>
        <p:txBody>
          <a:bodyPr>
            <a:normAutofit/>
          </a:bodyPr>
          <a:lstStyle>
            <a:lvl1pPr>
              <a:defRPr>
                <a:solidFill>
                  <a:schemeClr val="bg1"/>
                </a:solidFill>
              </a:defRPr>
            </a:lvl1pPr>
          </a:lstStyle>
          <a:p>
            <a:pPr lvl="0"/>
            <a:r>
              <a:rPr lang="en-US"/>
              <a:t>Click to edit Master text styles</a:t>
            </a:r>
          </a:p>
        </p:txBody>
      </p:sp>
      <p:sp>
        <p:nvSpPr>
          <p:cNvPr id="14" name="Text Placeholder 13"/>
          <p:cNvSpPr>
            <a:spLocks noGrp="1"/>
          </p:cNvSpPr>
          <p:nvPr>
            <p:ph type="body" sz="quarter" idx="14" hasCustomPrompt="1"/>
          </p:nvPr>
        </p:nvSpPr>
        <p:spPr>
          <a:xfrm>
            <a:off x="504666" y="1022353"/>
            <a:ext cx="4917440" cy="471484"/>
          </a:xfrm>
        </p:spPr>
        <p:txBody>
          <a:bodyPr>
            <a:normAutofit/>
          </a:bodyPr>
          <a:lstStyle>
            <a:lvl1pPr>
              <a:defRPr sz="2400" spc="380" baseline="0">
                <a:solidFill>
                  <a:schemeClr val="bg1"/>
                </a:solidFill>
              </a:defRPr>
            </a:lvl1pPr>
          </a:lstStyle>
          <a:p>
            <a:pPr lvl="0"/>
            <a:r>
              <a:rPr lang="en-US"/>
              <a:t>SUBHEADER</a:t>
            </a:r>
            <a:endParaRPr lang="en-GB"/>
          </a:p>
        </p:txBody>
      </p:sp>
      <p:sp>
        <p:nvSpPr>
          <p:cNvPr id="17" name="Title 6"/>
          <p:cNvSpPr>
            <a:spLocks noGrp="1"/>
          </p:cNvSpPr>
          <p:nvPr>
            <p:ph type="title" hasCustomPrompt="1"/>
          </p:nvPr>
        </p:nvSpPr>
        <p:spPr>
          <a:xfrm>
            <a:off x="504666" y="385823"/>
            <a:ext cx="4917440" cy="567477"/>
          </a:xfrm>
        </p:spPr>
        <p:txBody>
          <a:bodyPr>
            <a:noAutofit/>
          </a:bodyPr>
          <a:lstStyle>
            <a:lvl1pPr>
              <a:defRPr sz="3600">
                <a:solidFill>
                  <a:schemeClr val="bg1"/>
                </a:solidFill>
              </a:defRPr>
            </a:lvl1pPr>
          </a:lstStyle>
          <a:p>
            <a:r>
              <a:rPr lang="en-US"/>
              <a:t>HEADER</a:t>
            </a:r>
            <a:endParaRPr lang="en-GB"/>
          </a:p>
        </p:txBody>
      </p:sp>
    </p:spTree>
    <p:extLst>
      <p:ext uri="{BB962C8B-B14F-4D97-AF65-F5344CB8AC3E}">
        <p14:creationId xmlns:p14="http://schemas.microsoft.com/office/powerpoint/2010/main" val="353145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peak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1243808" y="4364037"/>
            <a:ext cx="2667000" cy="2250850"/>
          </a:xfrm>
        </p:spPr>
        <p:txBody>
          <a:bodyPr/>
          <a:lstStyle>
            <a:lvl1pPr algn="ctr">
              <a:spcAft>
                <a:spcPts val="600"/>
              </a:spcAft>
              <a:defRPr sz="1100" spc="320" baseline="0"/>
            </a:lvl1pPr>
            <a:lvl2pPr algn="ctr">
              <a:defRPr/>
            </a:lvl2pPr>
          </a:lstStyle>
          <a:p>
            <a:pPr lvl="0"/>
            <a:r>
              <a:rPr lang="en-US"/>
              <a:t>Click to edit Master text styles</a:t>
            </a:r>
          </a:p>
          <a:p>
            <a:pPr lvl="1"/>
            <a:r>
              <a:rPr lang="en-US"/>
              <a:t>Second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Information Systems May 2018 Review</a:t>
            </a:r>
          </a:p>
        </p:txBody>
      </p:sp>
      <p:sp>
        <p:nvSpPr>
          <p:cNvPr id="6" name="Slide Number Placeholder 5"/>
          <p:cNvSpPr>
            <a:spLocks noGrp="1"/>
          </p:cNvSpPr>
          <p:nvPr>
            <p:ph type="sldNum" sz="quarter" idx="12"/>
          </p:nvPr>
        </p:nvSpPr>
        <p:spPr/>
        <p:txBody>
          <a:bodyPr/>
          <a:lstStyle/>
          <a:p>
            <a:fld id="{7B914098-EA5F-4E0F-8262-B37EEDEAEE84}" type="slidenum">
              <a:rPr lang="en-GB" smtClean="0"/>
              <a:pPr/>
              <a:t>‹#›</a:t>
            </a:fld>
            <a:endParaRPr lang="en-GB"/>
          </a:p>
        </p:txBody>
      </p:sp>
      <p:sp>
        <p:nvSpPr>
          <p:cNvPr id="8" name="Content Placeholder 2"/>
          <p:cNvSpPr>
            <a:spLocks noGrp="1"/>
          </p:cNvSpPr>
          <p:nvPr>
            <p:ph idx="13"/>
          </p:nvPr>
        </p:nvSpPr>
        <p:spPr>
          <a:xfrm>
            <a:off x="4025107" y="4364037"/>
            <a:ext cx="2667000" cy="2250850"/>
          </a:xfrm>
        </p:spPr>
        <p:txBody>
          <a:bodyPr/>
          <a:lstStyle>
            <a:lvl1pPr algn="ctr">
              <a:spcAft>
                <a:spcPts val="600"/>
              </a:spcAft>
              <a:defRPr sz="1100" spc="320" baseline="0"/>
            </a:lvl1pPr>
            <a:lvl2pPr algn="ctr">
              <a:defRPr/>
            </a:lvl2pPr>
          </a:lstStyle>
          <a:p>
            <a:pPr lvl="0"/>
            <a:r>
              <a:rPr lang="en-US"/>
              <a:t>Click to edit Master text styles</a:t>
            </a:r>
          </a:p>
          <a:p>
            <a:pPr lvl="1"/>
            <a:r>
              <a:rPr lang="en-US"/>
              <a:t>Second level</a:t>
            </a:r>
          </a:p>
        </p:txBody>
      </p:sp>
      <p:sp>
        <p:nvSpPr>
          <p:cNvPr id="9" name="Content Placeholder 2"/>
          <p:cNvSpPr>
            <a:spLocks noGrp="1"/>
          </p:cNvSpPr>
          <p:nvPr>
            <p:ph idx="14"/>
          </p:nvPr>
        </p:nvSpPr>
        <p:spPr>
          <a:xfrm>
            <a:off x="6806406" y="4364037"/>
            <a:ext cx="2667000" cy="2250850"/>
          </a:xfrm>
        </p:spPr>
        <p:txBody>
          <a:bodyPr/>
          <a:lstStyle>
            <a:lvl1pPr algn="ctr">
              <a:spcAft>
                <a:spcPts val="600"/>
              </a:spcAft>
              <a:defRPr sz="1100" spc="320" baseline="0"/>
            </a:lvl1pPr>
            <a:lvl2pPr algn="ctr">
              <a:defRPr/>
            </a:lvl2pPr>
          </a:lstStyle>
          <a:p>
            <a:pPr lvl="0"/>
            <a:r>
              <a:rPr lang="en-US"/>
              <a:t>Click to edit Master text styles</a:t>
            </a:r>
          </a:p>
          <a:p>
            <a:pPr lvl="1"/>
            <a:r>
              <a:rPr lang="en-US"/>
              <a:t>Second level</a:t>
            </a:r>
          </a:p>
        </p:txBody>
      </p:sp>
      <p:sp>
        <p:nvSpPr>
          <p:cNvPr id="11" name="Picture Placeholder 10"/>
          <p:cNvSpPr>
            <a:spLocks noGrp="1"/>
          </p:cNvSpPr>
          <p:nvPr>
            <p:ph type="pic" sz="quarter" idx="15"/>
          </p:nvPr>
        </p:nvSpPr>
        <p:spPr>
          <a:xfrm>
            <a:off x="1605311" y="2051736"/>
            <a:ext cx="1944001" cy="1944001"/>
          </a:xfrm>
          <a:prstGeom prst="ellipse">
            <a:avLst/>
          </a:prstGeom>
        </p:spPr>
        <p:txBody>
          <a:bodyPr/>
          <a:lstStyle/>
          <a:p>
            <a:r>
              <a:rPr lang="en-US"/>
              <a:t>Click icon to add picture</a:t>
            </a:r>
            <a:endParaRPr lang="en-GB"/>
          </a:p>
        </p:txBody>
      </p:sp>
      <p:sp>
        <p:nvSpPr>
          <p:cNvPr id="12" name="Picture Placeholder 10"/>
          <p:cNvSpPr>
            <a:spLocks noGrp="1"/>
          </p:cNvSpPr>
          <p:nvPr>
            <p:ph type="pic" sz="quarter" idx="16"/>
          </p:nvPr>
        </p:nvSpPr>
        <p:spPr>
          <a:xfrm>
            <a:off x="4386611" y="2051736"/>
            <a:ext cx="1944001" cy="1944001"/>
          </a:xfrm>
          <a:prstGeom prst="ellipse">
            <a:avLst/>
          </a:prstGeom>
        </p:spPr>
        <p:txBody>
          <a:bodyPr/>
          <a:lstStyle/>
          <a:p>
            <a:r>
              <a:rPr lang="en-US"/>
              <a:t>Click icon to add picture</a:t>
            </a:r>
            <a:endParaRPr lang="en-GB"/>
          </a:p>
        </p:txBody>
      </p:sp>
      <p:sp>
        <p:nvSpPr>
          <p:cNvPr id="13" name="Picture Placeholder 10"/>
          <p:cNvSpPr>
            <a:spLocks noGrp="1"/>
          </p:cNvSpPr>
          <p:nvPr>
            <p:ph type="pic" sz="quarter" idx="17"/>
          </p:nvPr>
        </p:nvSpPr>
        <p:spPr>
          <a:xfrm>
            <a:off x="7167910" y="2051736"/>
            <a:ext cx="1944001" cy="1944001"/>
          </a:xfrm>
          <a:prstGeom prst="ellipse">
            <a:avLst/>
          </a:prstGeom>
        </p:spPr>
        <p:txBody>
          <a:bodyPr/>
          <a:lstStyle/>
          <a:p>
            <a:r>
              <a:rPr lang="en-US"/>
              <a:t>Click icon to add picture</a:t>
            </a:r>
            <a:endParaRPr lang="en-GB"/>
          </a:p>
        </p:txBody>
      </p:sp>
    </p:spTree>
    <p:extLst>
      <p:ext uri="{BB962C8B-B14F-4D97-AF65-F5344CB8AC3E}">
        <p14:creationId xmlns:p14="http://schemas.microsoft.com/office/powerpoint/2010/main" val="100819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red">
    <p:bg>
      <p:bgPr>
        <a:solidFill>
          <a:srgbClr val="E2231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noChangeAspect="1"/>
          </p:cNvSpPr>
          <p:nvPr>
            <p:ph type="pic" sz="quarter" idx="13"/>
          </p:nvPr>
        </p:nvSpPr>
        <p:spPr>
          <a:xfrm>
            <a:off x="5649916" y="2"/>
            <a:ext cx="5041900" cy="7559675"/>
          </a:xfrm>
        </p:spPr>
        <p:txBody>
          <a:bodyPr/>
          <a:lstStyle/>
          <a:p>
            <a:r>
              <a:rPr lang="en-US"/>
              <a:t>Click icon to add picture</a:t>
            </a:r>
            <a:endParaRPr lang="en-GB"/>
          </a:p>
        </p:txBody>
      </p:sp>
      <p:sp>
        <p:nvSpPr>
          <p:cNvPr id="20" name="Content Placeholder 4"/>
          <p:cNvSpPr>
            <a:spLocks noGrp="1"/>
          </p:cNvSpPr>
          <p:nvPr>
            <p:ph idx="1"/>
          </p:nvPr>
        </p:nvSpPr>
        <p:spPr>
          <a:xfrm>
            <a:off x="504666" y="1560017"/>
            <a:ext cx="4917440" cy="5267821"/>
          </a:xfrm>
        </p:spPr>
        <p:txBody>
          <a:bodyPr>
            <a:normAutofit/>
          </a:bodyPr>
          <a:lstStyle>
            <a:lvl1pPr>
              <a:defRPr>
                <a:solidFill>
                  <a:schemeClr val="bg1"/>
                </a:solidFill>
              </a:defRPr>
            </a:lvl1pPr>
          </a:lstStyle>
          <a:p>
            <a:pPr lvl="0"/>
            <a:r>
              <a:rPr lang="en-US"/>
              <a:t>Click to edit Master text styles</a:t>
            </a:r>
          </a:p>
        </p:txBody>
      </p:sp>
      <p:sp>
        <p:nvSpPr>
          <p:cNvPr id="21" name="Text Placeholder 13"/>
          <p:cNvSpPr>
            <a:spLocks noGrp="1"/>
          </p:cNvSpPr>
          <p:nvPr>
            <p:ph type="body" sz="quarter" idx="14" hasCustomPrompt="1"/>
          </p:nvPr>
        </p:nvSpPr>
        <p:spPr>
          <a:xfrm>
            <a:off x="504666" y="1022353"/>
            <a:ext cx="4917440" cy="471484"/>
          </a:xfrm>
        </p:spPr>
        <p:txBody>
          <a:bodyPr>
            <a:normAutofit/>
          </a:bodyPr>
          <a:lstStyle>
            <a:lvl1pPr>
              <a:defRPr sz="2400" spc="380" baseline="0">
                <a:solidFill>
                  <a:schemeClr val="bg1"/>
                </a:solidFill>
              </a:defRPr>
            </a:lvl1pPr>
          </a:lstStyle>
          <a:p>
            <a:pPr lvl="0"/>
            <a:r>
              <a:rPr lang="en-US"/>
              <a:t>SUBHEADER</a:t>
            </a:r>
            <a:endParaRPr lang="en-GB"/>
          </a:p>
        </p:txBody>
      </p:sp>
      <p:sp>
        <p:nvSpPr>
          <p:cNvPr id="22" name="Title 6"/>
          <p:cNvSpPr>
            <a:spLocks noGrp="1"/>
          </p:cNvSpPr>
          <p:nvPr>
            <p:ph type="title" hasCustomPrompt="1"/>
          </p:nvPr>
        </p:nvSpPr>
        <p:spPr>
          <a:xfrm>
            <a:off x="504666" y="385823"/>
            <a:ext cx="4917440" cy="567477"/>
          </a:xfrm>
        </p:spPr>
        <p:txBody>
          <a:bodyPr>
            <a:normAutofit/>
          </a:bodyPr>
          <a:lstStyle>
            <a:lvl1pPr>
              <a:defRPr sz="3600" baseline="0">
                <a:solidFill>
                  <a:schemeClr val="bg1"/>
                </a:solidFill>
              </a:defRPr>
            </a:lvl1pPr>
          </a:lstStyle>
          <a:p>
            <a:r>
              <a:rPr lang="en-US"/>
              <a:t>HEADER</a:t>
            </a:r>
            <a:endParaRPr lang="en-GB"/>
          </a:p>
        </p:txBody>
      </p:sp>
    </p:spTree>
    <p:extLst>
      <p:ext uri="{BB962C8B-B14F-4D97-AF65-F5344CB8AC3E}">
        <p14:creationId xmlns:p14="http://schemas.microsoft.com/office/powerpoint/2010/main" val="330933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82052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red, text on right">
    <p:bg>
      <p:bgPr>
        <a:solidFill>
          <a:srgbClr val="E2231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794"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422106" y="1560017"/>
            <a:ext cx="4917440" cy="5267821"/>
          </a:xfrm>
        </p:spPr>
        <p:txBody>
          <a:bodyPr>
            <a:normAutofit/>
          </a:bodyPr>
          <a:lstStyle>
            <a:lvl1pPr>
              <a:defRPr>
                <a:solidFill>
                  <a:schemeClr val="bg1"/>
                </a:solidFill>
              </a:defRPr>
            </a:lvl1pPr>
          </a:lstStyle>
          <a:p>
            <a:pPr lvl="0"/>
            <a:r>
              <a:rPr lang="en-US"/>
              <a:t>Click to edit Master text styles</a:t>
            </a:r>
          </a:p>
        </p:txBody>
      </p:sp>
      <p:sp>
        <p:nvSpPr>
          <p:cNvPr id="12" name="Text Placeholder 13"/>
          <p:cNvSpPr>
            <a:spLocks noGrp="1"/>
          </p:cNvSpPr>
          <p:nvPr>
            <p:ph type="body" sz="quarter" idx="14" hasCustomPrompt="1"/>
          </p:nvPr>
        </p:nvSpPr>
        <p:spPr>
          <a:xfrm>
            <a:off x="5422106" y="1022353"/>
            <a:ext cx="4917440" cy="471484"/>
          </a:xfrm>
        </p:spPr>
        <p:txBody>
          <a:bodyPr>
            <a:normAutofit/>
          </a:bodyPr>
          <a:lstStyle>
            <a:lvl1pPr>
              <a:defRPr sz="2400" spc="380" baseline="0">
                <a:solidFill>
                  <a:schemeClr val="bg1"/>
                </a:solidFill>
              </a:defRPr>
            </a:lvl1pPr>
          </a:lstStyle>
          <a:p>
            <a:pPr lvl="0"/>
            <a:r>
              <a:rPr lang="en-US"/>
              <a:t>SUBHEADER</a:t>
            </a:r>
            <a:endParaRPr lang="en-GB"/>
          </a:p>
        </p:txBody>
      </p:sp>
      <p:sp>
        <p:nvSpPr>
          <p:cNvPr id="13" name="Title 6"/>
          <p:cNvSpPr>
            <a:spLocks noGrp="1"/>
          </p:cNvSpPr>
          <p:nvPr>
            <p:ph type="title" hasCustomPrompt="1"/>
          </p:nvPr>
        </p:nvSpPr>
        <p:spPr>
          <a:xfrm>
            <a:off x="5422106" y="385823"/>
            <a:ext cx="4917440" cy="567477"/>
          </a:xfrm>
        </p:spPr>
        <p:txBody>
          <a:bodyPr>
            <a:normAutofit/>
          </a:bodyPr>
          <a:lstStyle>
            <a:lvl1pPr>
              <a:defRPr sz="3600" baseline="0">
                <a:solidFill>
                  <a:schemeClr val="bg1"/>
                </a:solidFill>
              </a:defRPr>
            </a:lvl1pPr>
          </a:lstStyle>
          <a:p>
            <a:r>
              <a:rPr lang="en-US"/>
              <a:t>HEADER</a:t>
            </a:r>
            <a:endParaRPr lang="en-GB"/>
          </a:p>
        </p:txBody>
      </p:sp>
    </p:spTree>
    <p:extLst>
      <p:ext uri="{BB962C8B-B14F-4D97-AF65-F5344CB8AC3E}">
        <p14:creationId xmlns:p14="http://schemas.microsoft.com/office/powerpoint/2010/main" val="102728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hite">
    <p:bg>
      <p:bgPr>
        <a:solidFill>
          <a:srgbClr val="FFFFFF"/>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5649916"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04666" y="1560017"/>
            <a:ext cx="4917440" cy="5267821"/>
          </a:xfrm>
        </p:spPr>
        <p:txBody>
          <a:bodyPr>
            <a:normAutofit/>
          </a:bodyPr>
          <a:lstStyle/>
          <a:p>
            <a:pPr lvl="0"/>
            <a:r>
              <a:rPr lang="en-US"/>
              <a:t>Click to edit Master text styles</a:t>
            </a:r>
          </a:p>
        </p:txBody>
      </p:sp>
      <p:sp>
        <p:nvSpPr>
          <p:cNvPr id="12" name="Text Placeholder 13"/>
          <p:cNvSpPr>
            <a:spLocks noGrp="1"/>
          </p:cNvSpPr>
          <p:nvPr>
            <p:ph type="body" sz="quarter" idx="14" hasCustomPrompt="1"/>
          </p:nvPr>
        </p:nvSpPr>
        <p:spPr>
          <a:xfrm>
            <a:off x="504666" y="1022353"/>
            <a:ext cx="4917440" cy="471484"/>
          </a:xfrm>
        </p:spPr>
        <p:txBody>
          <a:bodyPr>
            <a:normAutofit/>
          </a:bodyPr>
          <a:lstStyle>
            <a:lvl1pPr>
              <a:defRPr sz="2400" spc="380" baseline="0">
                <a:solidFill>
                  <a:schemeClr val="tx1"/>
                </a:solidFill>
              </a:defRPr>
            </a:lvl1pPr>
          </a:lstStyle>
          <a:p>
            <a:pPr lvl="0"/>
            <a:r>
              <a:rPr lang="en-US"/>
              <a:t>SUBHEADER</a:t>
            </a:r>
            <a:endParaRPr lang="en-GB"/>
          </a:p>
        </p:txBody>
      </p:sp>
      <p:sp>
        <p:nvSpPr>
          <p:cNvPr id="13" name="Title 6"/>
          <p:cNvSpPr>
            <a:spLocks noGrp="1"/>
          </p:cNvSpPr>
          <p:nvPr>
            <p:ph type="title" hasCustomPrompt="1"/>
          </p:nvPr>
        </p:nvSpPr>
        <p:spPr>
          <a:xfrm>
            <a:off x="504666" y="385823"/>
            <a:ext cx="4917440" cy="567477"/>
          </a:xfrm>
        </p:spPr>
        <p:txBody>
          <a:bodyPr>
            <a:normAutofit/>
          </a:bodyPr>
          <a:lstStyle>
            <a:lvl1pPr>
              <a:defRPr sz="3600" baseline="0">
                <a:solidFill>
                  <a:schemeClr val="tx1"/>
                </a:solidFill>
              </a:defRPr>
            </a:lvl1pPr>
          </a:lstStyle>
          <a:p>
            <a:r>
              <a:rPr lang="en-US"/>
              <a:t>HEADER</a:t>
            </a:r>
            <a:endParaRPr lang="en-GB"/>
          </a:p>
        </p:txBody>
      </p:sp>
    </p:spTree>
    <p:extLst>
      <p:ext uri="{BB962C8B-B14F-4D97-AF65-F5344CB8AC3E}">
        <p14:creationId xmlns:p14="http://schemas.microsoft.com/office/powerpoint/2010/main" val="3657416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hite, text on right">
    <p:bg>
      <p:bgPr>
        <a:solidFill>
          <a:srgbClr val="FFFFFF"/>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794"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422106" y="1560017"/>
            <a:ext cx="4917440" cy="5267821"/>
          </a:xfrm>
        </p:spPr>
        <p:txBody>
          <a:bodyPr>
            <a:normAutofit/>
          </a:bodyPr>
          <a:lstStyle>
            <a:lvl1pPr>
              <a:defRPr>
                <a:solidFill>
                  <a:schemeClr val="tx1"/>
                </a:solidFill>
              </a:defRPr>
            </a:lvl1pPr>
          </a:lstStyle>
          <a:p>
            <a:pPr lvl="0"/>
            <a:r>
              <a:rPr lang="en-US"/>
              <a:t>Click to edit Master text styles</a:t>
            </a:r>
          </a:p>
        </p:txBody>
      </p:sp>
      <p:sp>
        <p:nvSpPr>
          <p:cNvPr id="12" name="Text Placeholder 13"/>
          <p:cNvSpPr>
            <a:spLocks noGrp="1"/>
          </p:cNvSpPr>
          <p:nvPr>
            <p:ph type="body" sz="quarter" idx="14" hasCustomPrompt="1"/>
          </p:nvPr>
        </p:nvSpPr>
        <p:spPr>
          <a:xfrm>
            <a:off x="5422106" y="1022353"/>
            <a:ext cx="4917440" cy="471484"/>
          </a:xfrm>
        </p:spPr>
        <p:txBody>
          <a:bodyPr>
            <a:normAutofit/>
          </a:bodyPr>
          <a:lstStyle>
            <a:lvl1pPr>
              <a:defRPr sz="2400" spc="380" baseline="0">
                <a:solidFill>
                  <a:schemeClr val="tx1"/>
                </a:solidFill>
              </a:defRPr>
            </a:lvl1pPr>
          </a:lstStyle>
          <a:p>
            <a:pPr lvl="0"/>
            <a:r>
              <a:rPr lang="en-US"/>
              <a:t>SUBHEADER</a:t>
            </a:r>
            <a:endParaRPr lang="en-GB"/>
          </a:p>
        </p:txBody>
      </p:sp>
      <p:sp>
        <p:nvSpPr>
          <p:cNvPr id="13" name="Title 6"/>
          <p:cNvSpPr>
            <a:spLocks noGrp="1"/>
          </p:cNvSpPr>
          <p:nvPr>
            <p:ph type="title" hasCustomPrompt="1"/>
          </p:nvPr>
        </p:nvSpPr>
        <p:spPr>
          <a:xfrm>
            <a:off x="5422106" y="385823"/>
            <a:ext cx="4917440" cy="567477"/>
          </a:xfrm>
        </p:spPr>
        <p:txBody>
          <a:bodyPr>
            <a:normAutofit/>
          </a:bodyPr>
          <a:lstStyle>
            <a:lvl1pPr>
              <a:defRPr sz="3600" baseline="0">
                <a:solidFill>
                  <a:schemeClr val="tx1"/>
                </a:solidFill>
              </a:defRPr>
            </a:lvl1pPr>
          </a:lstStyle>
          <a:p>
            <a:r>
              <a:rPr lang="en-US"/>
              <a:t>HEADER</a:t>
            </a:r>
            <a:endParaRPr lang="en-GB"/>
          </a:p>
        </p:txBody>
      </p:sp>
    </p:spTree>
    <p:extLst>
      <p:ext uri="{BB962C8B-B14F-4D97-AF65-F5344CB8AC3E}">
        <p14:creationId xmlns:p14="http://schemas.microsoft.com/office/powerpoint/2010/main" val="226665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grey">
    <p:bg>
      <p:bgPr>
        <a:solidFill>
          <a:srgbClr val="D6DAD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tx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5649916" y="2"/>
            <a:ext cx="5041900" cy="7559675"/>
          </a:xfrm>
        </p:spPr>
        <p:txBody>
          <a:bodyPr/>
          <a:lstStyle/>
          <a:p>
            <a:r>
              <a:rPr lang="en-US"/>
              <a:t>Click icon to add picture</a:t>
            </a:r>
            <a:endParaRPr lang="en-GB"/>
          </a:p>
        </p:txBody>
      </p:sp>
      <p:sp>
        <p:nvSpPr>
          <p:cNvPr id="8" name="Title 3"/>
          <p:cNvSpPr>
            <a:spLocks noGrp="1"/>
          </p:cNvSpPr>
          <p:nvPr>
            <p:ph type="title"/>
          </p:nvPr>
        </p:nvSpPr>
        <p:spPr>
          <a:xfrm>
            <a:off x="504666" y="385823"/>
            <a:ext cx="4917440" cy="567477"/>
          </a:xfrm>
        </p:spPr>
        <p:txBody>
          <a:bodyPr>
            <a:noAutofit/>
          </a:bodyPr>
          <a:lstStyle>
            <a:lvl1pPr>
              <a:defRPr>
                <a:solidFill>
                  <a:schemeClr val="tx1"/>
                </a:solidFill>
              </a:defRPr>
            </a:lvl1pPr>
          </a:lstStyle>
          <a:p>
            <a:r>
              <a:rPr lang="en-US" sz="3600"/>
              <a:t>Click to edit Master title style</a:t>
            </a:r>
            <a:endParaRPr lang="en-GB" sz="3600"/>
          </a:p>
        </p:txBody>
      </p:sp>
      <p:sp>
        <p:nvSpPr>
          <p:cNvPr id="10" name="Content Placeholder 4"/>
          <p:cNvSpPr>
            <a:spLocks noGrp="1"/>
          </p:cNvSpPr>
          <p:nvPr>
            <p:ph idx="1"/>
          </p:nvPr>
        </p:nvSpPr>
        <p:spPr>
          <a:xfrm>
            <a:off x="504666" y="1560017"/>
            <a:ext cx="4917440" cy="5267821"/>
          </a:xfrm>
        </p:spPr>
        <p:txBody>
          <a:bodyPr>
            <a:noAutofit/>
          </a:bodyPr>
          <a:lstStyle>
            <a:lvl1pPr>
              <a:defRPr>
                <a:solidFill>
                  <a:schemeClr val="tx1"/>
                </a:solidFill>
              </a:defRPr>
            </a:lvl1pPr>
          </a:lstStyle>
          <a:p>
            <a:pPr lvl="0"/>
            <a:r>
              <a:rPr lang="en-US"/>
              <a:t>Click to edit Master text styles</a:t>
            </a:r>
          </a:p>
        </p:txBody>
      </p:sp>
      <p:sp>
        <p:nvSpPr>
          <p:cNvPr id="13" name="Text Placeholder 13"/>
          <p:cNvSpPr>
            <a:spLocks noGrp="1"/>
          </p:cNvSpPr>
          <p:nvPr>
            <p:ph type="body" sz="quarter" idx="14" hasCustomPrompt="1"/>
          </p:nvPr>
        </p:nvSpPr>
        <p:spPr>
          <a:xfrm>
            <a:off x="504666" y="1022353"/>
            <a:ext cx="4917440" cy="471484"/>
          </a:xfrm>
        </p:spPr>
        <p:txBody>
          <a:bodyPr>
            <a:normAutofit/>
          </a:bodyPr>
          <a:lstStyle>
            <a:lvl1pPr>
              <a:defRPr sz="2400" spc="380" baseline="0">
                <a:solidFill>
                  <a:schemeClr val="tx1"/>
                </a:solidFill>
              </a:defRPr>
            </a:lvl1pPr>
          </a:lstStyle>
          <a:p>
            <a:pPr lvl="0"/>
            <a:r>
              <a:rPr lang="en-US"/>
              <a:t>SUBHEADER</a:t>
            </a:r>
            <a:endParaRPr lang="en-GB"/>
          </a:p>
        </p:txBody>
      </p:sp>
    </p:spTree>
    <p:extLst>
      <p:ext uri="{BB962C8B-B14F-4D97-AF65-F5344CB8AC3E}">
        <p14:creationId xmlns:p14="http://schemas.microsoft.com/office/powerpoint/2010/main" val="2782434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grey, text on right">
    <p:bg>
      <p:bgPr>
        <a:solidFill>
          <a:srgbClr val="D6DAD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794"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422106" y="1560017"/>
            <a:ext cx="4917440" cy="5267821"/>
          </a:xfrm>
        </p:spPr>
        <p:txBody>
          <a:bodyPr>
            <a:normAutofit/>
          </a:bodyPr>
          <a:lstStyle>
            <a:lvl1pPr>
              <a:defRPr>
                <a:solidFill>
                  <a:schemeClr val="tx1"/>
                </a:solidFill>
              </a:defRPr>
            </a:lvl1pPr>
          </a:lstStyle>
          <a:p>
            <a:pPr lvl="0"/>
            <a:r>
              <a:rPr lang="en-US"/>
              <a:t>Click to edit Master text styles</a:t>
            </a:r>
          </a:p>
        </p:txBody>
      </p:sp>
      <p:sp>
        <p:nvSpPr>
          <p:cNvPr id="12" name="Text Placeholder 13"/>
          <p:cNvSpPr>
            <a:spLocks noGrp="1"/>
          </p:cNvSpPr>
          <p:nvPr>
            <p:ph type="body" sz="quarter" idx="14" hasCustomPrompt="1"/>
          </p:nvPr>
        </p:nvSpPr>
        <p:spPr>
          <a:xfrm>
            <a:off x="5422106" y="1022353"/>
            <a:ext cx="4917440" cy="471484"/>
          </a:xfrm>
        </p:spPr>
        <p:txBody>
          <a:bodyPr>
            <a:normAutofit/>
          </a:bodyPr>
          <a:lstStyle>
            <a:lvl1pPr>
              <a:defRPr sz="2400" spc="380" baseline="0">
                <a:solidFill>
                  <a:schemeClr val="tx1"/>
                </a:solidFill>
              </a:defRPr>
            </a:lvl1pPr>
          </a:lstStyle>
          <a:p>
            <a:pPr lvl="0"/>
            <a:r>
              <a:rPr lang="en-US"/>
              <a:t>SUBHEADER</a:t>
            </a:r>
            <a:endParaRPr lang="en-GB"/>
          </a:p>
        </p:txBody>
      </p:sp>
      <p:sp>
        <p:nvSpPr>
          <p:cNvPr id="13" name="Title 6"/>
          <p:cNvSpPr>
            <a:spLocks noGrp="1"/>
          </p:cNvSpPr>
          <p:nvPr>
            <p:ph type="title" hasCustomPrompt="1"/>
          </p:nvPr>
        </p:nvSpPr>
        <p:spPr>
          <a:xfrm>
            <a:off x="5422106" y="385823"/>
            <a:ext cx="4917440" cy="567477"/>
          </a:xfrm>
        </p:spPr>
        <p:txBody>
          <a:bodyPr>
            <a:normAutofit/>
          </a:bodyPr>
          <a:lstStyle>
            <a:lvl1pPr>
              <a:defRPr sz="3600" baseline="0">
                <a:solidFill>
                  <a:schemeClr val="tx1"/>
                </a:solidFill>
              </a:defRPr>
            </a:lvl1pPr>
          </a:lstStyle>
          <a:p>
            <a:r>
              <a:rPr lang="en-US"/>
              <a:t>HEADER</a:t>
            </a:r>
            <a:endParaRPr lang="en-GB"/>
          </a:p>
        </p:txBody>
      </p:sp>
    </p:spTree>
    <p:extLst>
      <p:ext uri="{BB962C8B-B14F-4D97-AF65-F5344CB8AC3E}">
        <p14:creationId xmlns:p14="http://schemas.microsoft.com/office/powerpoint/2010/main" val="1308153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x Content &amp; 2 x Images">
    <p:bg>
      <p:bgPr>
        <a:solidFill>
          <a:schemeClr val="bg1">
            <a:lumMod val="50000"/>
          </a:schemeClr>
        </a:solidFill>
        <a:effectLst/>
      </p:bgPr>
    </p:bg>
    <p:spTree>
      <p:nvGrpSpPr>
        <p:cNvPr id="1" name=""/>
        <p:cNvGrpSpPr/>
        <p:nvPr/>
      </p:nvGrpSpPr>
      <p:grpSpPr>
        <a:xfrm>
          <a:off x="0" y="0"/>
          <a:ext cx="0" cy="0"/>
          <a:chOff x="0" y="0"/>
          <a:chExt cx="0" cy="0"/>
        </a:xfrm>
      </p:grpSpPr>
      <p:sp>
        <p:nvSpPr>
          <p:cNvPr id="13" name="Rectangle 12"/>
          <p:cNvSpPr/>
          <p:nvPr userDrawn="1"/>
        </p:nvSpPr>
        <p:spPr>
          <a:xfrm>
            <a:off x="7" y="-2"/>
            <a:ext cx="5343525" cy="3779838"/>
          </a:xfrm>
          <a:prstGeom prst="rect">
            <a:avLst/>
          </a:prstGeom>
          <a:solidFill>
            <a:srgbClr val="333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53"/>
          </a:p>
        </p:txBody>
      </p:sp>
      <p:sp>
        <p:nvSpPr>
          <p:cNvPr id="7" name="Rectangle 6"/>
          <p:cNvSpPr/>
          <p:nvPr userDrawn="1"/>
        </p:nvSpPr>
        <p:spPr>
          <a:xfrm>
            <a:off x="5343533" y="3779837"/>
            <a:ext cx="5343525" cy="3779838"/>
          </a:xfrm>
          <a:prstGeom prst="rect">
            <a:avLst/>
          </a:prstGeom>
          <a:solidFill>
            <a:srgbClr val="E223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53"/>
          </a:p>
        </p:txBody>
      </p:sp>
      <p:sp>
        <p:nvSpPr>
          <p:cNvPr id="8" name="Picture Placeholder 8"/>
          <p:cNvSpPr>
            <a:spLocks noGrp="1"/>
          </p:cNvSpPr>
          <p:nvPr>
            <p:ph type="pic" sz="quarter" idx="13"/>
          </p:nvPr>
        </p:nvSpPr>
        <p:spPr>
          <a:xfrm>
            <a:off x="7" y="3779837"/>
            <a:ext cx="5343525" cy="3779838"/>
          </a:xfrm>
          <a:noFill/>
        </p:spPr>
        <p:txBody>
          <a:bodyPr/>
          <a:lstStyle>
            <a:lvl1pPr>
              <a:defRPr>
                <a:solidFill>
                  <a:schemeClr val="bg1"/>
                </a:solidFill>
              </a:defRPr>
            </a:lvl1pPr>
          </a:lstStyle>
          <a:p>
            <a:r>
              <a:rPr lang="en-US"/>
              <a:t>Click icon to add picture</a:t>
            </a:r>
            <a:endParaRPr lang="en-GB"/>
          </a:p>
        </p:txBody>
      </p:sp>
      <p:sp>
        <p:nvSpPr>
          <p:cNvPr id="3" name="Content Placeholder 2"/>
          <p:cNvSpPr>
            <a:spLocks noGrp="1"/>
          </p:cNvSpPr>
          <p:nvPr>
            <p:ph idx="1"/>
          </p:nvPr>
        </p:nvSpPr>
        <p:spPr>
          <a:xfrm>
            <a:off x="6072802" y="4780711"/>
            <a:ext cx="4094252" cy="2133600"/>
          </a:xfrm>
        </p:spPr>
        <p:txBody>
          <a:bodyPr/>
          <a:lstStyle>
            <a:lvl1pPr>
              <a:spcAft>
                <a:spcPts val="1200"/>
              </a:spcAft>
              <a:defRPr sz="1200" spc="320" baseline="0">
                <a:solidFill>
                  <a:schemeClr val="bg1"/>
                </a:solidFill>
              </a:defRPr>
            </a:lvl1pPr>
            <a:lvl2pPr marL="0" indent="0">
              <a:lnSpc>
                <a:spcPct val="120000"/>
              </a:lnSpc>
              <a:defRPr>
                <a:solidFill>
                  <a:schemeClr val="bg1"/>
                </a:solidFill>
              </a:defRPr>
            </a:lvl2pPr>
            <a:lvl3pPr marL="174625" indent="0">
              <a:lnSpc>
                <a:spcPct val="120000"/>
              </a:lnSpc>
              <a:defRPr>
                <a:solidFill>
                  <a:schemeClr val="bg1"/>
                </a:solidFill>
              </a:defRPr>
            </a:lvl3pPr>
            <a:lvl4pPr marL="360363" indent="0">
              <a:lnSpc>
                <a:spcPct val="120000"/>
              </a:lnSpc>
              <a:defRPr>
                <a:solidFill>
                  <a:schemeClr val="bg1"/>
                </a:solidFill>
              </a:defRPr>
            </a:lvl4pPr>
            <a:lvl5pPr marL="534988" indent="0">
              <a:lnSpc>
                <a:spcPct val="120000"/>
              </a:lnSpc>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10" name="Content Placeholder 2"/>
          <p:cNvSpPr>
            <a:spLocks noGrp="1"/>
          </p:cNvSpPr>
          <p:nvPr>
            <p:ph idx="14"/>
          </p:nvPr>
        </p:nvSpPr>
        <p:spPr>
          <a:xfrm>
            <a:off x="718258" y="991259"/>
            <a:ext cx="4094252" cy="2133600"/>
          </a:xfrm>
        </p:spPr>
        <p:txBody>
          <a:bodyPr/>
          <a:lstStyle>
            <a:lvl1pPr>
              <a:spcAft>
                <a:spcPts val="1200"/>
              </a:spcAft>
              <a:defRPr sz="1200" spc="320" baseline="0">
                <a:solidFill>
                  <a:schemeClr val="bg1"/>
                </a:solidFill>
              </a:defRPr>
            </a:lvl1pPr>
            <a:lvl2pPr marL="0" indent="0">
              <a:lnSpc>
                <a:spcPct val="120000"/>
              </a:lnSpc>
              <a:defRPr>
                <a:solidFill>
                  <a:schemeClr val="bg1"/>
                </a:solidFill>
              </a:defRPr>
            </a:lvl2pPr>
            <a:lvl3pPr marL="174625" indent="0">
              <a:lnSpc>
                <a:spcPct val="120000"/>
              </a:lnSpc>
              <a:defRPr>
                <a:solidFill>
                  <a:schemeClr val="bg1"/>
                </a:solidFill>
              </a:defRPr>
            </a:lvl3pPr>
            <a:lvl4pPr marL="360363" indent="0">
              <a:lnSpc>
                <a:spcPct val="120000"/>
              </a:lnSpc>
              <a:defRPr>
                <a:solidFill>
                  <a:schemeClr val="bg1"/>
                </a:solidFill>
              </a:defRPr>
            </a:lvl4pPr>
            <a:lvl5pPr marL="534988" indent="0">
              <a:lnSpc>
                <a:spcPct val="120000"/>
              </a:lnSpc>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Picture Placeholder 8"/>
          <p:cNvSpPr>
            <a:spLocks noGrp="1"/>
          </p:cNvSpPr>
          <p:nvPr>
            <p:ph type="pic" sz="quarter" idx="15"/>
          </p:nvPr>
        </p:nvSpPr>
        <p:spPr>
          <a:xfrm>
            <a:off x="5343533" y="0"/>
            <a:ext cx="5343525" cy="3779838"/>
          </a:xfrm>
          <a:noFill/>
        </p:spPr>
        <p:txBody>
          <a:bodyPr/>
          <a:lstStyle>
            <a:lvl1pPr>
              <a:defRPr>
                <a:solidFill>
                  <a:schemeClr val="bg1"/>
                </a:solidFill>
              </a:defRPr>
            </a:lvl1pPr>
          </a:lstStyle>
          <a:p>
            <a:r>
              <a:rPr lang="en-US"/>
              <a:t>Click icon to add picture</a:t>
            </a:r>
            <a:endParaRPr lang="en-GB"/>
          </a:p>
        </p:txBody>
      </p:sp>
    </p:spTree>
    <p:extLst>
      <p:ext uri="{BB962C8B-B14F-4D97-AF65-F5344CB8AC3E}">
        <p14:creationId xmlns:p14="http://schemas.microsoft.com/office/powerpoint/2010/main" val="161762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arge Text (with background)">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29648" t="55174" r="-3129" b="-1109"/>
          <a:stretch/>
        </p:blipFill>
        <p:spPr>
          <a:xfrm>
            <a:off x="4" y="1"/>
            <a:ext cx="3974306" cy="2484437"/>
          </a:xfrm>
          <a:prstGeom prst="rect">
            <a:avLst/>
          </a:prstGeom>
        </p:spPr>
      </p:pic>
      <p:sp>
        <p:nvSpPr>
          <p:cNvPr id="3" name="Content Placeholder 2"/>
          <p:cNvSpPr>
            <a:spLocks noGrp="1"/>
          </p:cNvSpPr>
          <p:nvPr>
            <p:ph idx="1"/>
          </p:nvPr>
        </p:nvSpPr>
        <p:spPr>
          <a:xfrm>
            <a:off x="2412206" y="2605088"/>
            <a:ext cx="6286500" cy="3886200"/>
          </a:xfrm>
        </p:spPr>
        <p:txBody>
          <a:bodyPr/>
          <a:lstStyle>
            <a:lvl1pPr>
              <a:spcAft>
                <a:spcPts val="400"/>
              </a:spcAft>
              <a:defRPr sz="1800" spc="400" baseline="0"/>
            </a:lvl1pPr>
            <a:lvl2pPr marL="0" indent="0">
              <a:lnSpc>
                <a:spcPct val="120000"/>
              </a:lnSpc>
              <a:defRPr sz="1400"/>
            </a:lvl2pPr>
            <a:lvl3pPr marL="0" indent="0">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Information Systems May 2018 Review</a:t>
            </a:r>
          </a:p>
        </p:txBody>
      </p:sp>
      <p:sp>
        <p:nvSpPr>
          <p:cNvPr id="6" name="Slide Number Placeholder 5"/>
          <p:cNvSpPr>
            <a:spLocks noGrp="1"/>
          </p:cNvSpPr>
          <p:nvPr>
            <p:ph type="sldNum" sz="quarter" idx="12"/>
          </p:nvPr>
        </p:nvSpPr>
        <p:spPr/>
        <p:txBody>
          <a:bodyPr/>
          <a:lstStyle/>
          <a:p>
            <a:fld id="{7B914098-EA5F-4E0F-8262-B37EEDEAEE84}" type="slidenum">
              <a:rPr lang="en-GB" smtClean="0"/>
              <a:pPr/>
              <a:t>‹#›</a:t>
            </a:fld>
            <a:endParaRPr lang="en-GB"/>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89959" y="4619625"/>
            <a:ext cx="3901858" cy="2940050"/>
          </a:xfrm>
          <a:prstGeom prst="rect">
            <a:avLst/>
          </a:prstGeom>
        </p:spPr>
      </p:pic>
    </p:spTree>
    <p:extLst>
      <p:ext uri="{BB962C8B-B14F-4D97-AF65-F5344CB8AC3E}">
        <p14:creationId xmlns:p14="http://schemas.microsoft.com/office/powerpoint/2010/main" val="650326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1">
    <p:bg>
      <p:bgPr>
        <a:solidFill>
          <a:srgbClr val="E223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9494" y="1884671"/>
            <a:ext cx="9221689" cy="3038166"/>
          </a:xfrm>
        </p:spPr>
        <p:txBody>
          <a:bodyPr anchor="ctr">
            <a:normAutofit/>
          </a:bodyPr>
          <a:lstStyle>
            <a:lvl1pPr algn="ctr">
              <a:defRPr sz="3200" spc="450" baseline="0">
                <a:solidFill>
                  <a:schemeClr val="bg1"/>
                </a:solidFill>
              </a:defRPr>
            </a:lvl1pPr>
          </a:lstStyle>
          <a:p>
            <a:r>
              <a:rPr lang="en-US"/>
              <a:t>Click to edit Master title style</a:t>
            </a:r>
            <a:endParaRPr lang="en-GB"/>
          </a:p>
        </p:txBody>
      </p:sp>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t="-4402" b="59997"/>
          <a:stretch/>
        </p:blipFill>
        <p:spPr>
          <a:xfrm>
            <a:off x="2690606" y="4465637"/>
            <a:ext cx="5649825" cy="2508838"/>
          </a:xfrm>
          <a:prstGeom prst="rect">
            <a:avLst/>
          </a:prstGeom>
          <a:noFill/>
          <a:ln>
            <a:noFill/>
          </a:ln>
        </p:spPr>
      </p:pic>
      <p:cxnSp>
        <p:nvCxnSpPr>
          <p:cNvPr id="9" name="Straight Connector 8"/>
          <p:cNvCxnSpPr/>
          <p:nvPr userDrawn="1"/>
        </p:nvCxnSpPr>
        <p:spPr>
          <a:xfrm>
            <a:off x="1" y="6974475"/>
            <a:ext cx="10691813"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64113" y="7"/>
            <a:ext cx="5302800" cy="1993853"/>
          </a:xfrm>
          <a:prstGeom prst="rect">
            <a:avLst/>
          </a:prstGeom>
        </p:spPr>
      </p:pic>
    </p:spTree>
    <p:extLst>
      <p:ext uri="{BB962C8B-B14F-4D97-AF65-F5344CB8AC3E}">
        <p14:creationId xmlns:p14="http://schemas.microsoft.com/office/powerpoint/2010/main" val="103436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3368" userDrawn="1">
          <p15:clr>
            <a:srgbClr val="FBAE40"/>
          </p15:clr>
        </p15:guide>
        <p15:guide id="3" orient="horz" pos="2381" userDrawn="1">
          <p15:clr>
            <a:srgbClr val="FBAE40"/>
          </p15:clr>
        </p15:guide>
        <p15:guide id="4" orient="horz" pos="2964"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Tree>
    <p:extLst>
      <p:ext uri="{BB962C8B-B14F-4D97-AF65-F5344CB8AC3E}">
        <p14:creationId xmlns:p14="http://schemas.microsoft.com/office/powerpoint/2010/main" val="4066487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381" userDrawn="1">
          <p15:clr>
            <a:srgbClr val="FBAE40"/>
          </p15:clr>
        </p15:guide>
        <p15:guide id="2" pos="3368" userDrawn="1">
          <p15:clr>
            <a:srgbClr val="FBAE40"/>
          </p15:clr>
        </p15:guide>
        <p15:guide id="3" orient="horz" pos="296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6"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7"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2142792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5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58316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6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2037047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6" name="Title 1"/>
          <p:cNvSpPr>
            <a:spLocks noGrp="1"/>
          </p:cNvSpPr>
          <p:nvPr>
            <p:ph type="ctrTitle" hasCustomPrompt="1"/>
          </p:nvPr>
        </p:nvSpPr>
        <p:spPr>
          <a:xfrm>
            <a:off x="621506" y="5183199"/>
            <a:ext cx="6477000" cy="1483043"/>
          </a:xfrm>
        </p:spPr>
        <p:txBody>
          <a:bodyPr anchor="b">
            <a:normAutofit/>
          </a:bodyPr>
          <a:lstStyle>
            <a:lvl1pPr algn="l">
              <a:defRPr sz="3000" spc="500" baseline="0">
                <a:solidFill>
                  <a:schemeClr val="bg1"/>
                </a:solidFill>
              </a:defRPr>
            </a:lvl1pPr>
          </a:lstStyle>
          <a:p>
            <a:r>
              <a:rPr lang="en-US"/>
              <a:t>Click to edit title</a:t>
            </a:r>
            <a:endParaRPr lang="en-GB"/>
          </a:p>
        </p:txBody>
      </p:sp>
      <p:sp>
        <p:nvSpPr>
          <p:cNvPr id="7" name="Subtitle 2"/>
          <p:cNvSpPr>
            <a:spLocks noGrp="1"/>
          </p:cNvSpPr>
          <p:nvPr>
            <p:ph type="subTitle" idx="1" hasCustomPrompt="1"/>
          </p:nvPr>
        </p:nvSpPr>
        <p:spPr>
          <a:xfrm>
            <a:off x="621506" y="6793244"/>
            <a:ext cx="8018860" cy="762000"/>
          </a:xfrm>
        </p:spPr>
        <p:txBody>
          <a:bodyPr>
            <a:normAutofit/>
          </a:bodyPr>
          <a:lstStyle>
            <a:lvl1pPr marL="0" indent="0" algn="l">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944354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8_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tx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tx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89470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6"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tx1"/>
                </a:solidFill>
              </a:defRPr>
            </a:lvl1pPr>
          </a:lstStyle>
          <a:p>
            <a:r>
              <a:rPr lang="en-US"/>
              <a:t>Click to edit title</a:t>
            </a:r>
            <a:endParaRPr lang="en-GB"/>
          </a:p>
        </p:txBody>
      </p:sp>
      <p:sp>
        <p:nvSpPr>
          <p:cNvPr id="7"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tx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205581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Tree>
    <p:extLst>
      <p:ext uri="{BB962C8B-B14F-4D97-AF65-F5344CB8AC3E}">
        <p14:creationId xmlns:p14="http://schemas.microsoft.com/office/powerpoint/2010/main" val="2046790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671" y="385823"/>
            <a:ext cx="9651367" cy="567477"/>
          </a:xfrm>
          <a:prstGeom prst="rect">
            <a:avLst/>
          </a:prstGeom>
        </p:spPr>
        <p:txBody>
          <a:bodyPr vert="horz" lIns="0" tIns="0" rIns="0" bIns="0" rtlCol="0" anchor="t">
            <a:normAutofit/>
          </a:bodyPr>
          <a:lstStyle/>
          <a:p>
            <a:r>
              <a:rPr lang="en-US"/>
              <a:t>Title goes here</a:t>
            </a:r>
            <a:endParaRPr lang="en-GB"/>
          </a:p>
        </p:txBody>
      </p:sp>
      <p:sp>
        <p:nvSpPr>
          <p:cNvPr id="3" name="Text Placeholder 2"/>
          <p:cNvSpPr>
            <a:spLocks noGrp="1"/>
          </p:cNvSpPr>
          <p:nvPr>
            <p:ph type="body" idx="1"/>
          </p:nvPr>
        </p:nvSpPr>
        <p:spPr>
          <a:xfrm>
            <a:off x="504671" y="953298"/>
            <a:ext cx="9651367" cy="587454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7174711" y="6986387"/>
            <a:ext cx="2180481" cy="202137"/>
          </a:xfrm>
          <a:prstGeom prst="rect">
            <a:avLst/>
          </a:prstGeom>
        </p:spPr>
        <p:txBody>
          <a:bodyPr vert="horz" lIns="0" tIns="0" rIns="0" bIns="0" rtlCol="0" anchor="ctr"/>
          <a:lstStyle>
            <a:lvl1pPr algn="r">
              <a:defRPr sz="700" spc="150" baseline="0">
                <a:solidFill>
                  <a:schemeClr val="tx2"/>
                </a:solidFill>
              </a:defRPr>
            </a:lvl1pPr>
          </a:lstStyle>
          <a:p>
            <a:endParaRPr lang="en-GB"/>
          </a:p>
        </p:txBody>
      </p:sp>
      <p:sp>
        <p:nvSpPr>
          <p:cNvPr id="5" name="Footer Placeholder 4"/>
          <p:cNvSpPr>
            <a:spLocks noGrp="1"/>
          </p:cNvSpPr>
          <p:nvPr>
            <p:ph type="ftr" sz="quarter" idx="3"/>
          </p:nvPr>
        </p:nvSpPr>
        <p:spPr>
          <a:xfrm>
            <a:off x="504666" y="6986387"/>
            <a:ext cx="6670040" cy="202137"/>
          </a:xfrm>
          <a:prstGeom prst="rect">
            <a:avLst/>
          </a:prstGeom>
        </p:spPr>
        <p:txBody>
          <a:bodyPr vert="horz" lIns="0" tIns="0" rIns="0" bIns="0" rtlCol="0" anchor="ctr"/>
          <a:lstStyle>
            <a:lvl1pPr algn="l">
              <a:defRPr sz="700" spc="150" baseline="0">
                <a:solidFill>
                  <a:schemeClr val="tx2"/>
                </a:solidFill>
              </a:defRPr>
            </a:lvl1pPr>
          </a:lstStyle>
          <a:p>
            <a:r>
              <a:rPr lang="en-GB"/>
              <a:t>Information Systems May 2018 Review</a:t>
            </a:r>
          </a:p>
        </p:txBody>
      </p:sp>
      <p:sp>
        <p:nvSpPr>
          <p:cNvPr id="6" name="Slide Number Placeholder 5"/>
          <p:cNvSpPr>
            <a:spLocks noGrp="1"/>
          </p:cNvSpPr>
          <p:nvPr>
            <p:ph type="sldNum" sz="quarter" idx="4"/>
          </p:nvPr>
        </p:nvSpPr>
        <p:spPr>
          <a:xfrm>
            <a:off x="9355188" y="6986387"/>
            <a:ext cx="800845" cy="202137"/>
          </a:xfrm>
          <a:prstGeom prst="rect">
            <a:avLst/>
          </a:prstGeom>
        </p:spPr>
        <p:txBody>
          <a:bodyPr vert="horz" lIns="0" tIns="0" rIns="0" bIns="0" rtlCol="0" anchor="ctr"/>
          <a:lstStyle>
            <a:lvl1pPr algn="r">
              <a:defRPr sz="700" spc="150" baseline="0">
                <a:solidFill>
                  <a:schemeClr val="tx2"/>
                </a:solidFill>
              </a:defRPr>
            </a:lvl1pPr>
          </a:lstStyle>
          <a:p>
            <a:fld id="{7B914098-EA5F-4E0F-8262-B37EEDEAEE84}" type="slidenum">
              <a:rPr lang="en-GB" smtClean="0"/>
              <a:pPr/>
              <a:t>‹#›</a:t>
            </a:fld>
            <a:endParaRPr lang="en-GB"/>
          </a:p>
        </p:txBody>
      </p:sp>
    </p:spTree>
    <p:extLst>
      <p:ext uri="{BB962C8B-B14F-4D97-AF65-F5344CB8AC3E}">
        <p14:creationId xmlns:p14="http://schemas.microsoft.com/office/powerpoint/2010/main" val="2805738230"/>
      </p:ext>
    </p:extLst>
  </p:cSld>
  <p:clrMap bg1="lt1" tx1="dk1" bg2="lt2" tx2="dk2" accent1="accent1" accent2="accent2" accent3="accent3" accent4="accent4" accent5="accent5" accent6="accent6" hlink="hlink" folHlink="folHlink"/>
  <p:sldLayoutIdLst>
    <p:sldLayoutId id="2147483676"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50" r:id="rId16"/>
    <p:sldLayoutId id="2147483670" r:id="rId17"/>
    <p:sldLayoutId id="2147483658" r:id="rId18"/>
    <p:sldLayoutId id="2147483656" r:id="rId19"/>
    <p:sldLayoutId id="2147483673" r:id="rId20"/>
    <p:sldLayoutId id="2147483668" r:id="rId21"/>
    <p:sldLayoutId id="2147483674" r:id="rId22"/>
    <p:sldLayoutId id="2147483669" r:id="rId23"/>
    <p:sldLayoutId id="2147483675" r:id="rId24"/>
    <p:sldLayoutId id="2147483666" r:id="rId25"/>
    <p:sldLayoutId id="2147483664" r:id="rId26"/>
    <p:sldLayoutId id="2147483651" r:id="rId27"/>
    <p:sldLayoutId id="2147483672"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755957" rtl="0" eaLnBrk="1" latinLnBrk="0" hangingPunct="1">
        <a:lnSpc>
          <a:spcPct val="100000"/>
        </a:lnSpc>
        <a:spcBef>
          <a:spcPct val="0"/>
        </a:spcBef>
        <a:buNone/>
        <a:defRPr sz="3600" kern="1200" cap="all" spc="380" baseline="0">
          <a:solidFill>
            <a:schemeClr val="tx2"/>
          </a:solidFill>
          <a:latin typeface="+mj-lt"/>
          <a:ea typeface="+mj-ea"/>
          <a:cs typeface="+mj-cs"/>
        </a:defRPr>
      </a:lvl1pPr>
    </p:titleStyle>
    <p:bodyStyle>
      <a:lvl1pPr marL="0"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1pPr>
      <a:lvl2pPr marL="180975"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2pPr>
      <a:lvl3pPr marL="358775"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3pPr>
      <a:lvl4pPr marL="539750"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4pPr>
      <a:lvl5pPr marL="717550"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5pPr>
      <a:lvl6pPr marL="2078883" indent="-188989" algn="l" defTabSz="755957"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861" indent="-188989" algn="l" defTabSz="755957"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840" indent="-188989" algn="l" defTabSz="755957"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819" indent="-188989" algn="l" defTabSz="755957"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57" rtl="0" eaLnBrk="1" latinLnBrk="0" hangingPunct="1">
        <a:defRPr sz="1488" kern="1200">
          <a:solidFill>
            <a:schemeClr val="tx1"/>
          </a:solidFill>
          <a:latin typeface="+mn-lt"/>
          <a:ea typeface="+mn-ea"/>
          <a:cs typeface="+mn-cs"/>
        </a:defRPr>
      </a:lvl1pPr>
      <a:lvl2pPr marL="377979" algn="l" defTabSz="755957" rtl="0" eaLnBrk="1" latinLnBrk="0" hangingPunct="1">
        <a:defRPr sz="1488" kern="1200">
          <a:solidFill>
            <a:schemeClr val="tx1"/>
          </a:solidFill>
          <a:latin typeface="+mn-lt"/>
          <a:ea typeface="+mn-ea"/>
          <a:cs typeface="+mn-cs"/>
        </a:defRPr>
      </a:lvl2pPr>
      <a:lvl3pPr marL="755957" algn="l" defTabSz="755957" rtl="0" eaLnBrk="1" latinLnBrk="0" hangingPunct="1">
        <a:defRPr sz="1488" kern="1200">
          <a:solidFill>
            <a:schemeClr val="tx1"/>
          </a:solidFill>
          <a:latin typeface="+mn-lt"/>
          <a:ea typeface="+mn-ea"/>
          <a:cs typeface="+mn-cs"/>
        </a:defRPr>
      </a:lvl3pPr>
      <a:lvl4pPr marL="1133936" algn="l" defTabSz="755957" rtl="0" eaLnBrk="1" latinLnBrk="0" hangingPunct="1">
        <a:defRPr sz="1488" kern="1200">
          <a:solidFill>
            <a:schemeClr val="tx1"/>
          </a:solidFill>
          <a:latin typeface="+mn-lt"/>
          <a:ea typeface="+mn-ea"/>
          <a:cs typeface="+mn-cs"/>
        </a:defRPr>
      </a:lvl4pPr>
      <a:lvl5pPr marL="1511915" algn="l" defTabSz="755957" rtl="0" eaLnBrk="1" latinLnBrk="0" hangingPunct="1">
        <a:defRPr sz="1488" kern="1200">
          <a:solidFill>
            <a:schemeClr val="tx1"/>
          </a:solidFill>
          <a:latin typeface="+mn-lt"/>
          <a:ea typeface="+mn-ea"/>
          <a:cs typeface="+mn-cs"/>
        </a:defRPr>
      </a:lvl5pPr>
      <a:lvl6pPr marL="1889893" algn="l" defTabSz="755957" rtl="0" eaLnBrk="1" latinLnBrk="0" hangingPunct="1">
        <a:defRPr sz="1488" kern="1200">
          <a:solidFill>
            <a:schemeClr val="tx1"/>
          </a:solidFill>
          <a:latin typeface="+mn-lt"/>
          <a:ea typeface="+mn-ea"/>
          <a:cs typeface="+mn-cs"/>
        </a:defRPr>
      </a:lvl6pPr>
      <a:lvl7pPr marL="2267872" algn="l" defTabSz="755957" rtl="0" eaLnBrk="1" latinLnBrk="0" hangingPunct="1">
        <a:defRPr sz="1488" kern="1200">
          <a:solidFill>
            <a:schemeClr val="tx1"/>
          </a:solidFill>
          <a:latin typeface="+mn-lt"/>
          <a:ea typeface="+mn-ea"/>
          <a:cs typeface="+mn-cs"/>
        </a:defRPr>
      </a:lvl7pPr>
      <a:lvl8pPr marL="2645851" algn="l" defTabSz="755957" rtl="0" eaLnBrk="1" latinLnBrk="0" hangingPunct="1">
        <a:defRPr sz="1488" kern="1200">
          <a:solidFill>
            <a:schemeClr val="tx1"/>
          </a:solidFill>
          <a:latin typeface="+mn-lt"/>
          <a:ea typeface="+mn-ea"/>
          <a:cs typeface="+mn-cs"/>
        </a:defRPr>
      </a:lvl8pPr>
      <a:lvl9pPr marL="3023829" algn="l" defTabSz="755957"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p:cNvSpPr>
            <a:spLocks noGrp="1"/>
          </p:cNvSpPr>
          <p:nvPr>
            <p:ph type="ctrTitle"/>
          </p:nvPr>
        </p:nvSpPr>
        <p:spPr>
          <a:xfrm>
            <a:off x="926306" y="3218629"/>
            <a:ext cx="8839200" cy="852805"/>
          </a:xfrm>
        </p:spPr>
        <p:txBody>
          <a:bodyPr>
            <a:normAutofit fontScale="90000"/>
          </a:bodyPr>
          <a:lstStyle/>
          <a:p>
            <a:r>
              <a:rPr lang="en-US" sz="3600" dirty="0"/>
              <a:t>Aggregate functions </a:t>
            </a:r>
            <a:br>
              <a:rPr lang="en-US" sz="3600" dirty="0"/>
            </a:br>
            <a:r>
              <a:rPr lang="en-US" sz="3600" dirty="0"/>
              <a:t>and statistics </a:t>
            </a:r>
            <a:endParaRPr lang="en-GB" sz="3600" dirty="0"/>
          </a:p>
        </p:txBody>
      </p:sp>
    </p:spTree>
    <p:extLst>
      <p:ext uri="{BB962C8B-B14F-4D97-AF65-F5344CB8AC3E}">
        <p14:creationId xmlns:p14="http://schemas.microsoft.com/office/powerpoint/2010/main" val="3159216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61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err="1">
                <a:solidFill>
                  <a:schemeClr val="accent1"/>
                </a:solidFill>
              </a:rPr>
              <a:t>AggregatE</a:t>
            </a:r>
            <a:r>
              <a:rPr lang="en-GB" dirty="0">
                <a:solidFill>
                  <a:schemeClr val="accent1"/>
                </a:solidFill>
              </a:rPr>
              <a:t> functions and statistics</a:t>
            </a:r>
            <a:endParaRPr lang="en-GB" dirty="0"/>
          </a:p>
        </p:txBody>
      </p:sp>
      <p:sp>
        <p:nvSpPr>
          <p:cNvPr id="5" name="TextBox 14"/>
          <p:cNvSpPr txBox="1"/>
          <p:nvPr/>
        </p:nvSpPr>
        <p:spPr>
          <a:xfrm>
            <a:off x="400154" y="1305601"/>
            <a:ext cx="9898753" cy="397031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Database vendors include mathematical and statistical functions to allow you to write SQL queries to manipulate and summarise data in all sorts of ways just as you can in MS Excel.</a:t>
            </a:r>
          </a:p>
          <a:p>
            <a:endParaRPr lang="en-GB" sz="2800" dirty="0"/>
          </a:p>
          <a:p>
            <a:r>
              <a:rPr lang="en-GB" sz="2800" dirty="0"/>
              <a:t>By default, SQLite only comes with some basic mathematical and statistical functions but you can install extension functions to provide much more comprehensive functionality.</a:t>
            </a:r>
            <a:endParaRPr lang="en-GB" altLang="en-US" sz="2800" dirty="0"/>
          </a:p>
        </p:txBody>
      </p:sp>
      <p:sp>
        <p:nvSpPr>
          <p:cNvPr id="7" name="Footer Placeholder 1"/>
          <p:cNvSpPr>
            <a:spLocks noGrp="1"/>
          </p:cNvSpPr>
          <p:nvPr>
            <p:ph type="ftr" sz="quarter" idx="11"/>
          </p:nvPr>
        </p:nvSpPr>
        <p:spPr>
          <a:xfrm>
            <a:off x="504666" y="6986387"/>
            <a:ext cx="6670040" cy="202137"/>
          </a:xfrm>
        </p:spPr>
        <p:txBody>
          <a:bodyPr/>
          <a:lstStyle/>
          <a:p>
            <a:r>
              <a:rPr lang="en-US" sz="1000" dirty="0"/>
              <a:t>Aggregate functions and statistics</a:t>
            </a:r>
          </a:p>
        </p:txBody>
      </p:sp>
    </p:spTree>
    <p:extLst>
      <p:ext uri="{BB962C8B-B14F-4D97-AF65-F5344CB8AC3E}">
        <p14:creationId xmlns:p14="http://schemas.microsoft.com/office/powerpoint/2010/main" val="1152728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err="1">
                <a:solidFill>
                  <a:schemeClr val="accent1"/>
                </a:solidFill>
              </a:rPr>
              <a:t>AggregatE</a:t>
            </a:r>
            <a:r>
              <a:rPr lang="en-GB" dirty="0">
                <a:solidFill>
                  <a:schemeClr val="accent1"/>
                </a:solidFill>
              </a:rPr>
              <a:t> functions and statistics</a:t>
            </a:r>
            <a:endParaRPr lang="en-GB" dirty="0"/>
          </a:p>
        </p:txBody>
      </p:sp>
      <p:sp>
        <p:nvSpPr>
          <p:cNvPr id="5" name="TextBox 14"/>
          <p:cNvSpPr txBox="1"/>
          <p:nvPr/>
        </p:nvSpPr>
        <p:spPr>
          <a:xfrm>
            <a:off x="400154" y="1305601"/>
            <a:ext cx="9898753" cy="1815882"/>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We have a STATS_TABLE with one column called VALUE. There are seven rows in the table as follows:</a:t>
            </a:r>
          </a:p>
          <a:p>
            <a:endParaRPr lang="en-GB" altLang="en-US" sz="2800" dirty="0"/>
          </a:p>
          <a:p>
            <a:r>
              <a:rPr lang="en-GB" altLang="en-US" sz="2800" dirty="0"/>
              <a:t>SELECT * FROM </a:t>
            </a:r>
            <a:r>
              <a:rPr lang="en-GB" altLang="en-US" sz="2800" dirty="0" err="1"/>
              <a:t>stats_table</a:t>
            </a:r>
            <a:r>
              <a:rPr lang="en-GB" altLang="en-US" sz="2800" dirty="0"/>
              <a:t>;</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a:t>Aggregate functions and statistics</a:t>
            </a:r>
          </a:p>
        </p:txBody>
      </p:sp>
      <p:graphicFrame>
        <p:nvGraphicFramePr>
          <p:cNvPr id="6" name="Table 5"/>
          <p:cNvGraphicFramePr>
            <a:graphicFrameLocks noGrp="1"/>
          </p:cNvGraphicFramePr>
          <p:nvPr>
            <p:extLst>
              <p:ext uri="{D42A27DB-BD31-4B8C-83A1-F6EECF244321}">
                <p14:modId xmlns:p14="http://schemas.microsoft.com/office/powerpoint/2010/main" val="2290582487"/>
              </p:ext>
            </p:extLst>
          </p:nvPr>
        </p:nvGraphicFramePr>
        <p:xfrm>
          <a:off x="3082450" y="3340100"/>
          <a:ext cx="1324450" cy="3483533"/>
        </p:xfrm>
        <a:graphic>
          <a:graphicData uri="http://schemas.openxmlformats.org/drawingml/2006/table">
            <a:tbl>
              <a:tblPr/>
              <a:tblGrid>
                <a:gridCol w="1324450">
                  <a:extLst>
                    <a:ext uri="{9D8B030D-6E8A-4147-A177-3AD203B41FA5}">
                      <a16:colId xmlns:a16="http://schemas.microsoft.com/office/drawing/2014/main" val="20000"/>
                    </a:ext>
                  </a:extLst>
                </a:gridCol>
              </a:tblGrid>
              <a:tr h="330276">
                <a:tc>
                  <a:txBody>
                    <a:bodyPr/>
                    <a:lstStyle/>
                    <a:p>
                      <a:pPr algn="ctr" fontAlgn="ctr"/>
                      <a:r>
                        <a:rPr lang="en-GB" sz="2400" b="0" i="0" u="none" strike="noStrike" dirty="0">
                          <a:solidFill>
                            <a:srgbClr val="0070C0"/>
                          </a:solidFill>
                          <a:effectLst/>
                          <a:latin typeface="Calibri" panose="020F0502020204030204" pitchFamily="34" charset="0"/>
                        </a:rPr>
                        <a:t>VALUE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444489">
                <a:tc>
                  <a:txBody>
                    <a:bodyPr/>
                    <a:lstStyle/>
                    <a:p>
                      <a:pPr algn="l" fontAlgn="b"/>
                      <a:r>
                        <a:rPr lang="en-GB" sz="24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r h="444489">
                <a:tc>
                  <a:txBody>
                    <a:bodyPr/>
                    <a:lstStyle/>
                    <a:p>
                      <a:pPr algn="l" fontAlgn="b"/>
                      <a:r>
                        <a:rPr lang="en-GB" sz="24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2"/>
                  </a:ext>
                </a:extLst>
              </a:tr>
              <a:tr h="444489">
                <a:tc>
                  <a:txBody>
                    <a:bodyPr/>
                    <a:lstStyle/>
                    <a:p>
                      <a:pPr algn="l" fontAlgn="b"/>
                      <a:r>
                        <a:rPr lang="en-GB" sz="2400" b="0" i="0" u="none" strike="noStrike" dirty="0">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3"/>
                  </a:ext>
                </a:extLst>
              </a:tr>
              <a:tr h="444489">
                <a:tc>
                  <a:txBody>
                    <a:bodyPr/>
                    <a:lstStyle/>
                    <a:p>
                      <a:pPr algn="l" fontAlgn="b"/>
                      <a:r>
                        <a:rPr lang="en-GB" sz="2400" b="0" i="0" u="none" strike="noStrike" dirty="0">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4"/>
                  </a:ext>
                </a:extLst>
              </a:tr>
              <a:tr h="444489">
                <a:tc>
                  <a:txBody>
                    <a:bodyPr/>
                    <a:lstStyle/>
                    <a:p>
                      <a:pPr algn="l" fontAlgn="b"/>
                      <a:r>
                        <a:rPr lang="en-GB" sz="2400" b="0" i="0" u="none" strike="noStrike" dirty="0">
                          <a:solidFill>
                            <a:srgbClr val="000000"/>
                          </a:solidFill>
                          <a:effectLst/>
                          <a:latin typeface="Calibri" panose="020F0502020204030204" pitchFamily="34" charset="0"/>
                        </a:rPr>
                        <a:t>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5"/>
                  </a:ext>
                </a:extLst>
              </a:tr>
              <a:tr h="444489">
                <a:tc>
                  <a:txBody>
                    <a:bodyPr/>
                    <a:lstStyle/>
                    <a:p>
                      <a:pPr algn="l" fontAlgn="b"/>
                      <a:r>
                        <a:rPr lang="en-GB" sz="2400" b="0" i="0" u="none" strike="noStrike" dirty="0">
                          <a:solidFill>
                            <a:srgbClr val="000000"/>
                          </a:solidFill>
                          <a:effectLst/>
                          <a:latin typeface="Calibri" panose="020F0502020204030204" pitchFamily="34" charset="0"/>
                        </a:rPr>
                        <a:t>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6"/>
                  </a:ext>
                </a:extLst>
              </a:tr>
              <a:tr h="444489">
                <a:tc>
                  <a:txBody>
                    <a:bodyPr/>
                    <a:lstStyle/>
                    <a:p>
                      <a:pPr algn="l" fontAlgn="b"/>
                      <a:r>
                        <a:rPr lang="en-GB" sz="2400" b="0" i="0" u="none" strike="noStrike" dirty="0">
                          <a:solidFill>
                            <a:srgbClr val="000000"/>
                          </a:solidFill>
                          <a:effectLst/>
                          <a:latin typeface="Calibri" panose="020F0502020204030204" pitchFamily="34" charset="0"/>
                        </a:rPr>
                        <a:t>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736240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Average</a:t>
            </a:r>
            <a:endParaRPr lang="en-GB" dirty="0"/>
          </a:p>
        </p:txBody>
      </p:sp>
      <p:sp>
        <p:nvSpPr>
          <p:cNvPr id="5" name="TextBox 14"/>
          <p:cNvSpPr txBox="1"/>
          <p:nvPr/>
        </p:nvSpPr>
        <p:spPr>
          <a:xfrm>
            <a:off x="400154" y="1305601"/>
            <a:ext cx="9898753" cy="3108543"/>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b="1" dirty="0"/>
              <a:t>Average </a:t>
            </a:r>
            <a:r>
              <a:rPr lang="en-GB" sz="2800" dirty="0"/>
              <a:t>is called the arithmetic mean in statistics. It is the total of all the values divided by the number of values.</a:t>
            </a:r>
          </a:p>
          <a:p>
            <a:endParaRPr lang="en-GB" sz="2800" dirty="0"/>
          </a:p>
          <a:p>
            <a:r>
              <a:rPr lang="en-GB" sz="2800" dirty="0"/>
              <a:t>Considering the series x, the average is represented as follows:</a:t>
            </a:r>
          </a:p>
          <a:p>
            <a:endParaRPr lang="en-GB" sz="2800" dirty="0"/>
          </a:p>
          <a:p>
            <a:r>
              <a:rPr lang="en-GB" sz="2800" dirty="0"/>
              <a:t>SELECT AVG(value) FROM </a:t>
            </a:r>
            <a:r>
              <a:rPr lang="en-GB" sz="2800" dirty="0" err="1"/>
              <a:t>stats_table</a:t>
            </a:r>
            <a:r>
              <a:rPr lang="en-GB" sz="2800" dirty="0"/>
              <a:t>;</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a:t>Aggregate functions and statistics</a:t>
            </a:r>
          </a:p>
        </p:txBody>
      </p:sp>
      <p:graphicFrame>
        <p:nvGraphicFramePr>
          <p:cNvPr id="8" name="Table 7"/>
          <p:cNvGraphicFramePr>
            <a:graphicFrameLocks noGrp="1"/>
          </p:cNvGraphicFramePr>
          <p:nvPr>
            <p:extLst>
              <p:ext uri="{D42A27DB-BD31-4B8C-83A1-F6EECF244321}">
                <p14:modId xmlns:p14="http://schemas.microsoft.com/office/powerpoint/2010/main" val="606190660"/>
              </p:ext>
            </p:extLst>
          </p:nvPr>
        </p:nvGraphicFramePr>
        <p:xfrm>
          <a:off x="4260372" y="4653819"/>
          <a:ext cx="1866263" cy="816599"/>
        </p:xfrm>
        <a:graphic>
          <a:graphicData uri="http://schemas.openxmlformats.org/drawingml/2006/table">
            <a:tbl>
              <a:tblPr/>
              <a:tblGrid>
                <a:gridCol w="1866263">
                  <a:extLst>
                    <a:ext uri="{9D8B030D-6E8A-4147-A177-3AD203B41FA5}">
                      <a16:colId xmlns:a16="http://schemas.microsoft.com/office/drawing/2014/main" val="20000"/>
                    </a:ext>
                  </a:extLst>
                </a:gridCol>
              </a:tblGrid>
              <a:tr h="330276">
                <a:tc>
                  <a:txBody>
                    <a:bodyPr/>
                    <a:lstStyle/>
                    <a:p>
                      <a:pPr algn="ctr" fontAlgn="ctr"/>
                      <a:r>
                        <a:rPr lang="en-GB" sz="2400" b="0" i="0" u="none" strike="noStrike" dirty="0">
                          <a:solidFill>
                            <a:srgbClr val="0070C0"/>
                          </a:solidFill>
                          <a:effectLst/>
                          <a:latin typeface="Calibri" panose="020F0502020204030204" pitchFamily="34" charset="0"/>
                        </a:rPr>
                        <a:t>AVG(VALUE)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444489">
                <a:tc>
                  <a:txBody>
                    <a:bodyPr/>
                    <a:lstStyle/>
                    <a:p>
                      <a:pPr algn="l" fontAlgn="b"/>
                      <a:r>
                        <a:rPr lang="en-GB" sz="2400" b="0" i="0" u="none" strike="noStrike" dirty="0">
                          <a:solidFill>
                            <a:srgbClr val="000000"/>
                          </a:solidFill>
                          <a:effectLst/>
                          <a:latin typeface="Calibri" panose="020F0502020204030204" pitchFamily="34"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550333776"/>
              </p:ext>
            </p:extLst>
          </p:nvPr>
        </p:nvGraphicFramePr>
        <p:xfrm>
          <a:off x="8314850" y="3320353"/>
          <a:ext cx="1324450" cy="3483533"/>
        </p:xfrm>
        <a:graphic>
          <a:graphicData uri="http://schemas.openxmlformats.org/drawingml/2006/table">
            <a:tbl>
              <a:tblPr/>
              <a:tblGrid>
                <a:gridCol w="1324450">
                  <a:extLst>
                    <a:ext uri="{9D8B030D-6E8A-4147-A177-3AD203B41FA5}">
                      <a16:colId xmlns:a16="http://schemas.microsoft.com/office/drawing/2014/main" val="20000"/>
                    </a:ext>
                  </a:extLst>
                </a:gridCol>
              </a:tblGrid>
              <a:tr h="330276">
                <a:tc>
                  <a:txBody>
                    <a:bodyPr/>
                    <a:lstStyle/>
                    <a:p>
                      <a:pPr algn="ctr" fontAlgn="ctr"/>
                      <a:r>
                        <a:rPr lang="en-GB" sz="2400" b="0" i="0" u="none" strike="noStrike" dirty="0">
                          <a:solidFill>
                            <a:srgbClr val="0070C0"/>
                          </a:solidFill>
                          <a:effectLst/>
                          <a:latin typeface="Calibri" panose="020F0502020204030204" pitchFamily="34" charset="0"/>
                        </a:rPr>
                        <a:t>VALUE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444489">
                <a:tc>
                  <a:txBody>
                    <a:bodyPr/>
                    <a:lstStyle/>
                    <a:p>
                      <a:pPr algn="l" fontAlgn="b"/>
                      <a:r>
                        <a:rPr lang="en-GB" sz="24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r h="444489">
                <a:tc>
                  <a:txBody>
                    <a:bodyPr/>
                    <a:lstStyle/>
                    <a:p>
                      <a:pPr algn="l" fontAlgn="b"/>
                      <a:r>
                        <a:rPr lang="en-GB" sz="24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2"/>
                  </a:ext>
                </a:extLst>
              </a:tr>
              <a:tr h="444489">
                <a:tc>
                  <a:txBody>
                    <a:bodyPr/>
                    <a:lstStyle/>
                    <a:p>
                      <a:pPr algn="l" fontAlgn="b"/>
                      <a:r>
                        <a:rPr lang="en-GB" sz="2400" b="0" i="0" u="none" strike="noStrike" dirty="0">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3"/>
                  </a:ext>
                </a:extLst>
              </a:tr>
              <a:tr h="444489">
                <a:tc>
                  <a:txBody>
                    <a:bodyPr/>
                    <a:lstStyle/>
                    <a:p>
                      <a:pPr algn="l" fontAlgn="b"/>
                      <a:r>
                        <a:rPr lang="en-GB" sz="2400" b="0" i="0" u="none" strike="noStrike" dirty="0">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4"/>
                  </a:ext>
                </a:extLst>
              </a:tr>
              <a:tr h="444489">
                <a:tc>
                  <a:txBody>
                    <a:bodyPr/>
                    <a:lstStyle/>
                    <a:p>
                      <a:pPr algn="l" fontAlgn="b"/>
                      <a:r>
                        <a:rPr lang="en-GB" sz="2400" b="0" i="0" u="none" strike="noStrike" dirty="0">
                          <a:solidFill>
                            <a:srgbClr val="000000"/>
                          </a:solidFill>
                          <a:effectLst/>
                          <a:latin typeface="Calibri" panose="020F0502020204030204" pitchFamily="34" charset="0"/>
                        </a:rPr>
                        <a:t>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5"/>
                  </a:ext>
                </a:extLst>
              </a:tr>
              <a:tr h="444489">
                <a:tc>
                  <a:txBody>
                    <a:bodyPr/>
                    <a:lstStyle/>
                    <a:p>
                      <a:pPr algn="l" fontAlgn="b"/>
                      <a:r>
                        <a:rPr lang="en-GB" sz="2400" b="0" i="0" u="none" strike="noStrike" dirty="0">
                          <a:solidFill>
                            <a:srgbClr val="000000"/>
                          </a:solidFill>
                          <a:effectLst/>
                          <a:latin typeface="Calibri" panose="020F0502020204030204" pitchFamily="34" charset="0"/>
                        </a:rPr>
                        <a:t>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6"/>
                  </a:ext>
                </a:extLst>
              </a:tr>
              <a:tr h="444489">
                <a:tc>
                  <a:txBody>
                    <a:bodyPr/>
                    <a:lstStyle/>
                    <a:p>
                      <a:pPr algn="l" fontAlgn="b"/>
                      <a:r>
                        <a:rPr lang="en-GB" sz="2400" b="0" i="0" u="none" strike="noStrike" dirty="0">
                          <a:solidFill>
                            <a:srgbClr val="000000"/>
                          </a:solidFill>
                          <a:effectLst/>
                          <a:latin typeface="Calibri" panose="020F0502020204030204" pitchFamily="34" charset="0"/>
                        </a:rPr>
                        <a:t>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09345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median</a:t>
            </a:r>
            <a:endParaRPr lang="en-GB" dirty="0"/>
          </a:p>
        </p:txBody>
      </p:sp>
      <p:sp>
        <p:nvSpPr>
          <p:cNvPr id="5" name="TextBox 14"/>
          <p:cNvSpPr txBox="1"/>
          <p:nvPr/>
        </p:nvSpPr>
        <p:spPr>
          <a:xfrm>
            <a:off x="504666" y="1178601"/>
            <a:ext cx="9898753" cy="4401205"/>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b="1" dirty="0"/>
              <a:t>Median</a:t>
            </a:r>
            <a:r>
              <a:rPr lang="en-GB" sz="2800" dirty="0"/>
              <a:t> is the value that appears in the middle of a sorted series.</a:t>
            </a:r>
          </a:p>
          <a:p>
            <a:endParaRPr lang="en-GB" sz="2800" dirty="0"/>
          </a:p>
          <a:p>
            <a:r>
              <a:rPr lang="en-GB" sz="2800" dirty="0"/>
              <a:t>The middle value of a sorted series is the (n+1)/2 element.</a:t>
            </a:r>
          </a:p>
          <a:p>
            <a:endParaRPr lang="en-GB" sz="2800" dirty="0"/>
          </a:p>
          <a:p>
            <a:r>
              <a:rPr lang="en-GB" sz="2800" dirty="0"/>
              <a:t>If the series has an even number of values </a:t>
            </a:r>
          </a:p>
          <a:p>
            <a:r>
              <a:rPr lang="en-GB" sz="2800" dirty="0"/>
              <a:t>then the median is the average of the two </a:t>
            </a:r>
          </a:p>
          <a:p>
            <a:r>
              <a:rPr lang="en-GB" sz="2800" dirty="0"/>
              <a:t>middle values.</a:t>
            </a:r>
          </a:p>
          <a:p>
            <a:endParaRPr lang="en-GB" sz="2800" dirty="0"/>
          </a:p>
          <a:p>
            <a:r>
              <a:rPr lang="en-GB" sz="2800" dirty="0"/>
              <a:t>SELECT MEDIAN(value) FROM </a:t>
            </a:r>
            <a:r>
              <a:rPr lang="en-GB" sz="2800" dirty="0" err="1"/>
              <a:t>stats_table</a:t>
            </a:r>
            <a:r>
              <a:rPr lang="en-GB" sz="2800" dirty="0"/>
              <a:t>;</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a:t>Aggregate functions and statistics</a:t>
            </a:r>
          </a:p>
        </p:txBody>
      </p:sp>
      <p:graphicFrame>
        <p:nvGraphicFramePr>
          <p:cNvPr id="6" name="Table 5"/>
          <p:cNvGraphicFramePr>
            <a:graphicFrameLocks noGrp="1"/>
          </p:cNvGraphicFramePr>
          <p:nvPr>
            <p:extLst>
              <p:ext uri="{D42A27DB-BD31-4B8C-83A1-F6EECF244321}">
                <p14:modId xmlns:p14="http://schemas.microsoft.com/office/powerpoint/2010/main" val="3734599112"/>
              </p:ext>
            </p:extLst>
          </p:nvPr>
        </p:nvGraphicFramePr>
        <p:xfrm>
          <a:off x="4052173" y="5987287"/>
          <a:ext cx="2115027" cy="816599"/>
        </p:xfrm>
        <a:graphic>
          <a:graphicData uri="http://schemas.openxmlformats.org/drawingml/2006/table">
            <a:tbl>
              <a:tblPr/>
              <a:tblGrid>
                <a:gridCol w="2115027">
                  <a:extLst>
                    <a:ext uri="{9D8B030D-6E8A-4147-A177-3AD203B41FA5}">
                      <a16:colId xmlns:a16="http://schemas.microsoft.com/office/drawing/2014/main" val="20000"/>
                    </a:ext>
                  </a:extLst>
                </a:gridCol>
              </a:tblGrid>
              <a:tr h="330276">
                <a:tc>
                  <a:txBody>
                    <a:bodyPr/>
                    <a:lstStyle/>
                    <a:p>
                      <a:pPr algn="ctr" fontAlgn="ctr"/>
                      <a:r>
                        <a:rPr lang="en-GB" sz="2400" b="0" i="0" u="none" strike="noStrike" dirty="0">
                          <a:solidFill>
                            <a:srgbClr val="0070C0"/>
                          </a:solidFill>
                          <a:effectLst/>
                          <a:latin typeface="Calibri" panose="020F0502020204030204" pitchFamily="34" charset="0"/>
                        </a:rPr>
                        <a:t>MEDIAN(VALUE)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444489">
                <a:tc>
                  <a:txBody>
                    <a:bodyPr/>
                    <a:lstStyle/>
                    <a:p>
                      <a:pPr algn="l" fontAlgn="b"/>
                      <a:r>
                        <a:rPr lang="en-GB" sz="2400" b="0" i="0" u="none" strike="noStrike" dirty="0">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81659210"/>
              </p:ext>
            </p:extLst>
          </p:nvPr>
        </p:nvGraphicFramePr>
        <p:xfrm>
          <a:off x="8314850" y="3320353"/>
          <a:ext cx="1324450" cy="3483533"/>
        </p:xfrm>
        <a:graphic>
          <a:graphicData uri="http://schemas.openxmlformats.org/drawingml/2006/table">
            <a:tbl>
              <a:tblPr/>
              <a:tblGrid>
                <a:gridCol w="1324450">
                  <a:extLst>
                    <a:ext uri="{9D8B030D-6E8A-4147-A177-3AD203B41FA5}">
                      <a16:colId xmlns:a16="http://schemas.microsoft.com/office/drawing/2014/main" val="20000"/>
                    </a:ext>
                  </a:extLst>
                </a:gridCol>
              </a:tblGrid>
              <a:tr h="330276">
                <a:tc>
                  <a:txBody>
                    <a:bodyPr/>
                    <a:lstStyle/>
                    <a:p>
                      <a:pPr algn="ctr" fontAlgn="ctr"/>
                      <a:r>
                        <a:rPr lang="en-GB" sz="2400" b="0" i="0" u="none" strike="noStrike" dirty="0">
                          <a:solidFill>
                            <a:srgbClr val="0070C0"/>
                          </a:solidFill>
                          <a:effectLst/>
                          <a:latin typeface="Calibri" panose="020F0502020204030204" pitchFamily="34" charset="0"/>
                        </a:rPr>
                        <a:t>VALUE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444489">
                <a:tc>
                  <a:txBody>
                    <a:bodyPr/>
                    <a:lstStyle/>
                    <a:p>
                      <a:pPr algn="l" fontAlgn="b"/>
                      <a:r>
                        <a:rPr lang="en-GB" sz="24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r h="444489">
                <a:tc>
                  <a:txBody>
                    <a:bodyPr/>
                    <a:lstStyle/>
                    <a:p>
                      <a:pPr algn="l" fontAlgn="b"/>
                      <a:r>
                        <a:rPr lang="en-GB" sz="24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2"/>
                  </a:ext>
                </a:extLst>
              </a:tr>
              <a:tr h="444489">
                <a:tc>
                  <a:txBody>
                    <a:bodyPr/>
                    <a:lstStyle/>
                    <a:p>
                      <a:pPr algn="l" fontAlgn="b"/>
                      <a:r>
                        <a:rPr lang="en-GB" sz="2400" b="0" i="0" u="none" strike="noStrike" dirty="0">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3"/>
                  </a:ext>
                </a:extLst>
              </a:tr>
              <a:tr h="444489">
                <a:tc>
                  <a:txBody>
                    <a:bodyPr/>
                    <a:lstStyle/>
                    <a:p>
                      <a:pPr algn="l" fontAlgn="b"/>
                      <a:r>
                        <a:rPr lang="en-GB" sz="2400" b="0" i="0" u="none" strike="noStrike" dirty="0">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4"/>
                  </a:ext>
                </a:extLst>
              </a:tr>
              <a:tr h="444489">
                <a:tc>
                  <a:txBody>
                    <a:bodyPr/>
                    <a:lstStyle/>
                    <a:p>
                      <a:pPr algn="l" fontAlgn="b"/>
                      <a:r>
                        <a:rPr lang="en-GB" sz="2400" b="0" i="0" u="none" strike="noStrike" dirty="0">
                          <a:solidFill>
                            <a:srgbClr val="000000"/>
                          </a:solidFill>
                          <a:effectLst/>
                          <a:latin typeface="Calibri" panose="020F0502020204030204" pitchFamily="34" charset="0"/>
                        </a:rPr>
                        <a:t>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5"/>
                  </a:ext>
                </a:extLst>
              </a:tr>
              <a:tr h="444489">
                <a:tc>
                  <a:txBody>
                    <a:bodyPr/>
                    <a:lstStyle/>
                    <a:p>
                      <a:pPr algn="l" fontAlgn="b"/>
                      <a:r>
                        <a:rPr lang="en-GB" sz="2400" b="0" i="0" u="none" strike="noStrike" dirty="0">
                          <a:solidFill>
                            <a:srgbClr val="000000"/>
                          </a:solidFill>
                          <a:effectLst/>
                          <a:latin typeface="Calibri" panose="020F0502020204030204" pitchFamily="34" charset="0"/>
                        </a:rPr>
                        <a:t>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6"/>
                  </a:ext>
                </a:extLst>
              </a:tr>
              <a:tr h="444489">
                <a:tc>
                  <a:txBody>
                    <a:bodyPr/>
                    <a:lstStyle/>
                    <a:p>
                      <a:pPr algn="l" fontAlgn="b"/>
                      <a:r>
                        <a:rPr lang="en-GB" sz="2400" b="0" i="0" u="none" strike="noStrike" dirty="0">
                          <a:solidFill>
                            <a:srgbClr val="000000"/>
                          </a:solidFill>
                          <a:effectLst/>
                          <a:latin typeface="Calibri" panose="020F0502020204030204" pitchFamily="34" charset="0"/>
                        </a:rPr>
                        <a:t>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9759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mode</a:t>
            </a:r>
            <a:endParaRPr lang="en-GB" dirty="0"/>
          </a:p>
        </p:txBody>
      </p:sp>
      <p:sp>
        <p:nvSpPr>
          <p:cNvPr id="5" name="TextBox 14"/>
          <p:cNvSpPr txBox="1"/>
          <p:nvPr/>
        </p:nvSpPr>
        <p:spPr>
          <a:xfrm>
            <a:off x="504666" y="1178601"/>
            <a:ext cx="9898753" cy="397031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The </a:t>
            </a:r>
            <a:r>
              <a:rPr lang="en-GB" sz="2800" b="1" dirty="0"/>
              <a:t>Mode</a:t>
            </a:r>
            <a:r>
              <a:rPr lang="en-GB" sz="2800" dirty="0"/>
              <a:t> is the value which occurs most often in a series.</a:t>
            </a:r>
          </a:p>
          <a:p>
            <a:endParaRPr lang="en-GB" sz="2800" dirty="0"/>
          </a:p>
          <a:p>
            <a:r>
              <a:rPr lang="en-GB" sz="2800" dirty="0"/>
              <a:t>The mode can be used for other types of data, not just numbers.</a:t>
            </a:r>
          </a:p>
          <a:p>
            <a:endParaRPr lang="en-GB" sz="2800" dirty="0"/>
          </a:p>
          <a:p>
            <a:r>
              <a:rPr lang="en-GB" sz="2800" dirty="0"/>
              <a:t>Some data sets can have more than one mode, </a:t>
            </a:r>
          </a:p>
          <a:p>
            <a:r>
              <a:rPr lang="en-GB" sz="2800" dirty="0"/>
              <a:t>they can be bimodal or multimodal.</a:t>
            </a:r>
          </a:p>
          <a:p>
            <a:endParaRPr lang="en-GB" sz="2800" dirty="0"/>
          </a:p>
          <a:p>
            <a:r>
              <a:rPr lang="en-GB" sz="2800" dirty="0"/>
              <a:t>SELECT MODE(value) FROM </a:t>
            </a:r>
            <a:r>
              <a:rPr lang="en-GB" sz="2800" dirty="0" err="1"/>
              <a:t>stats_table</a:t>
            </a:r>
            <a:r>
              <a:rPr lang="en-GB" sz="2800" dirty="0"/>
              <a:t>;</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a:t>Aggregate functions and statistics</a:t>
            </a:r>
          </a:p>
        </p:txBody>
      </p:sp>
      <p:graphicFrame>
        <p:nvGraphicFramePr>
          <p:cNvPr id="6" name="Table 5"/>
          <p:cNvGraphicFramePr>
            <a:graphicFrameLocks noGrp="1"/>
          </p:cNvGraphicFramePr>
          <p:nvPr>
            <p:extLst>
              <p:ext uri="{D42A27DB-BD31-4B8C-83A1-F6EECF244321}">
                <p14:modId xmlns:p14="http://schemas.microsoft.com/office/powerpoint/2010/main" val="2369638440"/>
              </p:ext>
            </p:extLst>
          </p:nvPr>
        </p:nvGraphicFramePr>
        <p:xfrm>
          <a:off x="4090273" y="5374220"/>
          <a:ext cx="2115027" cy="816599"/>
        </p:xfrm>
        <a:graphic>
          <a:graphicData uri="http://schemas.openxmlformats.org/drawingml/2006/table">
            <a:tbl>
              <a:tblPr/>
              <a:tblGrid>
                <a:gridCol w="2115027">
                  <a:extLst>
                    <a:ext uri="{9D8B030D-6E8A-4147-A177-3AD203B41FA5}">
                      <a16:colId xmlns:a16="http://schemas.microsoft.com/office/drawing/2014/main" val="20000"/>
                    </a:ext>
                  </a:extLst>
                </a:gridCol>
              </a:tblGrid>
              <a:tr h="330276">
                <a:tc>
                  <a:txBody>
                    <a:bodyPr/>
                    <a:lstStyle/>
                    <a:p>
                      <a:pPr algn="ctr" fontAlgn="ctr"/>
                      <a:r>
                        <a:rPr lang="en-GB" sz="2400" b="0" i="0" u="none" strike="noStrike" dirty="0">
                          <a:solidFill>
                            <a:srgbClr val="0070C0"/>
                          </a:solidFill>
                          <a:effectLst/>
                          <a:latin typeface="Calibri" panose="020F0502020204030204" pitchFamily="34" charset="0"/>
                        </a:rPr>
                        <a:t>MODE(VALUE)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444489">
                <a:tc>
                  <a:txBody>
                    <a:bodyPr/>
                    <a:lstStyle/>
                    <a:p>
                      <a:pPr algn="l" fontAlgn="b"/>
                      <a:r>
                        <a:rPr lang="en-GB" sz="24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81659210"/>
              </p:ext>
            </p:extLst>
          </p:nvPr>
        </p:nvGraphicFramePr>
        <p:xfrm>
          <a:off x="8314850" y="3320353"/>
          <a:ext cx="1324450" cy="3483533"/>
        </p:xfrm>
        <a:graphic>
          <a:graphicData uri="http://schemas.openxmlformats.org/drawingml/2006/table">
            <a:tbl>
              <a:tblPr/>
              <a:tblGrid>
                <a:gridCol w="1324450">
                  <a:extLst>
                    <a:ext uri="{9D8B030D-6E8A-4147-A177-3AD203B41FA5}">
                      <a16:colId xmlns:a16="http://schemas.microsoft.com/office/drawing/2014/main" val="20000"/>
                    </a:ext>
                  </a:extLst>
                </a:gridCol>
              </a:tblGrid>
              <a:tr h="330276">
                <a:tc>
                  <a:txBody>
                    <a:bodyPr/>
                    <a:lstStyle/>
                    <a:p>
                      <a:pPr algn="ctr" fontAlgn="ctr"/>
                      <a:r>
                        <a:rPr lang="en-GB" sz="2400" b="0" i="0" u="none" strike="noStrike" dirty="0">
                          <a:solidFill>
                            <a:srgbClr val="0070C0"/>
                          </a:solidFill>
                          <a:effectLst/>
                          <a:latin typeface="Calibri" panose="020F0502020204030204" pitchFamily="34" charset="0"/>
                        </a:rPr>
                        <a:t>VALUE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444489">
                <a:tc>
                  <a:txBody>
                    <a:bodyPr/>
                    <a:lstStyle/>
                    <a:p>
                      <a:pPr algn="l" fontAlgn="b"/>
                      <a:r>
                        <a:rPr lang="en-GB" sz="24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r h="444489">
                <a:tc>
                  <a:txBody>
                    <a:bodyPr/>
                    <a:lstStyle/>
                    <a:p>
                      <a:pPr algn="l" fontAlgn="b"/>
                      <a:r>
                        <a:rPr lang="en-GB" sz="24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2"/>
                  </a:ext>
                </a:extLst>
              </a:tr>
              <a:tr h="444489">
                <a:tc>
                  <a:txBody>
                    <a:bodyPr/>
                    <a:lstStyle/>
                    <a:p>
                      <a:pPr algn="l" fontAlgn="b"/>
                      <a:r>
                        <a:rPr lang="en-GB" sz="2400" b="0" i="0" u="none" strike="noStrike" dirty="0">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3"/>
                  </a:ext>
                </a:extLst>
              </a:tr>
              <a:tr h="444489">
                <a:tc>
                  <a:txBody>
                    <a:bodyPr/>
                    <a:lstStyle/>
                    <a:p>
                      <a:pPr algn="l" fontAlgn="b"/>
                      <a:r>
                        <a:rPr lang="en-GB" sz="2400" b="0" i="0" u="none" strike="noStrike" dirty="0">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4"/>
                  </a:ext>
                </a:extLst>
              </a:tr>
              <a:tr h="444489">
                <a:tc>
                  <a:txBody>
                    <a:bodyPr/>
                    <a:lstStyle/>
                    <a:p>
                      <a:pPr algn="l" fontAlgn="b"/>
                      <a:r>
                        <a:rPr lang="en-GB" sz="2400" b="0" i="0" u="none" strike="noStrike" dirty="0">
                          <a:solidFill>
                            <a:srgbClr val="000000"/>
                          </a:solidFill>
                          <a:effectLst/>
                          <a:latin typeface="Calibri" panose="020F0502020204030204" pitchFamily="34" charset="0"/>
                        </a:rPr>
                        <a:t>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5"/>
                  </a:ext>
                </a:extLst>
              </a:tr>
              <a:tr h="444489">
                <a:tc>
                  <a:txBody>
                    <a:bodyPr/>
                    <a:lstStyle/>
                    <a:p>
                      <a:pPr algn="l" fontAlgn="b"/>
                      <a:r>
                        <a:rPr lang="en-GB" sz="2400" b="0" i="0" u="none" strike="noStrike" dirty="0">
                          <a:solidFill>
                            <a:srgbClr val="000000"/>
                          </a:solidFill>
                          <a:effectLst/>
                          <a:latin typeface="Calibri" panose="020F0502020204030204" pitchFamily="34" charset="0"/>
                        </a:rPr>
                        <a:t>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6"/>
                  </a:ext>
                </a:extLst>
              </a:tr>
              <a:tr h="444489">
                <a:tc>
                  <a:txBody>
                    <a:bodyPr/>
                    <a:lstStyle/>
                    <a:p>
                      <a:pPr algn="l" fontAlgn="b"/>
                      <a:r>
                        <a:rPr lang="en-GB" sz="2400" b="0" i="0" u="none" strike="noStrike" dirty="0">
                          <a:solidFill>
                            <a:srgbClr val="000000"/>
                          </a:solidFill>
                          <a:effectLst/>
                          <a:latin typeface="Calibri" panose="020F0502020204030204" pitchFamily="34" charset="0"/>
                        </a:rPr>
                        <a:t>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75725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STANDARD DEVIATION</a:t>
            </a:r>
            <a:endParaRPr lang="en-GB" dirty="0"/>
          </a:p>
        </p:txBody>
      </p:sp>
      <p:sp>
        <p:nvSpPr>
          <p:cNvPr id="5" name="TextBox 14"/>
          <p:cNvSpPr txBox="1"/>
          <p:nvPr/>
        </p:nvSpPr>
        <p:spPr>
          <a:xfrm>
            <a:off x="504666" y="1191301"/>
            <a:ext cx="9898753" cy="2677656"/>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In statistics, the </a:t>
            </a:r>
            <a:r>
              <a:rPr lang="en-GB" sz="2800" b="1" dirty="0"/>
              <a:t>standard deviation </a:t>
            </a:r>
            <a:r>
              <a:rPr lang="en-GB" sz="2800" dirty="0"/>
              <a:t>is a measure of the amount of variation or dispersion of a set of values. </a:t>
            </a:r>
          </a:p>
          <a:p>
            <a:endParaRPr lang="en-GB" sz="2800" dirty="0"/>
          </a:p>
          <a:p>
            <a:r>
              <a:rPr lang="en-GB" sz="2800" dirty="0"/>
              <a:t>In other words, it tells you how spread out the numbers are.</a:t>
            </a:r>
          </a:p>
          <a:p>
            <a:endParaRPr lang="en-GB" sz="2800" dirty="0"/>
          </a:p>
          <a:p>
            <a:r>
              <a:rPr lang="en-GB" sz="2800" dirty="0"/>
              <a:t>SELECT STDEV(value) FROM </a:t>
            </a:r>
            <a:r>
              <a:rPr lang="en-GB" sz="2800" dirty="0" err="1"/>
              <a:t>stats_table</a:t>
            </a:r>
            <a:r>
              <a:rPr lang="en-GB" sz="2800" dirty="0"/>
              <a:t>;</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a:t>Aggregate functions and statistics</a:t>
            </a:r>
          </a:p>
        </p:txBody>
      </p:sp>
      <p:graphicFrame>
        <p:nvGraphicFramePr>
          <p:cNvPr id="6" name="Table 5"/>
          <p:cNvGraphicFramePr>
            <a:graphicFrameLocks noGrp="1"/>
          </p:cNvGraphicFramePr>
          <p:nvPr>
            <p:extLst>
              <p:ext uri="{D42A27DB-BD31-4B8C-83A1-F6EECF244321}">
                <p14:modId xmlns:p14="http://schemas.microsoft.com/office/powerpoint/2010/main" val="3287590775"/>
              </p:ext>
            </p:extLst>
          </p:nvPr>
        </p:nvGraphicFramePr>
        <p:xfrm>
          <a:off x="3839686" y="4106958"/>
          <a:ext cx="2586514" cy="816599"/>
        </p:xfrm>
        <a:graphic>
          <a:graphicData uri="http://schemas.openxmlformats.org/drawingml/2006/table">
            <a:tbl>
              <a:tblPr/>
              <a:tblGrid>
                <a:gridCol w="2586514">
                  <a:extLst>
                    <a:ext uri="{9D8B030D-6E8A-4147-A177-3AD203B41FA5}">
                      <a16:colId xmlns:a16="http://schemas.microsoft.com/office/drawing/2014/main" val="20000"/>
                    </a:ext>
                  </a:extLst>
                </a:gridCol>
              </a:tblGrid>
              <a:tr h="330276">
                <a:tc>
                  <a:txBody>
                    <a:bodyPr/>
                    <a:lstStyle/>
                    <a:p>
                      <a:pPr algn="ctr" fontAlgn="ctr"/>
                      <a:r>
                        <a:rPr lang="en-GB" sz="2400" b="0" i="0" u="none" strike="noStrike" dirty="0">
                          <a:solidFill>
                            <a:srgbClr val="0070C0"/>
                          </a:solidFill>
                          <a:effectLst/>
                          <a:latin typeface="Calibri" panose="020F0502020204030204" pitchFamily="34" charset="0"/>
                        </a:rPr>
                        <a:t>STDEV(VALUE)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444489">
                <a:tc>
                  <a:txBody>
                    <a:bodyPr/>
                    <a:lstStyle/>
                    <a:p>
                      <a:pPr algn="l" fontAlgn="b"/>
                      <a:r>
                        <a:rPr lang="en-GB" sz="2400" b="0" i="0" u="none" strike="noStrike" dirty="0">
                          <a:solidFill>
                            <a:srgbClr val="000000"/>
                          </a:solidFill>
                          <a:effectLst/>
                          <a:latin typeface="Calibri" panose="020F0502020204030204" pitchFamily="34" charset="0"/>
                        </a:rPr>
                        <a:t>3.10912635102961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81659210"/>
              </p:ext>
            </p:extLst>
          </p:nvPr>
        </p:nvGraphicFramePr>
        <p:xfrm>
          <a:off x="8314850" y="3320353"/>
          <a:ext cx="1324450" cy="3483533"/>
        </p:xfrm>
        <a:graphic>
          <a:graphicData uri="http://schemas.openxmlformats.org/drawingml/2006/table">
            <a:tbl>
              <a:tblPr/>
              <a:tblGrid>
                <a:gridCol w="1324450">
                  <a:extLst>
                    <a:ext uri="{9D8B030D-6E8A-4147-A177-3AD203B41FA5}">
                      <a16:colId xmlns:a16="http://schemas.microsoft.com/office/drawing/2014/main" val="20000"/>
                    </a:ext>
                  </a:extLst>
                </a:gridCol>
              </a:tblGrid>
              <a:tr h="330276">
                <a:tc>
                  <a:txBody>
                    <a:bodyPr/>
                    <a:lstStyle/>
                    <a:p>
                      <a:pPr algn="ctr" fontAlgn="ctr"/>
                      <a:r>
                        <a:rPr lang="en-GB" sz="2400" b="0" i="0" u="none" strike="noStrike" dirty="0">
                          <a:solidFill>
                            <a:srgbClr val="0070C0"/>
                          </a:solidFill>
                          <a:effectLst/>
                          <a:latin typeface="Calibri" panose="020F0502020204030204" pitchFamily="34" charset="0"/>
                        </a:rPr>
                        <a:t>VALUE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444489">
                <a:tc>
                  <a:txBody>
                    <a:bodyPr/>
                    <a:lstStyle/>
                    <a:p>
                      <a:pPr algn="l" fontAlgn="b"/>
                      <a:r>
                        <a:rPr lang="en-GB" sz="24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r h="444489">
                <a:tc>
                  <a:txBody>
                    <a:bodyPr/>
                    <a:lstStyle/>
                    <a:p>
                      <a:pPr algn="l" fontAlgn="b"/>
                      <a:r>
                        <a:rPr lang="en-GB" sz="24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2"/>
                  </a:ext>
                </a:extLst>
              </a:tr>
              <a:tr h="444489">
                <a:tc>
                  <a:txBody>
                    <a:bodyPr/>
                    <a:lstStyle/>
                    <a:p>
                      <a:pPr algn="l" fontAlgn="b"/>
                      <a:r>
                        <a:rPr lang="en-GB" sz="2400" b="0" i="0" u="none" strike="noStrike" dirty="0">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3"/>
                  </a:ext>
                </a:extLst>
              </a:tr>
              <a:tr h="444489">
                <a:tc>
                  <a:txBody>
                    <a:bodyPr/>
                    <a:lstStyle/>
                    <a:p>
                      <a:pPr algn="l" fontAlgn="b"/>
                      <a:r>
                        <a:rPr lang="en-GB" sz="2400" b="0" i="0" u="none" strike="noStrike" dirty="0">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4"/>
                  </a:ext>
                </a:extLst>
              </a:tr>
              <a:tr h="444489">
                <a:tc>
                  <a:txBody>
                    <a:bodyPr/>
                    <a:lstStyle/>
                    <a:p>
                      <a:pPr algn="l" fontAlgn="b"/>
                      <a:r>
                        <a:rPr lang="en-GB" sz="2400" b="0" i="0" u="none" strike="noStrike" dirty="0">
                          <a:solidFill>
                            <a:srgbClr val="000000"/>
                          </a:solidFill>
                          <a:effectLst/>
                          <a:latin typeface="Calibri" panose="020F0502020204030204" pitchFamily="34" charset="0"/>
                        </a:rPr>
                        <a:t>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5"/>
                  </a:ext>
                </a:extLst>
              </a:tr>
              <a:tr h="444489">
                <a:tc>
                  <a:txBody>
                    <a:bodyPr/>
                    <a:lstStyle/>
                    <a:p>
                      <a:pPr algn="l" fontAlgn="b"/>
                      <a:r>
                        <a:rPr lang="en-GB" sz="2400" b="0" i="0" u="none" strike="noStrike" dirty="0">
                          <a:solidFill>
                            <a:srgbClr val="000000"/>
                          </a:solidFill>
                          <a:effectLst/>
                          <a:latin typeface="Calibri" panose="020F0502020204030204" pitchFamily="34" charset="0"/>
                        </a:rPr>
                        <a:t>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6"/>
                  </a:ext>
                </a:extLst>
              </a:tr>
              <a:tr h="444489">
                <a:tc>
                  <a:txBody>
                    <a:bodyPr/>
                    <a:lstStyle/>
                    <a:p>
                      <a:pPr algn="l" fontAlgn="b"/>
                      <a:r>
                        <a:rPr lang="en-GB" sz="2400" b="0" i="0" u="none" strike="noStrike" dirty="0">
                          <a:solidFill>
                            <a:srgbClr val="000000"/>
                          </a:solidFill>
                          <a:effectLst/>
                          <a:latin typeface="Calibri" panose="020F0502020204030204" pitchFamily="34" charset="0"/>
                        </a:rPr>
                        <a:t>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432871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VARIANCE</a:t>
            </a:r>
            <a:endParaRPr lang="en-GB" dirty="0"/>
          </a:p>
        </p:txBody>
      </p:sp>
      <p:sp>
        <p:nvSpPr>
          <p:cNvPr id="5" name="TextBox 14"/>
          <p:cNvSpPr txBox="1"/>
          <p:nvPr/>
        </p:nvSpPr>
        <p:spPr>
          <a:xfrm>
            <a:off x="504666" y="1191301"/>
            <a:ext cx="9898753" cy="3539430"/>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b="1" dirty="0"/>
              <a:t>Variance</a:t>
            </a:r>
            <a:r>
              <a:rPr lang="en-GB" sz="2800" dirty="0"/>
              <a:t> in statistics is a measurement of the spread between numbers in a data set. </a:t>
            </a:r>
          </a:p>
          <a:p>
            <a:endParaRPr lang="en-GB" sz="2800" dirty="0"/>
          </a:p>
          <a:p>
            <a:r>
              <a:rPr lang="en-GB" sz="2800" dirty="0"/>
              <a:t>It measures how far each number in the set is from the mean and therefore from every other number </a:t>
            </a:r>
          </a:p>
          <a:p>
            <a:r>
              <a:rPr lang="en-GB" sz="2800" dirty="0"/>
              <a:t>in the set.</a:t>
            </a:r>
          </a:p>
          <a:p>
            <a:endParaRPr lang="en-GB" sz="2800" dirty="0"/>
          </a:p>
          <a:p>
            <a:r>
              <a:rPr lang="en-GB" sz="2800" dirty="0"/>
              <a:t>SELECT VARIANCE(value) FROM </a:t>
            </a:r>
            <a:r>
              <a:rPr lang="en-GB" sz="2800" dirty="0" err="1"/>
              <a:t>stats_table</a:t>
            </a:r>
            <a:r>
              <a:rPr lang="en-GB" sz="2800" dirty="0"/>
              <a:t>;</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a:t>Aggregate functions and statistics</a:t>
            </a:r>
          </a:p>
        </p:txBody>
      </p:sp>
      <p:graphicFrame>
        <p:nvGraphicFramePr>
          <p:cNvPr id="6" name="Table 5"/>
          <p:cNvGraphicFramePr>
            <a:graphicFrameLocks noGrp="1"/>
          </p:cNvGraphicFramePr>
          <p:nvPr>
            <p:extLst>
              <p:ext uri="{D42A27DB-BD31-4B8C-83A1-F6EECF244321}">
                <p14:modId xmlns:p14="http://schemas.microsoft.com/office/powerpoint/2010/main" val="1918147062"/>
              </p:ext>
            </p:extLst>
          </p:nvPr>
        </p:nvGraphicFramePr>
        <p:xfrm>
          <a:off x="3839686" y="4968732"/>
          <a:ext cx="2319814" cy="816599"/>
        </p:xfrm>
        <a:graphic>
          <a:graphicData uri="http://schemas.openxmlformats.org/drawingml/2006/table">
            <a:tbl>
              <a:tblPr/>
              <a:tblGrid>
                <a:gridCol w="2319814">
                  <a:extLst>
                    <a:ext uri="{9D8B030D-6E8A-4147-A177-3AD203B41FA5}">
                      <a16:colId xmlns:a16="http://schemas.microsoft.com/office/drawing/2014/main" val="20000"/>
                    </a:ext>
                  </a:extLst>
                </a:gridCol>
              </a:tblGrid>
              <a:tr h="330276">
                <a:tc>
                  <a:txBody>
                    <a:bodyPr/>
                    <a:lstStyle/>
                    <a:p>
                      <a:pPr algn="ctr" fontAlgn="ctr"/>
                      <a:r>
                        <a:rPr lang="en-GB" sz="2400" b="0" i="0" u="none" strike="noStrike" dirty="0">
                          <a:solidFill>
                            <a:srgbClr val="0070C0"/>
                          </a:solidFill>
                          <a:effectLst/>
                          <a:latin typeface="Calibri" panose="020F0502020204030204" pitchFamily="34" charset="0"/>
                        </a:rPr>
                        <a:t>VARIANCE(VALUE)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444489">
                <a:tc>
                  <a:txBody>
                    <a:bodyPr/>
                    <a:lstStyle/>
                    <a:p>
                      <a:pPr algn="l" fontAlgn="b"/>
                      <a:r>
                        <a:rPr lang="en-GB" sz="2400" b="0" i="0" u="none" strike="noStrike" dirty="0">
                          <a:solidFill>
                            <a:srgbClr val="000000"/>
                          </a:solidFill>
                          <a:effectLst/>
                          <a:latin typeface="Calibri" panose="020F0502020204030204" pitchFamily="34" charset="0"/>
                        </a:rPr>
                        <a:t>9.666666666667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81659210"/>
              </p:ext>
            </p:extLst>
          </p:nvPr>
        </p:nvGraphicFramePr>
        <p:xfrm>
          <a:off x="8314850" y="3320353"/>
          <a:ext cx="1324450" cy="3483533"/>
        </p:xfrm>
        <a:graphic>
          <a:graphicData uri="http://schemas.openxmlformats.org/drawingml/2006/table">
            <a:tbl>
              <a:tblPr/>
              <a:tblGrid>
                <a:gridCol w="1324450">
                  <a:extLst>
                    <a:ext uri="{9D8B030D-6E8A-4147-A177-3AD203B41FA5}">
                      <a16:colId xmlns:a16="http://schemas.microsoft.com/office/drawing/2014/main" val="20000"/>
                    </a:ext>
                  </a:extLst>
                </a:gridCol>
              </a:tblGrid>
              <a:tr h="330276">
                <a:tc>
                  <a:txBody>
                    <a:bodyPr/>
                    <a:lstStyle/>
                    <a:p>
                      <a:pPr algn="ctr" fontAlgn="ctr"/>
                      <a:r>
                        <a:rPr lang="en-GB" sz="2400" b="0" i="0" u="none" strike="noStrike" dirty="0">
                          <a:solidFill>
                            <a:srgbClr val="0070C0"/>
                          </a:solidFill>
                          <a:effectLst/>
                          <a:latin typeface="Calibri" panose="020F0502020204030204" pitchFamily="34" charset="0"/>
                        </a:rPr>
                        <a:t>VALUE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444489">
                <a:tc>
                  <a:txBody>
                    <a:bodyPr/>
                    <a:lstStyle/>
                    <a:p>
                      <a:pPr algn="l" fontAlgn="b"/>
                      <a:r>
                        <a:rPr lang="en-GB" sz="24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r h="444489">
                <a:tc>
                  <a:txBody>
                    <a:bodyPr/>
                    <a:lstStyle/>
                    <a:p>
                      <a:pPr algn="l" fontAlgn="b"/>
                      <a:r>
                        <a:rPr lang="en-GB" sz="24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2"/>
                  </a:ext>
                </a:extLst>
              </a:tr>
              <a:tr h="444489">
                <a:tc>
                  <a:txBody>
                    <a:bodyPr/>
                    <a:lstStyle/>
                    <a:p>
                      <a:pPr algn="l" fontAlgn="b"/>
                      <a:r>
                        <a:rPr lang="en-GB" sz="2400" b="0" i="0" u="none" strike="noStrike" dirty="0">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3"/>
                  </a:ext>
                </a:extLst>
              </a:tr>
              <a:tr h="444489">
                <a:tc>
                  <a:txBody>
                    <a:bodyPr/>
                    <a:lstStyle/>
                    <a:p>
                      <a:pPr algn="l" fontAlgn="b"/>
                      <a:r>
                        <a:rPr lang="en-GB" sz="2400" b="0" i="0" u="none" strike="noStrike" dirty="0">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4"/>
                  </a:ext>
                </a:extLst>
              </a:tr>
              <a:tr h="444489">
                <a:tc>
                  <a:txBody>
                    <a:bodyPr/>
                    <a:lstStyle/>
                    <a:p>
                      <a:pPr algn="l" fontAlgn="b"/>
                      <a:r>
                        <a:rPr lang="en-GB" sz="2400" b="0" i="0" u="none" strike="noStrike" dirty="0">
                          <a:solidFill>
                            <a:srgbClr val="000000"/>
                          </a:solidFill>
                          <a:effectLst/>
                          <a:latin typeface="Calibri" panose="020F0502020204030204" pitchFamily="34" charset="0"/>
                        </a:rPr>
                        <a:t>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5"/>
                  </a:ext>
                </a:extLst>
              </a:tr>
              <a:tr h="444489">
                <a:tc>
                  <a:txBody>
                    <a:bodyPr/>
                    <a:lstStyle/>
                    <a:p>
                      <a:pPr algn="l" fontAlgn="b"/>
                      <a:r>
                        <a:rPr lang="en-GB" sz="2400" b="0" i="0" u="none" strike="noStrike" dirty="0">
                          <a:solidFill>
                            <a:srgbClr val="000000"/>
                          </a:solidFill>
                          <a:effectLst/>
                          <a:latin typeface="Calibri" panose="020F0502020204030204" pitchFamily="34" charset="0"/>
                        </a:rPr>
                        <a:t>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6"/>
                  </a:ext>
                </a:extLst>
              </a:tr>
              <a:tr h="444489">
                <a:tc>
                  <a:txBody>
                    <a:bodyPr/>
                    <a:lstStyle/>
                    <a:p>
                      <a:pPr algn="l" fontAlgn="b"/>
                      <a:r>
                        <a:rPr lang="en-GB" sz="2400" b="0" i="0" u="none" strike="noStrike" dirty="0">
                          <a:solidFill>
                            <a:srgbClr val="000000"/>
                          </a:solidFill>
                          <a:effectLst/>
                          <a:latin typeface="Calibri" panose="020F0502020204030204" pitchFamily="34" charset="0"/>
                        </a:rPr>
                        <a:t>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46729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Lower and upper quartile</a:t>
            </a:r>
            <a:endParaRPr lang="en-GB" dirty="0"/>
          </a:p>
        </p:txBody>
      </p:sp>
      <p:sp>
        <p:nvSpPr>
          <p:cNvPr id="5" name="TextBox 14"/>
          <p:cNvSpPr txBox="1"/>
          <p:nvPr/>
        </p:nvSpPr>
        <p:spPr>
          <a:xfrm>
            <a:off x="504666" y="1191301"/>
            <a:ext cx="9898753" cy="2677656"/>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The </a:t>
            </a:r>
            <a:r>
              <a:rPr lang="en-GB" sz="2800" b="1" dirty="0"/>
              <a:t>lower quartile </a:t>
            </a:r>
            <a:r>
              <a:rPr lang="en-GB" sz="2800" dirty="0"/>
              <a:t>value is the median of the lower half of the data. The </a:t>
            </a:r>
            <a:r>
              <a:rPr lang="en-GB" sz="2800" b="1" dirty="0"/>
              <a:t>upper quartile </a:t>
            </a:r>
            <a:r>
              <a:rPr lang="en-GB" sz="2800" dirty="0"/>
              <a:t>value is the median of the upper half of the data.</a:t>
            </a:r>
          </a:p>
          <a:p>
            <a:endParaRPr lang="en-GB" sz="2800" dirty="0"/>
          </a:p>
          <a:p>
            <a:r>
              <a:rPr lang="en-GB" sz="2800" dirty="0"/>
              <a:t>SELECT LOWER_QUARTILE(value), UPPER_QUARTILE(value)</a:t>
            </a:r>
          </a:p>
          <a:p>
            <a:r>
              <a:rPr lang="en-GB" sz="2800" dirty="0"/>
              <a:t>FROM </a:t>
            </a:r>
            <a:r>
              <a:rPr lang="en-GB" sz="2800" dirty="0" err="1"/>
              <a:t>stats_table</a:t>
            </a:r>
            <a:r>
              <a:rPr lang="en-GB" sz="2800" dirty="0"/>
              <a:t>;</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a:t>Aggregate functions and statistics</a:t>
            </a:r>
          </a:p>
        </p:txBody>
      </p:sp>
      <p:graphicFrame>
        <p:nvGraphicFramePr>
          <p:cNvPr id="6" name="Table 5"/>
          <p:cNvGraphicFramePr>
            <a:graphicFrameLocks noGrp="1"/>
          </p:cNvGraphicFramePr>
          <p:nvPr>
            <p:extLst>
              <p:ext uri="{D42A27DB-BD31-4B8C-83A1-F6EECF244321}">
                <p14:modId xmlns:p14="http://schemas.microsoft.com/office/powerpoint/2010/main" val="301256024"/>
              </p:ext>
            </p:extLst>
          </p:nvPr>
        </p:nvGraphicFramePr>
        <p:xfrm>
          <a:off x="2438398" y="4129876"/>
          <a:ext cx="4572002" cy="1182359"/>
        </p:xfrm>
        <a:graphic>
          <a:graphicData uri="http://schemas.openxmlformats.org/drawingml/2006/table">
            <a:tbl>
              <a:tblPr/>
              <a:tblGrid>
                <a:gridCol w="2311402">
                  <a:extLst>
                    <a:ext uri="{9D8B030D-6E8A-4147-A177-3AD203B41FA5}">
                      <a16:colId xmlns:a16="http://schemas.microsoft.com/office/drawing/2014/main" val="20000"/>
                    </a:ext>
                  </a:extLst>
                </a:gridCol>
                <a:gridCol w="2260600">
                  <a:extLst>
                    <a:ext uri="{9D8B030D-6E8A-4147-A177-3AD203B41FA5}">
                      <a16:colId xmlns:a16="http://schemas.microsoft.com/office/drawing/2014/main" val="20001"/>
                    </a:ext>
                  </a:extLst>
                </a:gridCol>
              </a:tblGrid>
              <a:tr h="330276">
                <a:tc>
                  <a:txBody>
                    <a:bodyPr/>
                    <a:lstStyle/>
                    <a:p>
                      <a:pPr algn="ctr" fontAlgn="ctr"/>
                      <a:r>
                        <a:rPr lang="en-GB" sz="2400" b="0" i="0" u="none" strike="noStrike" dirty="0">
                          <a:solidFill>
                            <a:srgbClr val="0070C0"/>
                          </a:solidFill>
                          <a:effectLst/>
                          <a:latin typeface="Calibri" panose="020F0502020204030204" pitchFamily="34" charset="0"/>
                        </a:rPr>
                        <a:t>LOWER_QUARTILE(value)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400" b="0" i="0" u="none" strike="noStrike" dirty="0">
                          <a:solidFill>
                            <a:srgbClr val="0070C0"/>
                          </a:solidFill>
                          <a:effectLst/>
                          <a:latin typeface="Calibri" panose="020F0502020204030204" pitchFamily="34" charset="0"/>
                        </a:rPr>
                        <a:t>UPPER_QUARTILE(value)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444489">
                <a:tc>
                  <a:txBody>
                    <a:bodyPr/>
                    <a:lstStyle/>
                    <a:p>
                      <a:pPr algn="l" fontAlgn="b"/>
                      <a:r>
                        <a:rPr lang="en-GB" sz="24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51556832"/>
              </p:ext>
            </p:extLst>
          </p:nvPr>
        </p:nvGraphicFramePr>
        <p:xfrm>
          <a:off x="8505350" y="3502854"/>
          <a:ext cx="1324450" cy="3483533"/>
        </p:xfrm>
        <a:graphic>
          <a:graphicData uri="http://schemas.openxmlformats.org/drawingml/2006/table">
            <a:tbl>
              <a:tblPr/>
              <a:tblGrid>
                <a:gridCol w="1324450">
                  <a:extLst>
                    <a:ext uri="{9D8B030D-6E8A-4147-A177-3AD203B41FA5}">
                      <a16:colId xmlns:a16="http://schemas.microsoft.com/office/drawing/2014/main" val="20000"/>
                    </a:ext>
                  </a:extLst>
                </a:gridCol>
              </a:tblGrid>
              <a:tr h="330276">
                <a:tc>
                  <a:txBody>
                    <a:bodyPr/>
                    <a:lstStyle/>
                    <a:p>
                      <a:pPr algn="ctr" fontAlgn="ctr"/>
                      <a:r>
                        <a:rPr lang="en-GB" sz="2400" b="0" i="0" u="none" strike="noStrike" dirty="0">
                          <a:solidFill>
                            <a:srgbClr val="0070C0"/>
                          </a:solidFill>
                          <a:effectLst/>
                          <a:latin typeface="Calibri" panose="020F0502020204030204" pitchFamily="34" charset="0"/>
                        </a:rPr>
                        <a:t>VALUE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444489">
                <a:tc>
                  <a:txBody>
                    <a:bodyPr/>
                    <a:lstStyle/>
                    <a:p>
                      <a:pPr algn="l" fontAlgn="b"/>
                      <a:r>
                        <a:rPr lang="en-GB" sz="24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r h="444489">
                <a:tc>
                  <a:txBody>
                    <a:bodyPr/>
                    <a:lstStyle/>
                    <a:p>
                      <a:pPr algn="l" fontAlgn="b"/>
                      <a:r>
                        <a:rPr lang="en-GB" sz="24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2"/>
                  </a:ext>
                </a:extLst>
              </a:tr>
              <a:tr h="444489">
                <a:tc>
                  <a:txBody>
                    <a:bodyPr/>
                    <a:lstStyle/>
                    <a:p>
                      <a:pPr algn="l" fontAlgn="b"/>
                      <a:r>
                        <a:rPr lang="en-GB" sz="2400" b="0" i="0" u="none" strike="noStrike" dirty="0">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3"/>
                  </a:ext>
                </a:extLst>
              </a:tr>
              <a:tr h="444489">
                <a:tc>
                  <a:txBody>
                    <a:bodyPr/>
                    <a:lstStyle/>
                    <a:p>
                      <a:pPr algn="l" fontAlgn="b"/>
                      <a:r>
                        <a:rPr lang="en-GB" sz="2400" b="0" i="0" u="none" strike="noStrike" dirty="0">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4"/>
                  </a:ext>
                </a:extLst>
              </a:tr>
              <a:tr h="444489">
                <a:tc>
                  <a:txBody>
                    <a:bodyPr/>
                    <a:lstStyle/>
                    <a:p>
                      <a:pPr algn="l" fontAlgn="b"/>
                      <a:r>
                        <a:rPr lang="en-GB" sz="2400" b="0" i="0" u="none" strike="noStrike" dirty="0">
                          <a:solidFill>
                            <a:srgbClr val="000000"/>
                          </a:solidFill>
                          <a:effectLst/>
                          <a:latin typeface="Calibri" panose="020F0502020204030204" pitchFamily="34" charset="0"/>
                        </a:rPr>
                        <a:t>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5"/>
                  </a:ext>
                </a:extLst>
              </a:tr>
              <a:tr h="444489">
                <a:tc>
                  <a:txBody>
                    <a:bodyPr/>
                    <a:lstStyle/>
                    <a:p>
                      <a:pPr algn="l" fontAlgn="b"/>
                      <a:r>
                        <a:rPr lang="en-GB" sz="2400" b="0" i="0" u="none" strike="noStrike" dirty="0">
                          <a:solidFill>
                            <a:srgbClr val="000000"/>
                          </a:solidFill>
                          <a:effectLst/>
                          <a:latin typeface="Calibri" panose="020F0502020204030204" pitchFamily="34" charset="0"/>
                        </a:rPr>
                        <a:t>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6"/>
                  </a:ext>
                </a:extLst>
              </a:tr>
              <a:tr h="444489">
                <a:tc>
                  <a:txBody>
                    <a:bodyPr/>
                    <a:lstStyle/>
                    <a:p>
                      <a:pPr algn="l" fontAlgn="b"/>
                      <a:r>
                        <a:rPr lang="en-GB" sz="2400" b="0" i="0" u="none" strike="noStrike" dirty="0">
                          <a:solidFill>
                            <a:srgbClr val="000000"/>
                          </a:solidFill>
                          <a:effectLst/>
                          <a:latin typeface="Calibri" panose="020F0502020204030204" pitchFamily="34" charset="0"/>
                        </a:rPr>
                        <a:t>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7"/>
                  </a:ext>
                </a:extLst>
              </a:tr>
            </a:tbl>
          </a:graphicData>
        </a:graphic>
      </p:graphicFrame>
      <p:sp>
        <p:nvSpPr>
          <p:cNvPr id="2" name="TextBox 1"/>
          <p:cNvSpPr txBox="1"/>
          <p:nvPr/>
        </p:nvSpPr>
        <p:spPr>
          <a:xfrm>
            <a:off x="7528321" y="5312235"/>
            <a:ext cx="812723" cy="307777"/>
          </a:xfrm>
          <a:prstGeom prst="rect">
            <a:avLst/>
          </a:prstGeom>
          <a:noFill/>
        </p:spPr>
        <p:txBody>
          <a:bodyPr wrap="none" lIns="0" tIns="0" rIns="0" bIns="0" rtlCol="0">
            <a:spAutoFit/>
          </a:bodyPr>
          <a:lstStyle/>
          <a:p>
            <a:r>
              <a:rPr lang="en-GB" sz="2000" dirty="0">
                <a:solidFill>
                  <a:schemeClr val="tx2"/>
                </a:solidFill>
              </a:rPr>
              <a:t>Median</a:t>
            </a:r>
          </a:p>
        </p:txBody>
      </p:sp>
      <p:sp>
        <p:nvSpPr>
          <p:cNvPr id="9" name="TextBox 8"/>
          <p:cNvSpPr txBox="1"/>
          <p:nvPr/>
        </p:nvSpPr>
        <p:spPr>
          <a:xfrm>
            <a:off x="7563642" y="4201269"/>
            <a:ext cx="936154" cy="615553"/>
          </a:xfrm>
          <a:prstGeom prst="rect">
            <a:avLst/>
          </a:prstGeom>
          <a:noFill/>
        </p:spPr>
        <p:txBody>
          <a:bodyPr wrap="none" lIns="0" tIns="0" rIns="0" bIns="0" rtlCol="0">
            <a:spAutoFit/>
          </a:bodyPr>
          <a:lstStyle/>
          <a:p>
            <a:r>
              <a:rPr lang="en-GB" sz="2000" dirty="0">
                <a:solidFill>
                  <a:schemeClr val="tx2"/>
                </a:solidFill>
              </a:rPr>
              <a:t>Lower</a:t>
            </a:r>
          </a:p>
          <a:p>
            <a:r>
              <a:rPr lang="en-GB" sz="2000" dirty="0">
                <a:solidFill>
                  <a:schemeClr val="tx2"/>
                </a:solidFill>
              </a:rPr>
              <a:t>Quartile</a:t>
            </a:r>
          </a:p>
        </p:txBody>
      </p:sp>
      <p:sp>
        <p:nvSpPr>
          <p:cNvPr id="10" name="TextBox 9"/>
          <p:cNvSpPr txBox="1"/>
          <p:nvPr/>
        </p:nvSpPr>
        <p:spPr>
          <a:xfrm>
            <a:off x="7528321" y="6049607"/>
            <a:ext cx="936154" cy="615553"/>
          </a:xfrm>
          <a:prstGeom prst="rect">
            <a:avLst/>
          </a:prstGeom>
          <a:noFill/>
        </p:spPr>
        <p:txBody>
          <a:bodyPr wrap="none" lIns="0" tIns="0" rIns="0" bIns="0" rtlCol="0">
            <a:spAutoFit/>
          </a:bodyPr>
          <a:lstStyle/>
          <a:p>
            <a:r>
              <a:rPr lang="en-GB" sz="2000" dirty="0">
                <a:solidFill>
                  <a:schemeClr val="tx2"/>
                </a:solidFill>
              </a:rPr>
              <a:t>Upper</a:t>
            </a:r>
          </a:p>
          <a:p>
            <a:r>
              <a:rPr lang="en-GB" sz="2000" dirty="0">
                <a:solidFill>
                  <a:schemeClr val="tx2"/>
                </a:solidFill>
              </a:rPr>
              <a:t>Quartile</a:t>
            </a:r>
          </a:p>
        </p:txBody>
      </p:sp>
    </p:spTree>
    <p:extLst>
      <p:ext uri="{BB962C8B-B14F-4D97-AF65-F5344CB8AC3E}">
        <p14:creationId xmlns:p14="http://schemas.microsoft.com/office/powerpoint/2010/main" val="2286993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551">
      <a:dk1>
        <a:sysClr val="windowText" lastClr="000000"/>
      </a:dk1>
      <a:lt1>
        <a:sysClr val="window" lastClr="FFFFFF"/>
      </a:lt1>
      <a:dk2>
        <a:srgbClr val="172934"/>
      </a:dk2>
      <a:lt2>
        <a:srgbClr val="E7E6E6"/>
      </a:lt2>
      <a:accent1>
        <a:srgbClr val="E3061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400" dirty="0" err="1" smtClean="0">
            <a:solidFill>
              <a:schemeClr val="tx2"/>
            </a:solidFill>
          </a:defRPr>
        </a:defPPr>
      </a:lstStyle>
    </a:txDef>
  </a:objectDefaults>
  <a:extraClrSchemeLst/>
  <a:extLst>
    <a:ext uri="{05A4C25C-085E-4340-85A3-A5531E510DB2}">
      <thm15:themeFamily xmlns:thm15="http://schemas.microsoft.com/office/thememl/2012/main" name="southampton-solent-presentation-template-rebranded (1).pptx" id="{48005A90-EDBF-4390-B355-2718616D2950}" vid="{9995C5E9-0685-4989-9FEA-747A5EFEA4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1859</TotalTime>
  <Words>557</Words>
  <Application>Microsoft Office PowerPoint</Application>
  <PresentationFormat>Custom</PresentationFormat>
  <Paragraphs>144</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Aggregate functions  and statistics </vt:lpstr>
      <vt:lpstr>AggregatE functions and statistics</vt:lpstr>
      <vt:lpstr>AggregatE functions and statistics</vt:lpstr>
      <vt:lpstr>Average</vt:lpstr>
      <vt:lpstr>median</vt:lpstr>
      <vt:lpstr>mode</vt:lpstr>
      <vt:lpstr>STANDARD DEVIATION</vt:lpstr>
      <vt:lpstr>VARIANCE</vt:lpstr>
      <vt:lpstr>Lower and upper quartile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 Information Systems</dc:title>
  <dc:creator>Anton Jenkins</dc:creator>
  <cp:lastModifiedBy>Kenton Wheeler</cp:lastModifiedBy>
  <cp:revision>182</cp:revision>
  <dcterms:modified xsi:type="dcterms:W3CDTF">2020-02-11T09:41:58Z</dcterms:modified>
</cp:coreProperties>
</file>