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300" r:id="rId3"/>
    <p:sldId id="299" r:id="rId4"/>
    <p:sldId id="304" r:id="rId5"/>
    <p:sldId id="301" r:id="rId6"/>
    <p:sldId id="302" r:id="rId7"/>
    <p:sldId id="303" r:id="rId8"/>
    <p:sldId id="305" r:id="rId9"/>
    <p:sldId id="306" r:id="rId10"/>
    <p:sldId id="307" r:id="rId11"/>
    <p:sldId id="308" r:id="rId12"/>
    <p:sldId id="309" r:id="rId13"/>
    <p:sldId id="311" r:id="rId14"/>
    <p:sldId id="312" r:id="rId15"/>
    <p:sldId id="310" r:id="rId16"/>
    <p:sldId id="278" r:id="rId17"/>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54" d="100"/>
          <a:sy n="54" d="100"/>
        </p:scale>
        <p:origin x="1372" y="48"/>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ak" userId="S::andrew.leak@solent.ac.uk::043497af-deb9-4f5f-a809-26438eb3c7f7" providerId="AD" clId="Web-{3A78476F-72F7-4A4A-B7A2-0676C69C449A}"/>
    <pc:docChg chg="modSld">
      <pc:chgData name="Andrew Leak" userId="S::andrew.leak@solent.ac.uk::043497af-deb9-4f5f-a809-26438eb3c7f7" providerId="AD" clId="Web-{3A78476F-72F7-4A4A-B7A2-0676C69C449A}" dt="2018-06-07T11:35:26.491" v="331" actId="20577"/>
      <pc:docMkLst>
        <pc:docMk/>
      </pc:docMkLst>
      <pc:sldChg chg="addSp delSp modSp">
        <pc:chgData name="Andrew Leak" userId="S::andrew.leak@solent.ac.uk::043497af-deb9-4f5f-a809-26438eb3c7f7" providerId="AD" clId="Web-{3A78476F-72F7-4A4A-B7A2-0676C69C449A}" dt="2018-06-07T11:27:34.569" v="257" actId="20577"/>
        <pc:sldMkLst>
          <pc:docMk/>
          <pc:sldMk cId="4203446582" sldId="294"/>
        </pc:sldMkLst>
        <pc:spChg chg="mod">
          <ac:chgData name="Andrew Leak" userId="S::andrew.leak@solent.ac.uk::043497af-deb9-4f5f-a809-26438eb3c7f7" providerId="AD" clId="Web-{3A78476F-72F7-4A4A-B7A2-0676C69C449A}" dt="2018-06-07T11:27:34.569" v="257" actId="20577"/>
          <ac:spMkLst>
            <pc:docMk/>
            <pc:sldMk cId="4203446582" sldId="294"/>
            <ac:spMk id="6" creationId="{00000000-0000-0000-0000-000000000000}"/>
          </ac:spMkLst>
        </pc:spChg>
        <pc:spChg chg="add del">
          <ac:chgData name="Andrew Leak" userId="S::andrew.leak@solent.ac.uk::043497af-deb9-4f5f-a809-26438eb3c7f7" providerId="AD" clId="Web-{3A78476F-72F7-4A4A-B7A2-0676C69C449A}" dt="2018-06-07T11:24:52.217" v="198" actId="20577"/>
          <ac:spMkLst>
            <pc:docMk/>
            <pc:sldMk cId="4203446582" sldId="294"/>
            <ac:spMk id="7" creationId="{00000000-0000-0000-0000-000000000000}"/>
          </ac:spMkLst>
        </pc:spChg>
        <pc:spChg chg="add del mod">
          <ac:chgData name="Andrew Leak" userId="S::andrew.leak@solent.ac.uk::043497af-deb9-4f5f-a809-26438eb3c7f7" providerId="AD" clId="Web-{3A78476F-72F7-4A4A-B7A2-0676C69C449A}" dt="2018-06-07T11:24:52.217" v="198" actId="20577"/>
          <ac:spMkLst>
            <pc:docMk/>
            <pc:sldMk cId="4203446582" sldId="294"/>
            <ac:spMk id="8" creationId="{81D789D1-4D9A-4D78-AAA2-54597858F0D6}"/>
          </ac:spMkLst>
        </pc:spChg>
      </pc:sldChg>
      <pc:sldChg chg="modSp">
        <pc:chgData name="Andrew Leak" userId="S::andrew.leak@solent.ac.uk::043497af-deb9-4f5f-a809-26438eb3c7f7" providerId="AD" clId="Web-{3A78476F-72F7-4A4A-B7A2-0676C69C449A}" dt="2018-06-07T11:35:26.491" v="331" actId="20577"/>
        <pc:sldMkLst>
          <pc:docMk/>
          <pc:sldMk cId="1160132986" sldId="295"/>
        </pc:sldMkLst>
        <pc:spChg chg="mod">
          <ac:chgData name="Andrew Leak" userId="S::andrew.leak@solent.ac.uk::043497af-deb9-4f5f-a809-26438eb3c7f7" providerId="AD" clId="Web-{3A78476F-72F7-4A4A-B7A2-0676C69C449A}" dt="2018-06-07T11:35:26.491" v="331" actId="20577"/>
          <ac:spMkLst>
            <pc:docMk/>
            <pc:sldMk cId="1160132986" sldId="295"/>
            <ac:spMk id="6" creationId="{00000000-0000-0000-0000-000000000000}"/>
          </ac:spMkLst>
        </pc:spChg>
      </pc:sldChg>
    </pc:docChg>
  </pc:docChgLst>
  <pc:docChgLst>
    <pc:chgData name="Kenton Wheeler" userId="49fce512-ddc8-48aa-b34b-6688deb8c326" providerId="ADAL" clId="{458A057C-5812-46C4-80A5-D036FFC3C6AC}"/>
    <pc:docChg chg="modSld">
      <pc:chgData name="Kenton Wheeler" userId="49fce512-ddc8-48aa-b34b-6688deb8c326" providerId="ADAL" clId="{458A057C-5812-46C4-80A5-D036FFC3C6AC}" dt="2020-02-13T19:25:45.623" v="22" actId="20577"/>
      <pc:docMkLst>
        <pc:docMk/>
      </pc:docMkLst>
      <pc:sldChg chg="modSp">
        <pc:chgData name="Kenton Wheeler" userId="49fce512-ddc8-48aa-b34b-6688deb8c326" providerId="ADAL" clId="{458A057C-5812-46C4-80A5-D036FFC3C6AC}" dt="2020-02-13T19:24:02.545" v="1" actId="20577"/>
        <pc:sldMkLst>
          <pc:docMk/>
          <pc:sldMk cId="4256027453" sldId="301"/>
        </pc:sldMkLst>
        <pc:spChg chg="mod">
          <ac:chgData name="Kenton Wheeler" userId="49fce512-ddc8-48aa-b34b-6688deb8c326" providerId="ADAL" clId="{458A057C-5812-46C4-80A5-D036FFC3C6AC}" dt="2020-02-13T19:24:02.545" v="1" actId="20577"/>
          <ac:spMkLst>
            <pc:docMk/>
            <pc:sldMk cId="4256027453" sldId="301"/>
            <ac:spMk id="5" creationId="{00000000-0000-0000-0000-000000000000}"/>
          </ac:spMkLst>
        </pc:spChg>
      </pc:sldChg>
      <pc:sldChg chg="modSp">
        <pc:chgData name="Kenton Wheeler" userId="49fce512-ddc8-48aa-b34b-6688deb8c326" providerId="ADAL" clId="{458A057C-5812-46C4-80A5-D036FFC3C6AC}" dt="2020-02-13T19:24:31.616" v="14" actId="20577"/>
        <pc:sldMkLst>
          <pc:docMk/>
          <pc:sldMk cId="1636566922" sldId="302"/>
        </pc:sldMkLst>
        <pc:spChg chg="mod">
          <ac:chgData name="Kenton Wheeler" userId="49fce512-ddc8-48aa-b34b-6688deb8c326" providerId="ADAL" clId="{458A057C-5812-46C4-80A5-D036FFC3C6AC}" dt="2020-02-13T19:24:31.616" v="14" actId="20577"/>
          <ac:spMkLst>
            <pc:docMk/>
            <pc:sldMk cId="1636566922" sldId="302"/>
            <ac:spMk id="5" creationId="{00000000-0000-0000-0000-000000000000}"/>
          </ac:spMkLst>
        </pc:spChg>
      </pc:sldChg>
      <pc:sldChg chg="modSp">
        <pc:chgData name="Kenton Wheeler" userId="49fce512-ddc8-48aa-b34b-6688deb8c326" providerId="ADAL" clId="{458A057C-5812-46C4-80A5-D036FFC3C6AC}" dt="2020-02-13T19:24:57.712" v="15" actId="20577"/>
        <pc:sldMkLst>
          <pc:docMk/>
          <pc:sldMk cId="3076782252" sldId="306"/>
        </pc:sldMkLst>
        <pc:spChg chg="mod">
          <ac:chgData name="Kenton Wheeler" userId="49fce512-ddc8-48aa-b34b-6688deb8c326" providerId="ADAL" clId="{458A057C-5812-46C4-80A5-D036FFC3C6AC}" dt="2020-02-13T19:24:57.712" v="15" actId="20577"/>
          <ac:spMkLst>
            <pc:docMk/>
            <pc:sldMk cId="3076782252" sldId="306"/>
            <ac:spMk id="5" creationId="{00000000-0000-0000-0000-000000000000}"/>
          </ac:spMkLst>
        </pc:spChg>
      </pc:sldChg>
      <pc:sldChg chg="modSp">
        <pc:chgData name="Kenton Wheeler" userId="49fce512-ddc8-48aa-b34b-6688deb8c326" providerId="ADAL" clId="{458A057C-5812-46C4-80A5-D036FFC3C6AC}" dt="2020-02-13T19:25:45.623" v="22" actId="20577"/>
        <pc:sldMkLst>
          <pc:docMk/>
          <pc:sldMk cId="3374230139" sldId="309"/>
        </pc:sldMkLst>
        <pc:spChg chg="mod">
          <ac:chgData name="Kenton Wheeler" userId="49fce512-ddc8-48aa-b34b-6688deb8c326" providerId="ADAL" clId="{458A057C-5812-46C4-80A5-D036FFC3C6AC}" dt="2020-02-13T19:25:45.623" v="22" actId="20577"/>
          <ac:spMkLst>
            <pc:docMk/>
            <pc:sldMk cId="3374230139" sldId="309"/>
            <ac:spMk id="5" creationId="{00000000-0000-0000-0000-000000000000}"/>
          </ac:spMkLst>
        </pc:spChg>
      </pc:sldChg>
    </pc:docChg>
  </pc:docChgLst>
  <pc:docChgLst>
    <pc:chgData name="Barry Carter" userId="S::barry.carter@solent.ac.uk::d2ff36e9-fc42-4939-8b0b-c940ae2e703c" providerId="AD" clId="Web-{4DF7B66C-CE43-4CBC-8B1A-6A1B1AF99DDA}"/>
    <pc:docChg chg="modSld">
      <pc:chgData name="Barry Carter" userId="S::barry.carter@solent.ac.uk::d2ff36e9-fc42-4939-8b0b-c940ae2e703c" providerId="AD" clId="Web-{4DF7B66C-CE43-4CBC-8B1A-6A1B1AF99DDA}" dt="2018-06-08T14:36:46.639" v="7" actId="1076"/>
      <pc:docMkLst>
        <pc:docMk/>
      </pc:docMkLst>
      <pc:sldChg chg="modSp">
        <pc:chgData name="Barry Carter" userId="S::barry.carter@solent.ac.uk::d2ff36e9-fc42-4939-8b0b-c940ae2e703c" providerId="AD" clId="Web-{4DF7B66C-CE43-4CBC-8B1A-6A1B1AF99DDA}" dt="2018-06-08T14:36:46.639" v="7" actId="1076"/>
        <pc:sldMkLst>
          <pc:docMk/>
          <pc:sldMk cId="451832677" sldId="289"/>
        </pc:sldMkLst>
        <pc:spChg chg="mod">
          <ac:chgData name="Barry Carter" userId="S::barry.carter@solent.ac.uk::d2ff36e9-fc42-4939-8b0b-c940ae2e703c" providerId="AD" clId="Web-{4DF7B66C-CE43-4CBC-8B1A-6A1B1AF99DDA}" dt="2018-06-08T14:36:12.764" v="0" actId="20577"/>
          <ac:spMkLst>
            <pc:docMk/>
            <pc:sldMk cId="451832677" sldId="289"/>
            <ac:spMk id="5" creationId="{00000000-0000-0000-0000-000000000000}"/>
          </ac:spMkLst>
        </pc:spChg>
        <pc:spChg chg="mod">
          <ac:chgData name="Barry Carter" userId="S::barry.carter@solent.ac.uk::d2ff36e9-fc42-4939-8b0b-c940ae2e703c" providerId="AD" clId="Web-{4DF7B66C-CE43-4CBC-8B1A-6A1B1AF99DDA}" dt="2018-06-08T14:36:30.061" v="5" actId="20577"/>
          <ac:spMkLst>
            <pc:docMk/>
            <pc:sldMk cId="451832677" sldId="289"/>
            <ac:spMk id="7" creationId="{00000000-0000-0000-0000-000000000000}"/>
          </ac:spMkLst>
        </pc:spChg>
        <pc:picChg chg="mod">
          <ac:chgData name="Barry Carter" userId="S::barry.carter@solent.ac.uk::d2ff36e9-fc42-4939-8b0b-c940ae2e703c" providerId="AD" clId="Web-{4DF7B66C-CE43-4CBC-8B1A-6A1B1AF99DDA}" dt="2018-06-08T14:36:46.639" v="7" actId="1076"/>
          <ac:picMkLst>
            <pc:docMk/>
            <pc:sldMk cId="451832677" sldId="289"/>
            <ac:picMk id="10" creationId="{00000000-0000-0000-0000-000000000000}"/>
          </ac:picMkLst>
        </pc:picChg>
      </pc:sldChg>
    </pc:docChg>
  </pc:docChgLst>
  <pc:docChgLst>
    <pc:chgData name="Barry Carter" userId="S::barry.carter@solent.ac.uk::d2ff36e9-fc42-4939-8b0b-c940ae2e703c" providerId="AD" clId="Web-{B33964DE-A9C1-4966-9FFD-9FA7583A6744}"/>
    <pc:docChg chg="modSld">
      <pc:chgData name="Barry Carter" userId="S::barry.carter@solent.ac.uk::d2ff36e9-fc42-4939-8b0b-c940ae2e703c" providerId="AD" clId="Web-{B33964DE-A9C1-4966-9FFD-9FA7583A6744}" dt="2018-06-07T13:56:06.272" v="2312" actId="20577"/>
      <pc:docMkLst>
        <pc:docMk/>
      </pc:docMkLst>
      <pc:sldChg chg="addSp modSp">
        <pc:chgData name="Barry Carter" userId="S::barry.carter@solent.ac.uk::d2ff36e9-fc42-4939-8b0b-c940ae2e703c" providerId="AD" clId="Web-{B33964DE-A9C1-4966-9FFD-9FA7583A6744}" dt="2018-06-07T13:56:06.272" v="2312" actId="20577"/>
        <pc:sldMkLst>
          <pc:docMk/>
          <pc:sldMk cId="410122406" sldId="296"/>
        </pc:sldMkLst>
        <pc:spChg chg="add mod">
          <ac:chgData name="Barry Carter" userId="S::barry.carter@solent.ac.uk::d2ff36e9-fc42-4939-8b0b-c940ae2e703c" providerId="AD" clId="Web-{B33964DE-A9C1-4966-9FFD-9FA7583A6744}" dt="2018-06-07T13:51:25.982" v="2199" actId="20577"/>
          <ac:spMkLst>
            <pc:docMk/>
            <pc:sldMk cId="410122406" sldId="296"/>
            <ac:spMk id="4" creationId="{192D26C5-6879-4AFB-8187-482D67643682}"/>
          </ac:spMkLst>
        </pc:spChg>
        <pc:spChg chg="mod">
          <ac:chgData name="Barry Carter" userId="S::barry.carter@solent.ac.uk::d2ff36e9-fc42-4939-8b0b-c940ae2e703c" providerId="AD" clId="Web-{B33964DE-A9C1-4966-9FFD-9FA7583A6744}" dt="2018-06-07T12:52:01.926" v="101" actId="20577"/>
          <ac:spMkLst>
            <pc:docMk/>
            <pc:sldMk cId="410122406" sldId="296"/>
            <ac:spMk id="5" creationId="{00000000-0000-0000-0000-000000000000}"/>
          </ac:spMkLst>
        </pc:spChg>
        <pc:spChg chg="mod">
          <ac:chgData name="Barry Carter" userId="S::barry.carter@solent.ac.uk::d2ff36e9-fc42-4939-8b0b-c940ae2e703c" providerId="AD" clId="Web-{B33964DE-A9C1-4966-9FFD-9FA7583A6744}" dt="2018-06-07T13:53:14.845" v="2243" actId="20577"/>
          <ac:spMkLst>
            <pc:docMk/>
            <pc:sldMk cId="410122406" sldId="296"/>
            <ac:spMk id="6" creationId="{00000000-0000-0000-0000-000000000000}"/>
          </ac:spMkLst>
        </pc:spChg>
        <pc:spChg chg="mod">
          <ac:chgData name="Barry Carter" userId="S::barry.carter@solent.ac.uk::d2ff36e9-fc42-4939-8b0b-c940ae2e703c" providerId="AD" clId="Web-{B33964DE-A9C1-4966-9FFD-9FA7583A6744}" dt="2018-06-07T13:19:09.909" v="984" actId="14100"/>
          <ac:spMkLst>
            <pc:docMk/>
            <pc:sldMk cId="410122406" sldId="296"/>
            <ac:spMk id="7" creationId="{00000000-0000-0000-0000-000000000000}"/>
          </ac:spMkLst>
        </pc:spChg>
        <pc:spChg chg="mod">
          <ac:chgData name="Barry Carter" userId="S::barry.carter@solent.ac.uk::d2ff36e9-fc42-4939-8b0b-c940ae2e703c" providerId="AD" clId="Web-{B33964DE-A9C1-4966-9FFD-9FA7583A6744}" dt="2018-06-07T13:56:06.272" v="2312"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B909E8F-C182-4982-9D7D-D1C9BCE6997E}"/>
    <pc:docChg chg="modSld">
      <pc:chgData name="Barry Carter" userId="S::barry.carter@solent.ac.uk::d2ff36e9-fc42-4939-8b0b-c940ae2e703c" providerId="AD" clId="Web-{BB909E8F-C182-4982-9D7D-D1C9BCE6997E}" dt="2018-06-07T10:49:27.667" v="127" actId="14100"/>
      <pc:docMkLst>
        <pc:docMk/>
      </pc:docMkLst>
      <pc:sldChg chg="addSp modSp">
        <pc:chgData name="Barry Carter" userId="S::barry.carter@solent.ac.uk::d2ff36e9-fc42-4939-8b0b-c940ae2e703c" providerId="AD" clId="Web-{BB909E8F-C182-4982-9D7D-D1C9BCE6997E}" dt="2018-06-07T10:49:27.667" v="127" actId="14100"/>
        <pc:sldMkLst>
          <pc:docMk/>
          <pc:sldMk cId="410122406" sldId="296"/>
        </pc:sldMkLst>
        <pc:spChg chg="add mod">
          <ac:chgData name="Barry Carter" userId="S::barry.carter@solent.ac.uk::d2ff36e9-fc42-4939-8b0b-c940ae2e703c" providerId="AD" clId="Web-{BB909E8F-C182-4982-9D7D-D1C9BCE6997E}" dt="2018-06-07T10:47:19.231" v="30" actId="20577"/>
          <ac:spMkLst>
            <pc:docMk/>
            <pc:sldMk cId="410122406" sldId="296"/>
            <ac:spMk id="3" creationId="{D7890436-097C-4795-A67E-EE99771CF6C6}"/>
          </ac:spMkLst>
        </pc:spChg>
        <pc:spChg chg="mod">
          <ac:chgData name="Barry Carter" userId="S::barry.carter@solent.ac.uk::d2ff36e9-fc42-4939-8b0b-c940ae2e703c" providerId="AD" clId="Web-{BB909E8F-C182-4982-9D7D-D1C9BCE6997E}" dt="2018-06-07T10:49:27.667" v="127" actId="14100"/>
          <ac:spMkLst>
            <pc:docMk/>
            <pc:sldMk cId="410122406" sldId="296"/>
            <ac:spMk id="6" creationId="{00000000-0000-0000-0000-000000000000}"/>
          </ac:spMkLst>
        </pc:spChg>
        <pc:spChg chg="mod">
          <ac:chgData name="Barry Carter" userId="S::barry.carter@solent.ac.uk::d2ff36e9-fc42-4939-8b0b-c940ae2e703c" providerId="AD" clId="Web-{BB909E8F-C182-4982-9D7D-D1C9BCE6997E}" dt="2018-06-07T10:48:59.402" v="125" actId="20577"/>
          <ac:spMkLst>
            <pc:docMk/>
            <pc:sldMk cId="410122406" sldId="296"/>
            <ac:spMk id="7" creationId="{00000000-0000-0000-0000-000000000000}"/>
          </ac:spMkLst>
        </pc:spChg>
      </pc:sldChg>
    </pc:docChg>
  </pc:docChgLst>
  <pc:docChgLst>
    <pc:chgData name="Andrew Leak" userId="S::andrew.leak@solent.ac.uk::043497af-deb9-4f5f-a809-26438eb3c7f7" providerId="AD" clId="Web-{E1587BE9-1290-447A-9898-E9B692B6AAFC}"/>
    <pc:docChg chg="modSld">
      <pc:chgData name="Andrew Leak" userId="S::andrew.leak@solent.ac.uk::043497af-deb9-4f5f-a809-26438eb3c7f7" providerId="AD" clId="Web-{E1587BE9-1290-447A-9898-E9B692B6AAFC}" dt="2018-06-07T11:38:37.320" v="23" actId="20577"/>
      <pc:docMkLst>
        <pc:docMk/>
      </pc:docMkLst>
      <pc:sldChg chg="modSp">
        <pc:chgData name="Andrew Leak" userId="S::andrew.leak@solent.ac.uk::043497af-deb9-4f5f-a809-26438eb3c7f7" providerId="AD" clId="Web-{E1587BE9-1290-447A-9898-E9B692B6AAFC}" dt="2018-06-07T11:38:37.320" v="23" actId="20577"/>
        <pc:sldMkLst>
          <pc:docMk/>
          <pc:sldMk cId="4203446582" sldId="294"/>
        </pc:sldMkLst>
        <pc:spChg chg="mod">
          <ac:chgData name="Andrew Leak" userId="S::andrew.leak@solent.ac.uk::043497af-deb9-4f5f-a809-26438eb3c7f7" providerId="AD" clId="Web-{E1587BE9-1290-447A-9898-E9B692B6AAFC}" dt="2018-06-07T11:38:37.320" v="23" actId="20577"/>
          <ac:spMkLst>
            <pc:docMk/>
            <pc:sldMk cId="4203446582" sldId="294"/>
            <ac:spMk id="6" creationId="{00000000-0000-0000-0000-000000000000}"/>
          </ac:spMkLst>
        </pc:spChg>
      </pc:sldChg>
      <pc:sldChg chg="modSp">
        <pc:chgData name="Andrew Leak" userId="S::andrew.leak@solent.ac.uk::043497af-deb9-4f5f-a809-26438eb3c7f7" providerId="AD" clId="Web-{E1587BE9-1290-447A-9898-E9B692B6AAFC}" dt="2018-06-07T11:36:32.806" v="5" actId="20577"/>
        <pc:sldMkLst>
          <pc:docMk/>
          <pc:sldMk cId="1160132986" sldId="295"/>
        </pc:sldMkLst>
        <pc:spChg chg="mod">
          <ac:chgData name="Andrew Leak" userId="S::andrew.leak@solent.ac.uk::043497af-deb9-4f5f-a809-26438eb3c7f7" providerId="AD" clId="Web-{E1587BE9-1290-447A-9898-E9B692B6AAFC}" dt="2018-06-07T11:36:32.806" v="5" actId="20577"/>
          <ac:spMkLst>
            <pc:docMk/>
            <pc:sldMk cId="1160132986" sldId="295"/>
            <ac:spMk id="6" creationId="{00000000-0000-0000-0000-000000000000}"/>
          </ac:spMkLst>
        </pc:spChg>
      </pc:sldChg>
    </pc:docChg>
  </pc:docChgLst>
  <pc:docChgLst>
    <pc:chgData name="Andrew Leak" userId="S::andrew.leak@solent.ac.uk::043497af-deb9-4f5f-a809-26438eb3c7f7" providerId="AD" clId="Web-{0DF1A3AC-B0CD-47B4-9033-3DB7C74A0BA8}"/>
    <pc:docChg chg="modSld">
      <pc:chgData name="Andrew Leak" userId="S::andrew.leak@solent.ac.uk::043497af-deb9-4f5f-a809-26438eb3c7f7" providerId="AD" clId="Web-{0DF1A3AC-B0CD-47B4-9033-3DB7C74A0BA8}" dt="2018-06-07T14:01:35.311" v="1" actId="20577"/>
      <pc:docMkLst>
        <pc:docMk/>
      </pc:docMkLst>
      <pc:sldChg chg="modSp">
        <pc:chgData name="Andrew Leak" userId="S::andrew.leak@solent.ac.uk::043497af-deb9-4f5f-a809-26438eb3c7f7" providerId="AD" clId="Web-{0DF1A3AC-B0CD-47B4-9033-3DB7C74A0BA8}" dt="2018-06-07T14:01:35.311" v="1" actId="20577"/>
        <pc:sldMkLst>
          <pc:docMk/>
          <pc:sldMk cId="410122406" sldId="296"/>
        </pc:sldMkLst>
        <pc:spChg chg="mod">
          <ac:chgData name="Andrew Leak" userId="S::andrew.leak@solent.ac.uk::043497af-deb9-4f5f-a809-26438eb3c7f7" providerId="AD" clId="Web-{0DF1A3AC-B0CD-47B4-9033-3DB7C74A0BA8}" dt="2018-06-07T14:01:35.311" v="1" actId="20577"/>
          <ac:spMkLst>
            <pc:docMk/>
            <pc:sldMk cId="410122406" sldId="29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13/02/2020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2140689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260153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1210158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2628713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38840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15</a:t>
            </a:fld>
            <a:endParaRPr lang="en-GB"/>
          </a:p>
        </p:txBody>
      </p:sp>
    </p:spTree>
    <p:extLst>
      <p:ext uri="{BB962C8B-B14F-4D97-AF65-F5344CB8AC3E}">
        <p14:creationId xmlns:p14="http://schemas.microsoft.com/office/powerpoint/2010/main" val="203287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68521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176964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319393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177124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204579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402444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82320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1452794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608806" y="5754699"/>
            <a:ext cx="6477000" cy="1483043"/>
          </a:xfrm>
        </p:spPr>
        <p:txBody>
          <a:bodyPr>
            <a:normAutofit/>
          </a:bodyPr>
          <a:lstStyle/>
          <a:p>
            <a:r>
              <a:rPr lang="en-US" sz="3600" dirty="0"/>
              <a:t>Other database objects</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Using a view</a:t>
            </a:r>
            <a:endParaRPr lang="en-GB" dirty="0"/>
          </a:p>
        </p:txBody>
      </p:sp>
      <p:sp>
        <p:nvSpPr>
          <p:cNvPr id="5" name="TextBox 14"/>
          <p:cNvSpPr txBox="1"/>
          <p:nvPr/>
        </p:nvSpPr>
        <p:spPr>
          <a:xfrm>
            <a:off x="452410" y="1135610"/>
            <a:ext cx="9898753" cy="2160591"/>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GB" sz="2800" dirty="0"/>
              <a:t>To query from a view is exactly the same as querying from a table.</a:t>
            </a:r>
          </a:p>
          <a:p>
            <a:endParaRPr lang="en-GB" sz="2800" u="sng" dirty="0"/>
          </a:p>
          <a:p>
            <a:r>
              <a:rPr lang="en-GB" sz="2800" dirty="0"/>
              <a:t>SELECT *</a:t>
            </a:r>
          </a:p>
          <a:p>
            <a:r>
              <a:rPr lang="en-GB" sz="2800" dirty="0"/>
              <a:t>FROM SALES;</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graphicFrame>
        <p:nvGraphicFramePr>
          <p:cNvPr id="2" name="Table 1"/>
          <p:cNvGraphicFramePr>
            <a:graphicFrameLocks noGrp="1"/>
          </p:cNvGraphicFramePr>
          <p:nvPr>
            <p:extLst>
              <p:ext uri="{D42A27DB-BD31-4B8C-83A1-F6EECF244321}">
                <p14:modId xmlns:p14="http://schemas.microsoft.com/office/powerpoint/2010/main" val="666096905"/>
              </p:ext>
            </p:extLst>
          </p:nvPr>
        </p:nvGraphicFramePr>
        <p:xfrm>
          <a:off x="504666" y="3617905"/>
          <a:ext cx="9537702" cy="3074994"/>
        </p:xfrm>
        <a:graphic>
          <a:graphicData uri="http://schemas.openxmlformats.org/drawingml/2006/table">
            <a:tbl>
              <a:tblPr/>
              <a:tblGrid>
                <a:gridCol w="1062204">
                  <a:extLst>
                    <a:ext uri="{9D8B030D-6E8A-4147-A177-3AD203B41FA5}">
                      <a16:colId xmlns:a16="http://schemas.microsoft.com/office/drawing/2014/main" val="20000"/>
                    </a:ext>
                  </a:extLst>
                </a:gridCol>
                <a:gridCol w="1062204">
                  <a:extLst>
                    <a:ext uri="{9D8B030D-6E8A-4147-A177-3AD203B41FA5}">
                      <a16:colId xmlns:a16="http://schemas.microsoft.com/office/drawing/2014/main" val="20001"/>
                    </a:ext>
                  </a:extLst>
                </a:gridCol>
                <a:gridCol w="2478474">
                  <a:extLst>
                    <a:ext uri="{9D8B030D-6E8A-4147-A177-3AD203B41FA5}">
                      <a16:colId xmlns:a16="http://schemas.microsoft.com/office/drawing/2014/main" val="20002"/>
                    </a:ext>
                  </a:extLst>
                </a:gridCol>
                <a:gridCol w="1128591">
                  <a:extLst>
                    <a:ext uri="{9D8B030D-6E8A-4147-A177-3AD203B41FA5}">
                      <a16:colId xmlns:a16="http://schemas.microsoft.com/office/drawing/2014/main" val="20003"/>
                    </a:ext>
                  </a:extLst>
                </a:gridCol>
                <a:gridCol w="2744025">
                  <a:extLst>
                    <a:ext uri="{9D8B030D-6E8A-4147-A177-3AD203B41FA5}">
                      <a16:colId xmlns:a16="http://schemas.microsoft.com/office/drawing/2014/main" val="20004"/>
                    </a:ext>
                  </a:extLst>
                </a:gridCol>
                <a:gridCol w="1062204">
                  <a:extLst>
                    <a:ext uri="{9D8B030D-6E8A-4147-A177-3AD203B41FA5}">
                      <a16:colId xmlns:a16="http://schemas.microsoft.com/office/drawing/2014/main" val="20005"/>
                    </a:ext>
                  </a:extLst>
                </a:gridCol>
              </a:tblGrid>
              <a:tr h="512499">
                <a:tc>
                  <a:txBody>
                    <a:bodyPr/>
                    <a:lstStyle/>
                    <a:p>
                      <a:pPr algn="ctr" fontAlgn="ctr"/>
                      <a:r>
                        <a:rPr lang="en-GB" sz="2000" b="0" i="0" u="none" strike="noStrike">
                          <a:solidFill>
                            <a:srgbClr val="0070C0"/>
                          </a:solidFill>
                          <a:effectLst/>
                          <a:latin typeface="Calibri" panose="020F0502020204030204" pitchFamily="34" charset="0"/>
                        </a:rPr>
                        <a:t>repid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custid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custname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prodid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prodname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amount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512499">
                <a:tc>
                  <a:txBody>
                    <a:bodyPr/>
                    <a:lstStyle/>
                    <a:p>
                      <a:pPr algn="l" fontAlgn="b"/>
                      <a:r>
                        <a:rPr lang="en-GB" sz="2000" b="0" i="0" u="none" strike="noStrike">
                          <a:solidFill>
                            <a:srgbClr val="000000"/>
                          </a:solidFill>
                          <a:effectLst/>
                          <a:latin typeface="Calibri" panose="020F0502020204030204" pitchFamily="34" charset="0"/>
                        </a:rPr>
                        <a:t>7499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100860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ACE TENNIS RACKET 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512499">
                <a:tc>
                  <a:txBody>
                    <a:bodyPr/>
                    <a:lstStyle/>
                    <a:p>
                      <a:pPr algn="l" fontAlgn="b"/>
                      <a:r>
                        <a:rPr lang="en-GB" sz="2000" b="0" i="0" u="none" strike="noStrike">
                          <a:solidFill>
                            <a:srgbClr val="000000"/>
                          </a:solidFill>
                          <a:effectLst/>
                          <a:latin typeface="Calibri" panose="020F0502020204030204" pitchFamily="34" charset="0"/>
                        </a:rPr>
                        <a:t>7499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100861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ACE TENNIS RACKET II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810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512499">
                <a:tc>
                  <a:txBody>
                    <a:bodyPr/>
                    <a:lstStyle/>
                    <a:p>
                      <a:pPr algn="l" fontAlgn="b"/>
                      <a:r>
                        <a:rPr lang="en-GB" sz="2000" b="0" i="0" u="none" strike="noStrike">
                          <a:solidFill>
                            <a:srgbClr val="000000"/>
                          </a:solidFill>
                          <a:effectLst/>
                          <a:latin typeface="Calibri" panose="020F0502020204030204" pitchFamily="34" charset="0"/>
                        </a:rPr>
                        <a:t>7499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100871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ACE TENNIS BALLS-6 PACK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846.8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512499">
                <a:tc>
                  <a:txBody>
                    <a:bodyPr/>
                    <a:lstStyle/>
                    <a:p>
                      <a:pPr algn="l" fontAlgn="b"/>
                      <a:r>
                        <a:rPr lang="en-GB" sz="2000" b="0" i="0" u="none" strike="noStrike">
                          <a:solidFill>
                            <a:srgbClr val="000000"/>
                          </a:solidFill>
                          <a:effectLst/>
                          <a:latin typeface="Calibri" panose="020F0502020204030204" pitchFamily="34" charset="0"/>
                        </a:rPr>
                        <a:t>7499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101860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SP TENNIS RACKET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512499">
                <a:tc>
                  <a:txBody>
                    <a:bodyPr/>
                    <a:lstStyle/>
                    <a:p>
                      <a:pPr algn="l" fontAlgn="b"/>
                      <a:r>
                        <a:rPr lang="en-GB" sz="2000" b="0" i="0" u="none" strike="noStrike">
                          <a:solidFill>
                            <a:srgbClr val="000000"/>
                          </a:solidFill>
                          <a:effectLst/>
                          <a:latin typeface="Calibri" panose="020F0502020204030204" pitchFamily="34" charset="0"/>
                        </a:rPr>
                        <a:t>7499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101863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SP JUNIOR RACKET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1500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3284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Using a view</a:t>
            </a:r>
            <a:endParaRPr lang="en-GB" dirty="0"/>
          </a:p>
        </p:txBody>
      </p:sp>
      <p:sp>
        <p:nvSpPr>
          <p:cNvPr id="5" name="TextBox 14"/>
          <p:cNvSpPr txBox="1"/>
          <p:nvPr/>
        </p:nvSpPr>
        <p:spPr>
          <a:xfrm>
            <a:off x="452410" y="1122910"/>
            <a:ext cx="9898753" cy="259147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GB" sz="2800" dirty="0"/>
              <a:t>You can also join views to other views or tables as shown below:</a:t>
            </a:r>
          </a:p>
          <a:p>
            <a:endParaRPr lang="en-GB" sz="2800" u="sng" dirty="0"/>
          </a:p>
          <a:p>
            <a:r>
              <a:rPr lang="en-GB" sz="2800" dirty="0"/>
              <a:t>SELECT </a:t>
            </a:r>
            <a:r>
              <a:rPr lang="en-GB" sz="2800" dirty="0" err="1"/>
              <a:t>ename</a:t>
            </a:r>
            <a:r>
              <a:rPr lang="en-GB" sz="2800" dirty="0"/>
              <a:t>, </a:t>
            </a:r>
            <a:r>
              <a:rPr lang="en-GB" sz="2800" dirty="0" err="1"/>
              <a:t>custname</a:t>
            </a:r>
            <a:r>
              <a:rPr lang="en-GB" sz="2800" dirty="0"/>
              <a:t>, </a:t>
            </a:r>
            <a:r>
              <a:rPr lang="en-GB" sz="2800" dirty="0" err="1"/>
              <a:t>prodname</a:t>
            </a:r>
            <a:r>
              <a:rPr lang="en-GB" sz="2800" dirty="0"/>
              <a:t>, amount </a:t>
            </a:r>
          </a:p>
          <a:p>
            <a:r>
              <a:rPr lang="en-GB" sz="2800" dirty="0"/>
              <a:t>FROM sales s</a:t>
            </a:r>
          </a:p>
          <a:p>
            <a:r>
              <a:rPr lang="en-GB" sz="2800" dirty="0"/>
              <a:t>	INNER JOIN </a:t>
            </a:r>
            <a:r>
              <a:rPr lang="en-GB" sz="2800" dirty="0" err="1"/>
              <a:t>emp</a:t>
            </a:r>
            <a:r>
              <a:rPr lang="en-GB" sz="2800" dirty="0"/>
              <a:t> e ON </a:t>
            </a:r>
            <a:r>
              <a:rPr lang="en-GB" sz="2800" dirty="0" err="1"/>
              <a:t>s.repid</a:t>
            </a:r>
            <a:r>
              <a:rPr lang="en-GB" sz="2800" dirty="0"/>
              <a:t> = </a:t>
            </a:r>
            <a:r>
              <a:rPr lang="en-GB" sz="2800" dirty="0" err="1"/>
              <a:t>e.empno</a:t>
            </a:r>
            <a:r>
              <a:rPr lang="en-GB" sz="2800" dirty="0"/>
              <a:t>;</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graphicFrame>
        <p:nvGraphicFramePr>
          <p:cNvPr id="2" name="Table 1"/>
          <p:cNvGraphicFramePr>
            <a:graphicFrameLocks noGrp="1"/>
          </p:cNvGraphicFramePr>
          <p:nvPr>
            <p:extLst>
              <p:ext uri="{D42A27DB-BD31-4B8C-83A1-F6EECF244321}">
                <p14:modId xmlns:p14="http://schemas.microsoft.com/office/powerpoint/2010/main" val="3443707168"/>
              </p:ext>
            </p:extLst>
          </p:nvPr>
        </p:nvGraphicFramePr>
        <p:xfrm>
          <a:off x="1728332" y="3818880"/>
          <a:ext cx="7346907" cy="3074994"/>
        </p:xfrm>
        <a:graphic>
          <a:graphicData uri="http://schemas.openxmlformats.org/drawingml/2006/table">
            <a:tbl>
              <a:tblPr/>
              <a:tblGrid>
                <a:gridCol w="1062204">
                  <a:extLst>
                    <a:ext uri="{9D8B030D-6E8A-4147-A177-3AD203B41FA5}">
                      <a16:colId xmlns:a16="http://schemas.microsoft.com/office/drawing/2014/main" val="20000"/>
                    </a:ext>
                  </a:extLst>
                </a:gridCol>
                <a:gridCol w="2478474">
                  <a:extLst>
                    <a:ext uri="{9D8B030D-6E8A-4147-A177-3AD203B41FA5}">
                      <a16:colId xmlns:a16="http://schemas.microsoft.com/office/drawing/2014/main" val="20001"/>
                    </a:ext>
                  </a:extLst>
                </a:gridCol>
                <a:gridCol w="2744025">
                  <a:extLst>
                    <a:ext uri="{9D8B030D-6E8A-4147-A177-3AD203B41FA5}">
                      <a16:colId xmlns:a16="http://schemas.microsoft.com/office/drawing/2014/main" val="20002"/>
                    </a:ext>
                  </a:extLst>
                </a:gridCol>
                <a:gridCol w="1062204">
                  <a:extLst>
                    <a:ext uri="{9D8B030D-6E8A-4147-A177-3AD203B41FA5}">
                      <a16:colId xmlns:a16="http://schemas.microsoft.com/office/drawing/2014/main" val="20003"/>
                    </a:ext>
                  </a:extLst>
                </a:gridCol>
              </a:tblGrid>
              <a:tr h="512499">
                <a:tc>
                  <a:txBody>
                    <a:bodyPr/>
                    <a:lstStyle/>
                    <a:p>
                      <a:pPr algn="ctr" fontAlgn="ctr"/>
                      <a:r>
                        <a:rPr lang="en-GB" sz="2000" b="0" i="0" u="none" strike="noStrike" dirty="0" err="1">
                          <a:solidFill>
                            <a:srgbClr val="0070C0"/>
                          </a:solidFill>
                          <a:effectLst/>
                          <a:latin typeface="Calibri" panose="020F0502020204030204" pitchFamily="34" charset="0"/>
                        </a:rPr>
                        <a:t>ename</a:t>
                      </a:r>
                      <a:endParaRPr lang="en-GB" sz="20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dirty="0" err="1">
                          <a:solidFill>
                            <a:srgbClr val="0070C0"/>
                          </a:solidFill>
                          <a:effectLst/>
                          <a:latin typeface="Calibri" panose="020F0502020204030204" pitchFamily="34" charset="0"/>
                        </a:rPr>
                        <a:t>custname</a:t>
                      </a:r>
                      <a:endParaRPr lang="en-GB" sz="20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dirty="0" err="1">
                          <a:solidFill>
                            <a:srgbClr val="0070C0"/>
                          </a:solidFill>
                          <a:effectLst/>
                          <a:latin typeface="Calibri" panose="020F0502020204030204" pitchFamily="34" charset="0"/>
                        </a:rPr>
                        <a:t>prodname</a:t>
                      </a:r>
                      <a:endParaRPr lang="en-GB" sz="20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amount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512499">
                <a:tc>
                  <a:txBody>
                    <a:bodyPr/>
                    <a:lstStyle/>
                    <a:p>
                      <a:pPr algn="l" fontAlgn="b"/>
                      <a:r>
                        <a:rPr lang="en-GB" sz="20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ACE TENNIS RACKET 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512499">
                <a:tc>
                  <a:txBody>
                    <a:bodyPr/>
                    <a:lstStyle/>
                    <a:p>
                      <a:pPr algn="l" fontAlgn="b"/>
                      <a:r>
                        <a:rPr lang="en-GB" sz="20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ACE TENNIS RACKET II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810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512499">
                <a:tc>
                  <a:txBody>
                    <a:bodyPr/>
                    <a:lstStyle/>
                    <a:p>
                      <a:pPr algn="l" fontAlgn="b"/>
                      <a:r>
                        <a:rPr lang="en-GB" sz="20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ACE TENNIS BALLS-6 PACK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846.8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512499">
                <a:tc>
                  <a:txBody>
                    <a:bodyPr/>
                    <a:lstStyle/>
                    <a:p>
                      <a:pPr algn="l" fontAlgn="b"/>
                      <a:r>
                        <a:rPr lang="en-GB" sz="20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SP TENNIS RACKET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512499">
                <a:tc>
                  <a:txBody>
                    <a:bodyPr/>
                    <a:lstStyle/>
                    <a:p>
                      <a:pPr algn="l" fontAlgn="b"/>
                      <a:r>
                        <a:rPr lang="en-GB" sz="20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SP JUNIOR RACKET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1500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95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triggers</a:t>
            </a:r>
            <a:endParaRPr lang="en-GB" dirty="0"/>
          </a:p>
        </p:txBody>
      </p:sp>
      <p:sp>
        <p:nvSpPr>
          <p:cNvPr id="5" name="TextBox 14"/>
          <p:cNvSpPr txBox="1"/>
          <p:nvPr/>
        </p:nvSpPr>
        <p:spPr>
          <a:xfrm>
            <a:off x="452410" y="1122910"/>
            <a:ext cx="9898753" cy="513371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GB" sz="2800" dirty="0"/>
              <a:t>A trigger is an action that the database is told to perform when a particular database event occurs.</a:t>
            </a:r>
          </a:p>
          <a:p>
            <a:pPr>
              <a:lnSpc>
                <a:spcPct val="90000"/>
              </a:lnSpc>
            </a:pPr>
            <a:endParaRPr lang="en-GB" sz="2800" dirty="0"/>
          </a:p>
          <a:p>
            <a:pPr>
              <a:lnSpc>
                <a:spcPct val="90000"/>
              </a:lnSpc>
            </a:pPr>
            <a:r>
              <a:rPr lang="en-GB" sz="2800" dirty="0"/>
              <a:t>A trigger defined on a table is executed (fired) whenever you perform operations on a table such as an INSERT, UPDATE or DELETE.</a:t>
            </a:r>
          </a:p>
          <a:p>
            <a:pPr>
              <a:lnSpc>
                <a:spcPct val="90000"/>
              </a:lnSpc>
            </a:pPr>
            <a:endParaRPr lang="en-GB" sz="2800" dirty="0"/>
          </a:p>
          <a:p>
            <a:pPr>
              <a:lnSpc>
                <a:spcPct val="90000"/>
              </a:lnSpc>
            </a:pPr>
            <a:r>
              <a:rPr lang="en-GB" sz="2800" dirty="0"/>
              <a:t>Triggers can be used to:</a:t>
            </a:r>
          </a:p>
          <a:p>
            <a:pPr>
              <a:lnSpc>
                <a:spcPct val="90000"/>
              </a:lnSpc>
            </a:pPr>
            <a:endParaRPr lang="en-GB" sz="2800" dirty="0"/>
          </a:p>
          <a:p>
            <a:pPr marL="457200" indent="533400">
              <a:lnSpc>
                <a:spcPct val="90000"/>
              </a:lnSpc>
              <a:buFont typeface="Arial" panose="020B0604020202020204" pitchFamily="34" charset="0"/>
              <a:buChar char="•"/>
            </a:pPr>
            <a:r>
              <a:rPr lang="en-GB" sz="2800" dirty="0"/>
              <a:t>Implement business rules</a:t>
            </a:r>
          </a:p>
          <a:p>
            <a:pPr marL="457200" indent="533400">
              <a:lnSpc>
                <a:spcPct val="90000"/>
              </a:lnSpc>
              <a:buFont typeface="Arial" panose="020B0604020202020204" pitchFamily="34" charset="0"/>
              <a:buChar char="•"/>
            </a:pPr>
            <a:r>
              <a:rPr lang="en-GB" sz="2800" dirty="0"/>
              <a:t>Prevent invalid transactions</a:t>
            </a:r>
          </a:p>
          <a:p>
            <a:pPr marL="457200" indent="533400">
              <a:lnSpc>
                <a:spcPct val="90000"/>
              </a:lnSpc>
              <a:buFont typeface="Arial" panose="020B0604020202020204" pitchFamily="34" charset="0"/>
              <a:buChar char="•"/>
            </a:pPr>
            <a:r>
              <a:rPr lang="en-GB" sz="2800" dirty="0"/>
              <a:t>Maintain data integrity</a:t>
            </a:r>
          </a:p>
          <a:p>
            <a:pPr marL="457200" indent="533400">
              <a:lnSpc>
                <a:spcPct val="90000"/>
              </a:lnSpc>
              <a:buFont typeface="Arial" panose="020B0604020202020204" pitchFamily="34" charset="0"/>
              <a:buChar char="•"/>
            </a:pPr>
            <a:r>
              <a:rPr lang="en-GB" sz="2800" dirty="0"/>
              <a:t>Provide event logging for changes to the table</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337423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Creating triggers</a:t>
            </a:r>
            <a:endParaRPr lang="en-GB" dirty="0"/>
          </a:p>
        </p:txBody>
      </p:sp>
      <p:sp>
        <p:nvSpPr>
          <p:cNvPr id="5" name="TextBox 14"/>
          <p:cNvSpPr txBox="1"/>
          <p:nvPr/>
        </p:nvSpPr>
        <p:spPr>
          <a:xfrm>
            <a:off x="452410" y="1173710"/>
            <a:ext cx="9898753" cy="280692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GB" sz="2800" dirty="0"/>
              <a:t>Syntax:	CREATE TRIGGER </a:t>
            </a:r>
            <a:r>
              <a:rPr lang="en-GB" sz="2800" dirty="0" err="1"/>
              <a:t>trigger_name</a:t>
            </a:r>
            <a:endParaRPr lang="en-GB" sz="2800" dirty="0"/>
          </a:p>
          <a:p>
            <a:pPr>
              <a:lnSpc>
                <a:spcPct val="90000"/>
              </a:lnSpc>
            </a:pPr>
            <a:r>
              <a:rPr lang="en-GB" sz="2800" dirty="0"/>
              <a:t>		[BEFORE|AFTER|INSTEAD OF]</a:t>
            </a:r>
          </a:p>
          <a:p>
            <a:pPr>
              <a:lnSpc>
                <a:spcPct val="90000"/>
              </a:lnSpc>
            </a:pPr>
            <a:r>
              <a:rPr lang="en-GB" sz="2800" dirty="0"/>
              <a:t>		[INSERT|UPDATE|DELETE]</a:t>
            </a:r>
          </a:p>
          <a:p>
            <a:pPr>
              <a:lnSpc>
                <a:spcPct val="90000"/>
              </a:lnSpc>
            </a:pPr>
            <a:r>
              <a:rPr lang="en-GB" sz="2800" dirty="0"/>
              <a:t>		ON TABLE </a:t>
            </a:r>
            <a:r>
              <a:rPr lang="en-GB" sz="2800" dirty="0" err="1"/>
              <a:t>table_name</a:t>
            </a:r>
            <a:endParaRPr lang="en-GB" sz="2800" dirty="0"/>
          </a:p>
          <a:p>
            <a:pPr>
              <a:lnSpc>
                <a:spcPct val="90000"/>
              </a:lnSpc>
            </a:pPr>
            <a:r>
              <a:rPr lang="en-GB" sz="2800" dirty="0"/>
              <a:t>		BEGIN</a:t>
            </a:r>
          </a:p>
          <a:p>
            <a:pPr>
              <a:lnSpc>
                <a:spcPct val="90000"/>
              </a:lnSpc>
            </a:pPr>
            <a:r>
              <a:rPr lang="en-GB" sz="2800" dirty="0"/>
              <a:t>			trigger SQL code</a:t>
            </a:r>
          </a:p>
          <a:p>
            <a:pPr>
              <a:lnSpc>
                <a:spcPct val="90000"/>
              </a:lnSpc>
            </a:pPr>
            <a:r>
              <a:rPr lang="en-GB" sz="2800" dirty="0"/>
              <a:t>		END;</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166445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Creating triggers - example</a:t>
            </a:r>
            <a:endParaRPr lang="en-GB" dirty="0"/>
          </a:p>
        </p:txBody>
      </p:sp>
      <p:sp>
        <p:nvSpPr>
          <p:cNvPr id="5" name="TextBox 14"/>
          <p:cNvSpPr txBox="1"/>
          <p:nvPr/>
        </p:nvSpPr>
        <p:spPr>
          <a:xfrm>
            <a:off x="452410" y="1135610"/>
            <a:ext cx="9898753" cy="513371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GB" sz="2800" dirty="0"/>
              <a:t>CREATE TRIGGER </a:t>
            </a:r>
            <a:r>
              <a:rPr lang="en-GB" sz="2800" dirty="0" err="1"/>
              <a:t>trigger_validate_item_qty</a:t>
            </a:r>
            <a:endParaRPr lang="en-GB" sz="2800" dirty="0"/>
          </a:p>
          <a:p>
            <a:pPr>
              <a:lnSpc>
                <a:spcPct val="90000"/>
              </a:lnSpc>
            </a:pPr>
            <a:r>
              <a:rPr lang="en-GB" sz="2800" dirty="0"/>
              <a:t>		BEFORE INSERT</a:t>
            </a:r>
          </a:p>
          <a:p>
            <a:pPr>
              <a:lnSpc>
                <a:spcPct val="90000"/>
              </a:lnSpc>
            </a:pPr>
            <a:r>
              <a:rPr lang="en-GB" sz="2800" dirty="0"/>
              <a:t>		ON TABLE item</a:t>
            </a:r>
          </a:p>
          <a:p>
            <a:pPr>
              <a:lnSpc>
                <a:spcPct val="90000"/>
              </a:lnSpc>
            </a:pPr>
            <a:r>
              <a:rPr lang="en-GB" sz="2800" dirty="0"/>
              <a:t>		BEGIN</a:t>
            </a:r>
          </a:p>
          <a:p>
            <a:pPr>
              <a:lnSpc>
                <a:spcPct val="90000"/>
              </a:lnSpc>
            </a:pPr>
            <a:r>
              <a:rPr lang="en-GB" sz="2800" dirty="0"/>
              <a:t>			CASE WHEN </a:t>
            </a:r>
            <a:r>
              <a:rPr lang="en-GB" sz="2800" dirty="0" err="1"/>
              <a:t>NEW.qty</a:t>
            </a:r>
            <a:r>
              <a:rPr lang="en-GB" sz="2800" dirty="0"/>
              <a:t> &lt;= 0 THEN</a:t>
            </a:r>
          </a:p>
          <a:p>
            <a:pPr>
              <a:lnSpc>
                <a:spcPct val="90000"/>
              </a:lnSpc>
            </a:pPr>
            <a:r>
              <a:rPr lang="en-GB" sz="2800" dirty="0"/>
              <a:t>				RAISE(ABORT, ‘Qty must be &gt; 0’)</a:t>
            </a:r>
          </a:p>
          <a:p>
            <a:pPr>
              <a:lnSpc>
                <a:spcPct val="90000"/>
              </a:lnSpc>
            </a:pPr>
            <a:r>
              <a:rPr lang="en-GB" sz="2800" dirty="0"/>
              <a:t>			END;</a:t>
            </a:r>
          </a:p>
          <a:p>
            <a:pPr>
              <a:lnSpc>
                <a:spcPct val="90000"/>
              </a:lnSpc>
            </a:pPr>
            <a:r>
              <a:rPr lang="en-GB" sz="2800" dirty="0"/>
              <a:t>		END;</a:t>
            </a:r>
          </a:p>
          <a:p>
            <a:pPr>
              <a:lnSpc>
                <a:spcPct val="90000"/>
              </a:lnSpc>
            </a:pPr>
            <a:endParaRPr lang="en-GB" sz="2800" dirty="0"/>
          </a:p>
          <a:p>
            <a:pPr>
              <a:lnSpc>
                <a:spcPct val="90000"/>
              </a:lnSpc>
            </a:pPr>
            <a:r>
              <a:rPr lang="en-GB" sz="2800" dirty="0"/>
              <a:t>This trigger is fired before a new row is inserted into the item table in order to implement a business rule to check that the order item quantity is &gt; 0. If the business rule is violated, the insert will not happen.</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358683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summary</a:t>
            </a:r>
            <a:endParaRPr lang="en-GB" dirty="0"/>
          </a:p>
        </p:txBody>
      </p:sp>
      <p:sp>
        <p:nvSpPr>
          <p:cNvPr id="5" name="TextBox 14"/>
          <p:cNvSpPr txBox="1"/>
          <p:nvPr/>
        </p:nvSpPr>
        <p:spPr>
          <a:xfrm>
            <a:off x="452410" y="1122910"/>
            <a:ext cx="9898753" cy="24191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GB" altLang="en-US" sz="2800" dirty="0"/>
              <a:t>A database consists of more than just tables.  It also includes indexes, views and triggers.</a:t>
            </a:r>
          </a:p>
          <a:p>
            <a:pPr>
              <a:lnSpc>
                <a:spcPct val="90000"/>
              </a:lnSpc>
              <a:buFontTx/>
              <a:buNone/>
            </a:pPr>
            <a:endParaRPr lang="en-GB" altLang="en-US" sz="2800" dirty="0"/>
          </a:p>
          <a:p>
            <a:pPr>
              <a:lnSpc>
                <a:spcPct val="90000"/>
              </a:lnSpc>
            </a:pPr>
            <a:r>
              <a:rPr lang="en-GB" altLang="en-US" sz="2800" dirty="0"/>
              <a:t>These play an important role in improving database performance, ease of use, security and functionality.</a:t>
            </a:r>
            <a:endParaRPr lang="en-GB" sz="2800" dirty="0"/>
          </a:p>
          <a:p>
            <a:pPr>
              <a:lnSpc>
                <a:spcPct val="90000"/>
              </a:lnSpc>
            </a:pPr>
            <a:endParaRPr lang="en-GB" sz="28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185439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DATABASE objects</a:t>
            </a:r>
            <a:endParaRPr lang="en-GB" dirty="0"/>
          </a:p>
        </p:txBody>
      </p:sp>
      <p:sp>
        <p:nvSpPr>
          <p:cNvPr id="5" name="TextBox 14"/>
          <p:cNvSpPr txBox="1"/>
          <p:nvPr/>
        </p:nvSpPr>
        <p:spPr>
          <a:xfrm>
            <a:off x="452410" y="1122910"/>
            <a:ext cx="9898753" cy="526297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A database consists of many objects types. So far we’ve only looked at </a:t>
            </a:r>
            <a:r>
              <a:rPr lang="en-GB" sz="2800" dirty="0">
                <a:solidFill>
                  <a:srgbClr val="FF0000"/>
                </a:solidFill>
              </a:rPr>
              <a:t>TABLES </a:t>
            </a:r>
            <a:r>
              <a:rPr lang="en-GB" sz="2800" dirty="0"/>
              <a:t>but other object types exist including:</a:t>
            </a:r>
          </a:p>
          <a:p>
            <a:endParaRPr lang="en-GB" sz="2800" dirty="0">
              <a:solidFill>
                <a:srgbClr val="FF0000"/>
              </a:solidFill>
            </a:endParaRPr>
          </a:p>
          <a:p>
            <a:r>
              <a:rPr lang="en-GB" sz="2800" dirty="0">
                <a:solidFill>
                  <a:srgbClr val="FF0000"/>
                </a:solidFill>
              </a:rPr>
              <a:t>INDEXES	</a:t>
            </a:r>
            <a:r>
              <a:rPr lang="en-GB" altLang="en-US" sz="2800" dirty="0"/>
              <a:t>- a structure associated with a table that 			helps the database to more quickly find values in 		a table improving query performance </a:t>
            </a:r>
          </a:p>
          <a:p>
            <a:endParaRPr lang="en-GB" sz="2800" dirty="0">
              <a:solidFill>
                <a:srgbClr val="FF0000"/>
              </a:solidFill>
            </a:endParaRPr>
          </a:p>
          <a:p>
            <a:r>
              <a:rPr lang="en-GB" sz="2800" dirty="0">
                <a:solidFill>
                  <a:srgbClr val="FF0000"/>
                </a:solidFill>
              </a:rPr>
              <a:t>VIEWS 	</a:t>
            </a:r>
            <a:r>
              <a:rPr lang="en-GB" sz="2800" dirty="0"/>
              <a:t>- a stored SQL query from one or more tables 			Used for security and performance. </a:t>
            </a:r>
            <a:endParaRPr lang="en-GB" sz="2800" dirty="0">
              <a:solidFill>
                <a:srgbClr val="FF0000"/>
              </a:solidFill>
            </a:endParaRPr>
          </a:p>
          <a:p>
            <a:endParaRPr lang="en-GB" sz="2800" dirty="0">
              <a:solidFill>
                <a:srgbClr val="FF0000"/>
              </a:solidFill>
            </a:endParaRPr>
          </a:p>
          <a:p>
            <a:r>
              <a:rPr lang="en-GB" sz="2800" dirty="0">
                <a:solidFill>
                  <a:srgbClr val="FF0000"/>
                </a:solidFill>
              </a:rPr>
              <a:t>TRIGGERS	</a:t>
            </a:r>
            <a:r>
              <a:rPr lang="en-GB" sz="2800" dirty="0"/>
              <a:t>- actions that are performed when a specified 		database event occurs</a:t>
            </a:r>
            <a:endParaRPr lang="en-GB" sz="2800" dirty="0">
              <a:solidFill>
                <a:srgbClr val="FF0000"/>
              </a:solidFill>
            </a:endParaRP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272772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INDEXES</a:t>
            </a:r>
            <a:endParaRPr lang="en-GB" dirty="0"/>
          </a:p>
        </p:txBody>
      </p:sp>
      <p:sp>
        <p:nvSpPr>
          <p:cNvPr id="5" name="TextBox 14"/>
          <p:cNvSpPr txBox="1"/>
          <p:nvPr/>
        </p:nvSpPr>
        <p:spPr>
          <a:xfrm>
            <a:off x="452410" y="1135610"/>
            <a:ext cx="989875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Like an index in a book, database indexes helps the RDBMS to locate data in tables more quickly to speed up the performance of queries on those tables.</a:t>
            </a:r>
          </a:p>
          <a:p>
            <a:endParaRPr lang="en-GB" sz="2800" dirty="0"/>
          </a:p>
          <a:p>
            <a:r>
              <a:rPr lang="en-GB" sz="2800" dirty="0"/>
              <a:t>When you create an index on a column, SQLite will create a data structure for that index where each field value has a pointer to the whole row where that value belongs. </a:t>
            </a:r>
          </a:p>
          <a:p>
            <a:endParaRPr lang="en-GB" sz="2800" dirty="0"/>
          </a:p>
          <a:p>
            <a:r>
              <a:rPr lang="en-GB" sz="2800" dirty="0"/>
              <a:t>Then, if you run a query with a search condition on a column that is part of an index, SQLite will look up for the value on the index first, read the location where the value points for the table row and will locate the row from that location and retrieve it.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115272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INDEXES</a:t>
            </a:r>
            <a:endParaRPr lang="en-GB" dirty="0"/>
          </a:p>
        </p:txBody>
      </p:sp>
      <p:sp>
        <p:nvSpPr>
          <p:cNvPr id="5" name="TextBox 14"/>
          <p:cNvSpPr txBox="1"/>
          <p:nvPr/>
        </p:nvSpPr>
        <p:spPr>
          <a:xfrm>
            <a:off x="452410" y="1135610"/>
            <a:ext cx="989875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If the column you are searching for is not a part of an index, SQLite will perform a full table scan for the column values to find the data that you are looking for. This will usually be a slower process than if there was an index. </a:t>
            </a:r>
          </a:p>
          <a:p>
            <a:endParaRPr lang="en-GB" sz="2800" dirty="0"/>
          </a:p>
          <a:p>
            <a:r>
              <a:rPr lang="en-GB" sz="2800" dirty="0"/>
              <a:t>You can create indexes on one or more columns of a table.</a:t>
            </a:r>
          </a:p>
          <a:p>
            <a:endParaRPr lang="en-GB" sz="2800" dirty="0"/>
          </a:p>
          <a:p>
            <a:r>
              <a:rPr lang="en-GB" sz="2800" dirty="0"/>
              <a:t>The primary and foreign key column(s) are good candidates for indexes but you can create indexes on any columns if you need to enforce uniqueness or they are regularly searched.</a:t>
            </a:r>
          </a:p>
          <a:p>
            <a:endParaRPr lang="en-GB" sz="2800" dirty="0"/>
          </a:p>
          <a:p>
            <a:r>
              <a:rPr lang="en-GB" sz="2800" dirty="0"/>
              <a:t>Indexes can be UNIQUE or not. </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128647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a:solidFill>
                  <a:schemeClr val="accent1"/>
                </a:solidFill>
              </a:rPr>
              <a:t>rowid</a:t>
            </a:r>
            <a:endParaRPr lang="en-GB" dirty="0"/>
          </a:p>
        </p:txBody>
      </p:sp>
      <p:sp>
        <p:nvSpPr>
          <p:cNvPr id="5" name="TextBox 14"/>
          <p:cNvSpPr txBox="1"/>
          <p:nvPr/>
        </p:nvSpPr>
        <p:spPr>
          <a:xfrm>
            <a:off x="452410" y="1135610"/>
            <a:ext cx="9898753" cy="31085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When you create a table, as well as the columns that you define in the CREATE TABLE command, a pseudo-column is created called ROWID which uniquely identifies every row.</a:t>
            </a:r>
          </a:p>
          <a:p>
            <a:endParaRPr lang="en-GB" sz="2800" dirty="0"/>
          </a:p>
          <a:p>
            <a:r>
              <a:rPr lang="en-GB" sz="2800" dirty="0"/>
              <a:t>When you create a single column primary key on a table of type INTEGER, the primary key becomes an alias for the ROWID as shown below:</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
        <p:nvSpPr>
          <p:cNvPr id="8" name="TextBox 7"/>
          <p:cNvSpPr txBox="1"/>
          <p:nvPr/>
        </p:nvSpPr>
        <p:spPr>
          <a:xfrm>
            <a:off x="4570714" y="4521151"/>
            <a:ext cx="2160286" cy="307777"/>
          </a:xfrm>
          <a:prstGeom prst="rect">
            <a:avLst/>
          </a:prstGeom>
          <a:noFill/>
        </p:spPr>
        <p:txBody>
          <a:bodyPr wrap="square" lIns="0" tIns="0" rIns="0" bIns="0" rtlCol="0">
            <a:spAutoFit/>
          </a:bodyPr>
          <a:lstStyle/>
          <a:p>
            <a:r>
              <a:rPr lang="en-US" sz="2000" u="sng" dirty="0">
                <a:solidFill>
                  <a:schemeClr val="tx2"/>
                </a:solidFill>
              </a:rPr>
              <a:t>DEPT table</a:t>
            </a:r>
            <a:endParaRPr lang="en-US" sz="2000" u="sng" kern="1200" dirty="0">
              <a:solidFill>
                <a:schemeClr val="tx2"/>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019076025"/>
              </p:ext>
            </p:extLst>
          </p:nvPr>
        </p:nvGraphicFramePr>
        <p:xfrm>
          <a:off x="3071732" y="5051530"/>
          <a:ext cx="4660108" cy="1558367"/>
        </p:xfrm>
        <a:graphic>
          <a:graphicData uri="http://schemas.openxmlformats.org/drawingml/2006/table">
            <a:tbl>
              <a:tblPr/>
              <a:tblGrid>
                <a:gridCol w="804622">
                  <a:extLst>
                    <a:ext uri="{9D8B030D-6E8A-4147-A177-3AD203B41FA5}">
                      <a16:colId xmlns:a16="http://schemas.microsoft.com/office/drawing/2014/main" val="20000"/>
                    </a:ext>
                  </a:extLst>
                </a:gridCol>
                <a:gridCol w="804622">
                  <a:extLst>
                    <a:ext uri="{9D8B030D-6E8A-4147-A177-3AD203B41FA5}">
                      <a16:colId xmlns:a16="http://schemas.microsoft.com/office/drawing/2014/main" val="20001"/>
                    </a:ext>
                  </a:extLst>
                </a:gridCol>
                <a:gridCol w="1525432">
                  <a:extLst>
                    <a:ext uri="{9D8B030D-6E8A-4147-A177-3AD203B41FA5}">
                      <a16:colId xmlns:a16="http://schemas.microsoft.com/office/drawing/2014/main" val="20002"/>
                    </a:ext>
                  </a:extLst>
                </a:gridCol>
                <a:gridCol w="1525432">
                  <a:extLst>
                    <a:ext uri="{9D8B030D-6E8A-4147-A177-3AD203B41FA5}">
                      <a16:colId xmlns:a16="http://schemas.microsoft.com/office/drawing/2014/main" val="20003"/>
                    </a:ext>
                  </a:extLst>
                </a:gridCol>
              </a:tblGrid>
              <a:tr h="435687">
                <a:tc>
                  <a:txBody>
                    <a:bodyPr/>
                    <a:lstStyle/>
                    <a:p>
                      <a:pPr algn="ctr" fontAlgn="ctr"/>
                      <a:r>
                        <a:rPr lang="en-GB" sz="1800" b="0" i="0" u="none" strike="noStrike" dirty="0">
                          <a:solidFill>
                            <a:srgbClr val="0070C0"/>
                          </a:solidFill>
                          <a:effectLst/>
                          <a:latin typeface="Calibri" panose="020F0502020204030204" pitchFamily="34" charset="0"/>
                        </a:rPr>
                        <a:t>ROWID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800" b="0" i="0" u="none" strike="noStrike" dirty="0">
                          <a:solidFill>
                            <a:srgbClr val="0070C0"/>
                          </a:solidFill>
                          <a:effectLst/>
                          <a:latin typeface="Calibri" panose="020F0502020204030204" pitchFamily="34" charset="0"/>
                        </a:rPr>
                        <a:t>DEPTNO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800" b="0" i="0" u="none" strike="noStrike" dirty="0">
                          <a:solidFill>
                            <a:srgbClr val="0070C0"/>
                          </a:solidFill>
                          <a:effectLst/>
                          <a:latin typeface="Calibri" panose="020F0502020204030204" pitchFamily="34" charset="0"/>
                        </a:rPr>
                        <a:t>DNAME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800" b="0" i="0" u="none" strike="noStrike" dirty="0">
                          <a:solidFill>
                            <a:srgbClr val="0070C0"/>
                          </a:solidFill>
                          <a:effectLst/>
                          <a:latin typeface="Calibri" panose="020F0502020204030204" pitchFamily="34" charset="0"/>
                        </a:rPr>
                        <a:t>LOCATION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25624">
                <a:tc>
                  <a:txBody>
                    <a:bodyPr/>
                    <a:lstStyle/>
                    <a:p>
                      <a:pPr algn="l" fontAlgn="b"/>
                      <a:r>
                        <a:rPr lang="en-GB" sz="18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ACCOUNTING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OXFORD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225624">
                <a:tc>
                  <a:txBody>
                    <a:bodyPr/>
                    <a:lstStyle/>
                    <a:p>
                      <a:pPr algn="l" fontAlgn="b"/>
                      <a:r>
                        <a:rPr lang="en-GB" sz="1800" b="0" i="0" u="none" strike="noStrike" dirty="0">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RESEARCH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SOTON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225624">
                <a:tc>
                  <a:txBody>
                    <a:bodyPr/>
                    <a:lstStyle/>
                    <a:p>
                      <a:pPr algn="l" fontAlgn="b"/>
                      <a:r>
                        <a:rPr lang="en-GB" sz="1800" b="0" i="0" u="none" strike="noStrike" dirty="0">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SALES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BRISTOL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225624">
                <a:tc>
                  <a:txBody>
                    <a:bodyPr/>
                    <a:lstStyle/>
                    <a:p>
                      <a:pPr algn="l" fontAlgn="b"/>
                      <a:r>
                        <a:rPr lang="en-GB" sz="1800" b="0" i="0" u="none" strike="noStrike" dirty="0">
                          <a:solidFill>
                            <a:srgbClr val="000000"/>
                          </a:solidFill>
                          <a:effectLst/>
                          <a:latin typeface="Calibri" panose="020F050202020403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OPERATIONS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SOTON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60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a:solidFill>
                  <a:schemeClr val="accent1"/>
                </a:solidFill>
              </a:rPr>
              <a:t>rowid</a:t>
            </a:r>
            <a:endParaRPr lang="en-GB" dirty="0"/>
          </a:p>
        </p:txBody>
      </p:sp>
      <p:sp>
        <p:nvSpPr>
          <p:cNvPr id="5" name="TextBox 14"/>
          <p:cNvSpPr txBox="1"/>
          <p:nvPr/>
        </p:nvSpPr>
        <p:spPr>
          <a:xfrm>
            <a:off x="452410" y="1135610"/>
            <a:ext cx="9898753" cy="181588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If a table has a compound primary key, a single column primary key not of type INTEGER or there is no primary key defined, the database will populate the ROWID with a unique system-generated integer value as shown below.</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
        <p:nvSpPr>
          <p:cNvPr id="8" name="TextBox 7"/>
          <p:cNvSpPr txBox="1"/>
          <p:nvPr/>
        </p:nvSpPr>
        <p:spPr>
          <a:xfrm>
            <a:off x="3839686" y="3354039"/>
            <a:ext cx="2908300" cy="307777"/>
          </a:xfrm>
          <a:prstGeom prst="rect">
            <a:avLst/>
          </a:prstGeom>
          <a:noFill/>
        </p:spPr>
        <p:txBody>
          <a:bodyPr wrap="square" lIns="0" tIns="0" rIns="0" bIns="0" rtlCol="0">
            <a:spAutoFit/>
          </a:bodyPr>
          <a:lstStyle/>
          <a:p>
            <a:r>
              <a:rPr lang="en-US" sz="2000" u="sng" dirty="0">
                <a:solidFill>
                  <a:schemeClr val="tx2"/>
                </a:solidFill>
              </a:rPr>
              <a:t>DELIVERED_ITEM table</a:t>
            </a:r>
            <a:endParaRPr lang="en-US" sz="2000" u="sng" kern="1200" dirty="0">
              <a:solidFill>
                <a:schemeClr val="tx2"/>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808361744"/>
              </p:ext>
            </p:extLst>
          </p:nvPr>
        </p:nvGraphicFramePr>
        <p:xfrm>
          <a:off x="2476386" y="3975076"/>
          <a:ext cx="5850799" cy="2026238"/>
        </p:xfrm>
        <a:graphic>
          <a:graphicData uri="http://schemas.openxmlformats.org/drawingml/2006/table">
            <a:tbl>
              <a:tblPr/>
              <a:tblGrid>
                <a:gridCol w="994222">
                  <a:extLst>
                    <a:ext uri="{9D8B030D-6E8A-4147-A177-3AD203B41FA5}">
                      <a16:colId xmlns:a16="http://schemas.microsoft.com/office/drawing/2014/main" val="20000"/>
                    </a:ext>
                  </a:extLst>
                </a:gridCol>
                <a:gridCol w="1121768">
                  <a:extLst>
                    <a:ext uri="{9D8B030D-6E8A-4147-A177-3AD203B41FA5}">
                      <a16:colId xmlns:a16="http://schemas.microsoft.com/office/drawing/2014/main" val="20001"/>
                    </a:ext>
                  </a:extLst>
                </a:gridCol>
                <a:gridCol w="1131979">
                  <a:extLst>
                    <a:ext uri="{9D8B030D-6E8A-4147-A177-3AD203B41FA5}">
                      <a16:colId xmlns:a16="http://schemas.microsoft.com/office/drawing/2014/main" val="20002"/>
                    </a:ext>
                  </a:extLst>
                </a:gridCol>
                <a:gridCol w="1555757">
                  <a:extLst>
                    <a:ext uri="{9D8B030D-6E8A-4147-A177-3AD203B41FA5}">
                      <a16:colId xmlns:a16="http://schemas.microsoft.com/office/drawing/2014/main" val="20003"/>
                    </a:ext>
                  </a:extLst>
                </a:gridCol>
                <a:gridCol w="1047073">
                  <a:extLst>
                    <a:ext uri="{9D8B030D-6E8A-4147-A177-3AD203B41FA5}">
                      <a16:colId xmlns:a16="http://schemas.microsoft.com/office/drawing/2014/main" val="20004"/>
                    </a:ext>
                  </a:extLst>
                </a:gridCol>
              </a:tblGrid>
              <a:tr h="537798">
                <a:tc>
                  <a:txBody>
                    <a:bodyPr/>
                    <a:lstStyle/>
                    <a:p>
                      <a:pPr algn="ctr" fontAlgn="ctr"/>
                      <a:r>
                        <a:rPr lang="en-GB" sz="2400" b="0" i="0" u="none" strike="noStrike" dirty="0">
                          <a:solidFill>
                            <a:srgbClr val="0070C0"/>
                          </a:solidFill>
                          <a:effectLst/>
                          <a:latin typeface="Calibri" panose="020F0502020204030204" pitchFamily="34" charset="0"/>
                        </a:rPr>
                        <a:t>ROWID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dirty="0">
                          <a:solidFill>
                            <a:srgbClr val="0070C0"/>
                          </a:solidFill>
                          <a:effectLst/>
                          <a:latin typeface="Calibri" panose="020F0502020204030204" pitchFamily="34" charset="0"/>
                        </a:rPr>
                        <a:t>ORDID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dirty="0">
                          <a:solidFill>
                            <a:srgbClr val="0070C0"/>
                          </a:solidFill>
                          <a:effectLst/>
                          <a:latin typeface="Calibri" panose="020F0502020204030204" pitchFamily="34" charset="0"/>
                        </a:rPr>
                        <a:t>ITEMID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dirty="0">
                          <a:solidFill>
                            <a:srgbClr val="0070C0"/>
                          </a:solidFill>
                          <a:effectLst/>
                          <a:latin typeface="Calibri" panose="020F0502020204030204" pitchFamily="34" charset="0"/>
                        </a:rPr>
                        <a:t>DELID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0" i="0" u="none" strike="noStrike" dirty="0">
                          <a:solidFill>
                            <a:srgbClr val="0070C0"/>
                          </a:solidFill>
                          <a:effectLst/>
                          <a:latin typeface="Calibri" panose="020F0502020204030204" pitchFamily="34" charset="0"/>
                        </a:rPr>
                        <a:t>QTY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46450">
                <a:tc>
                  <a:txBody>
                    <a:bodyPr/>
                    <a:lstStyle/>
                    <a:p>
                      <a:pPr algn="l" fontAlgn="b"/>
                      <a:r>
                        <a:rPr lang="en-GB" sz="2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611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100001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46450">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614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100001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46450">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614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100001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346450">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614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100001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56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Creating INDEXES</a:t>
            </a:r>
            <a:endParaRPr lang="en-GB" dirty="0"/>
          </a:p>
        </p:txBody>
      </p:sp>
      <p:sp>
        <p:nvSpPr>
          <p:cNvPr id="5" name="TextBox 14"/>
          <p:cNvSpPr txBox="1"/>
          <p:nvPr/>
        </p:nvSpPr>
        <p:spPr>
          <a:xfrm>
            <a:off x="452410" y="1135610"/>
            <a:ext cx="9898753" cy="569386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Syntax:	CREATE [UNIQUE] INDEX </a:t>
            </a:r>
            <a:r>
              <a:rPr lang="en-GB" sz="2800" dirty="0" err="1"/>
              <a:t>index_name</a:t>
            </a:r>
            <a:endParaRPr lang="en-GB" sz="2800" dirty="0"/>
          </a:p>
          <a:p>
            <a:r>
              <a:rPr lang="en-GB" sz="2800" dirty="0"/>
              <a:t>		ON </a:t>
            </a:r>
            <a:r>
              <a:rPr lang="en-GB" sz="2800" dirty="0" err="1"/>
              <a:t>table_name</a:t>
            </a:r>
            <a:r>
              <a:rPr lang="en-GB" sz="2800" dirty="0"/>
              <a:t>(</a:t>
            </a:r>
            <a:r>
              <a:rPr lang="en-GB" sz="2800" dirty="0" err="1"/>
              <a:t>column_a</a:t>
            </a:r>
            <a:r>
              <a:rPr lang="en-GB" sz="2800" dirty="0"/>
              <a:t>, </a:t>
            </a:r>
            <a:r>
              <a:rPr lang="en-GB" sz="2800" dirty="0" err="1"/>
              <a:t>column_b</a:t>
            </a:r>
            <a:r>
              <a:rPr lang="en-GB" sz="2800" dirty="0"/>
              <a:t>);</a:t>
            </a:r>
          </a:p>
          <a:p>
            <a:endParaRPr lang="en-GB" sz="2800" dirty="0"/>
          </a:p>
          <a:p>
            <a:r>
              <a:rPr lang="en-GB" sz="2800" u="sng" dirty="0"/>
              <a:t>Examples</a:t>
            </a:r>
          </a:p>
          <a:p>
            <a:endParaRPr lang="en-GB" sz="2800" dirty="0"/>
          </a:p>
          <a:p>
            <a:r>
              <a:rPr lang="en-GB" sz="2800" dirty="0"/>
              <a:t>CREATE UNIQUE INDEX CUSTID_INDEX	Create index on a</a:t>
            </a:r>
          </a:p>
          <a:p>
            <a:r>
              <a:rPr lang="en-GB" sz="2800" dirty="0"/>
              <a:t>ON CUSTOMER(CUSTID)			primary key column</a:t>
            </a:r>
          </a:p>
          <a:p>
            <a:endParaRPr lang="en-GB" sz="2800" dirty="0"/>
          </a:p>
          <a:p>
            <a:r>
              <a:rPr lang="en-GB" sz="2800" dirty="0"/>
              <a:t>CREATE INDEX DELIVERY_ID_INDEX		Create index on a</a:t>
            </a:r>
          </a:p>
          <a:p>
            <a:r>
              <a:rPr lang="en-GB" sz="2800" dirty="0"/>
              <a:t>ON DELIVERED_ITEM(DELID)			foreign key column</a:t>
            </a:r>
          </a:p>
          <a:p>
            <a:endParaRPr lang="en-GB" sz="2800" dirty="0"/>
          </a:p>
          <a:p>
            <a:r>
              <a:rPr lang="en-GB" sz="2800" dirty="0"/>
              <a:t>CREATE UNIQUE INDEX PRICE_INDEX 	Create index on</a:t>
            </a:r>
          </a:p>
          <a:p>
            <a:r>
              <a:rPr lang="en-GB" sz="2800" dirty="0"/>
              <a:t>ON PRICE(PRODID, STARTDATE);		non-key columns</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12148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views</a:t>
            </a:r>
            <a:endParaRPr lang="en-GB" dirty="0"/>
          </a:p>
        </p:txBody>
      </p:sp>
      <p:sp>
        <p:nvSpPr>
          <p:cNvPr id="5" name="TextBox 14"/>
          <p:cNvSpPr txBox="1"/>
          <p:nvPr/>
        </p:nvSpPr>
        <p:spPr>
          <a:xfrm>
            <a:off x="452410" y="1135610"/>
            <a:ext cx="9898753" cy="513371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GB" altLang="en-US" sz="2800" dirty="0"/>
              <a:t>A view is a stored SQL query from one or more tables. It does not store the results of the query, just its definition.</a:t>
            </a:r>
          </a:p>
          <a:p>
            <a:pPr>
              <a:lnSpc>
                <a:spcPct val="90000"/>
              </a:lnSpc>
            </a:pPr>
            <a:endParaRPr lang="en-GB" altLang="en-US" sz="2800" dirty="0"/>
          </a:p>
          <a:p>
            <a:r>
              <a:rPr lang="en-GB" sz="2800" dirty="0"/>
              <a:t>Unlike some other database vendor implementations, a view in SQLite is read-only.</a:t>
            </a:r>
          </a:p>
          <a:p>
            <a:endParaRPr lang="en-GB" sz="2800" dirty="0"/>
          </a:p>
          <a:p>
            <a:r>
              <a:rPr lang="en-GB" sz="2800" dirty="0"/>
              <a:t>When you have a complex and commonly used SQL query, you can create a view for that query and instead of repeating the SQL query each time, you can simply select from the view.</a:t>
            </a:r>
          </a:p>
          <a:p>
            <a:endParaRPr lang="en-GB" sz="2800" dirty="0"/>
          </a:p>
          <a:p>
            <a:endParaRPr lang="en-GB" sz="2800" dirty="0"/>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308513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Creating views</a:t>
            </a:r>
            <a:endParaRPr lang="en-GB" dirty="0"/>
          </a:p>
        </p:txBody>
      </p:sp>
      <p:sp>
        <p:nvSpPr>
          <p:cNvPr id="5" name="TextBox 14"/>
          <p:cNvSpPr txBox="1"/>
          <p:nvPr/>
        </p:nvSpPr>
        <p:spPr>
          <a:xfrm>
            <a:off x="452410" y="1135610"/>
            <a:ext cx="9898753" cy="511524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GB" sz="2800" dirty="0"/>
              <a:t>Syntax:	CREATE VIEW </a:t>
            </a:r>
            <a:r>
              <a:rPr lang="en-GB" sz="2800" dirty="0" err="1"/>
              <a:t>view_name</a:t>
            </a:r>
            <a:r>
              <a:rPr lang="en-GB" sz="2800" dirty="0"/>
              <a:t> AS</a:t>
            </a:r>
          </a:p>
          <a:p>
            <a:pPr>
              <a:lnSpc>
                <a:spcPct val="90000"/>
              </a:lnSpc>
            </a:pPr>
            <a:r>
              <a:rPr lang="en-GB" sz="2800" dirty="0"/>
              <a:t>		</a:t>
            </a:r>
            <a:r>
              <a:rPr lang="en-GB" sz="2800" dirty="0" err="1"/>
              <a:t>SQL_query</a:t>
            </a:r>
            <a:r>
              <a:rPr lang="en-GB" sz="2800" dirty="0"/>
              <a:t>;</a:t>
            </a:r>
          </a:p>
          <a:p>
            <a:endParaRPr lang="en-GB" sz="2800" u="sng" dirty="0"/>
          </a:p>
          <a:p>
            <a:r>
              <a:rPr lang="en-GB" sz="2800" u="sng" dirty="0"/>
              <a:t>Example</a:t>
            </a:r>
          </a:p>
          <a:p>
            <a:endParaRPr lang="en-GB" sz="2800" u="sng" dirty="0"/>
          </a:p>
          <a:p>
            <a:r>
              <a:rPr lang="en-GB" sz="2400" dirty="0"/>
              <a:t>CREATE VIEW SALES AS</a:t>
            </a:r>
          </a:p>
          <a:p>
            <a:r>
              <a:rPr lang="en-GB" sz="2400" dirty="0"/>
              <a:t>	SELECT C.REPID, O.CUSTID, C.NAME CUSTNAME, P.PRODID, 			  P.DESCRIP PRODNAME, SUM(ITEMTOT) AMOUNT</a:t>
            </a:r>
          </a:p>
          <a:p>
            <a:r>
              <a:rPr lang="en-GB" sz="2400" dirty="0"/>
              <a:t>	FROM ORD O</a:t>
            </a:r>
          </a:p>
          <a:p>
            <a:r>
              <a:rPr lang="en-GB" sz="2400" dirty="0"/>
              <a:t>		INNER JOIN ITEM I ON O.ORDID  = I.ORDID</a:t>
            </a:r>
          </a:p>
          <a:p>
            <a:r>
              <a:rPr lang="en-GB" sz="2400" dirty="0"/>
              <a:t>		INNER JOIN CUSTOMER C ON O.CUSTID = C.CUSTID</a:t>
            </a:r>
          </a:p>
          <a:p>
            <a:r>
              <a:rPr lang="en-GB" sz="2400" dirty="0"/>
              <a:t>		INNER JOIN PRODUCT P ON I.PRODID = P.PRODID</a:t>
            </a:r>
          </a:p>
          <a:p>
            <a:r>
              <a:rPr lang="en-GB" sz="2400" dirty="0"/>
              <a:t>	GROUP BY C.REPID, O.CUSTID, C.NAME, P.PRODID, P.DESCRIP;</a:t>
            </a:r>
          </a:p>
        </p:txBody>
      </p:sp>
      <p:sp>
        <p:nvSpPr>
          <p:cNvPr id="7" name="Footer Placeholder 1"/>
          <p:cNvSpPr>
            <a:spLocks noGrp="1"/>
          </p:cNvSpPr>
          <p:nvPr>
            <p:ph type="ftr" sz="quarter" idx="11"/>
          </p:nvPr>
        </p:nvSpPr>
        <p:spPr>
          <a:xfrm>
            <a:off x="504666" y="6986387"/>
            <a:ext cx="6670040" cy="202137"/>
          </a:xfrm>
        </p:spPr>
        <p:txBody>
          <a:bodyPr/>
          <a:lstStyle/>
          <a:p>
            <a:r>
              <a:rPr lang="en-US" sz="1000" dirty="0"/>
              <a:t>Other Database Objects</a:t>
            </a:r>
          </a:p>
        </p:txBody>
      </p:sp>
    </p:spTree>
    <p:extLst>
      <p:ext uri="{BB962C8B-B14F-4D97-AF65-F5344CB8AC3E}">
        <p14:creationId xmlns:p14="http://schemas.microsoft.com/office/powerpoint/2010/main" val="307678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2553</TotalTime>
  <Words>1253</Words>
  <Application>Microsoft Office PowerPoint</Application>
  <PresentationFormat>Custom</PresentationFormat>
  <Paragraphs>243</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Office Theme</vt:lpstr>
      <vt:lpstr>Other database objects</vt:lpstr>
      <vt:lpstr>DATABASE objects</vt:lpstr>
      <vt:lpstr>INDEXES</vt:lpstr>
      <vt:lpstr>INDEXES</vt:lpstr>
      <vt:lpstr>rowid</vt:lpstr>
      <vt:lpstr>rowid</vt:lpstr>
      <vt:lpstr>Creating INDEXES</vt:lpstr>
      <vt:lpstr>views</vt:lpstr>
      <vt:lpstr>Creating views</vt:lpstr>
      <vt:lpstr>Using a view</vt:lpstr>
      <vt:lpstr>Using a view</vt:lpstr>
      <vt:lpstr>triggers</vt:lpstr>
      <vt:lpstr>Creating triggers</vt:lpstr>
      <vt:lpstr>Creating triggers - example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222</cp:revision>
  <dcterms:modified xsi:type="dcterms:W3CDTF">2020-02-13T19:25:51Z</dcterms:modified>
</cp:coreProperties>
</file>