
<file path=META-INF/manifest.xml><?xml version="1.0" encoding="utf-8"?>
<manifest:manifest xmlns:manifest="urn:oasis:names:tc:opendocument:xmlns:manifest:1.0">
  <manifest:file-entry manifest:full-path="/" manifest:media-type="application/vnd.oasis.opendocument.presentation"/>
  <manifest:file-entry manifest:full-path="content.xml" manifest:media-type="text/xml"/>
  <manifest:file-entry manifest:full-path="media/image1.png" manifest:media-type="image/png"/>
  <manifest:file-entry manifest:full-path="media/image2.png" manifest:media-type="image/png"/>
  <manifest:file-entry manifest:full-path="media/image3.png" manifest:media-type="image/png"/>
  <manifest:file-entry manifest:full-path="media/image4.png" manifest:media-type="image/png"/>
  <manifest:file-entry manifest:full-path="media/image5.jpeg" manifest:media-type="image/jpeg"/>
  <manifest:file-entry manifest:full-path="media/image6.png" manifest:media-type="image/png"/>
  <manifest:file-entry manifest:full-path="media/image7.png" manifest:media-type="image/png"/>
  <manifest:file-entry manifest:full-path="media/image8.png" manifest:media-type="image/png"/>
  <manifest:file-entry manifest:full-path="media/image9.png" manifest:media-type="image/png"/>
  <manifest:file-entry manifest:full-path="media/image10.jfif" manifest:media-type="image/jpeg"/>
  <manifest:file-entry manifest:full-path="media/image11.jfif" manifest:media-type="image/jpeg"/>
  <manifest:file-entry manifest:full-path="media/image12.jfif" manifest:media-type="image/jpeg"/>
  <manifest:file-entry manifest:full-path="settings.xml" manifest:media-type="text/xml"/>
  <manifest:file-entry manifest:full-path="styles.xml" manifest:media-type="text/xml"/>
  <manifest:file-entry manifest:full-path="media/image13.png" manifest:media-type="image/png"/>
  <manifest:file-entry manifest:full-path="Thumbnails/thumbnail.png" manifest:media-type="image/png"/>
  <manifest:file-entry manifest:full-path="meta.xml" manifest:media-type="text/xml"/>
</manifest:manifest>
</file>

<file path=content.xml><?xml version="1.0" encoding="utf-8"?>
<office:document-content xmlns:dom="http://www.w3.org/2001/xml-events" xmlns:draw="urn:oasis:names:tc:opendocument:xmlns:drawing:1.0" xmlns:fo="urn:oasis:names:tc:opendocument:xmlns:xsl-fo-compatible:1.0" xmlns:presentation="urn:oasis:names:tc:opendocument:xmlns:presentation:1.0" xmlns:script="urn:oasis:names:tc:opendocument:xmlns:script: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automatic-styles>
    <style:style style:family="text" style:name="a660">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61">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63">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drawing-page" style:name="a665">
      <style:drawing-page-properties draw:fill="bitmap" draw:fill-image-name="a664"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graphic" style:name="a666" style:parent-style-name="Graphics">
      <style:graphic-properties draw:fill="none" draw:stroke="none"/>
    </style:style>
    <style:style style:family="graphic" style:name="a667" style:parent-style-name="Graphics">
      <style:graphic-properties draw:fill="none" draw:stroke="none"/>
    </style:style>
    <style:style style:family="graphic" style:name="a710">
      <style:graphic-properties fo:wrap-option="wrap" fo:padding-top="0.15833in" fo:padding-bottom="0.15833in" fo:padding-left="0.15833in" fo:padding-right="0.15833in" draw:textarea-vertical-align="middle" draw:textarea-horizontal-align="center" draw:fill="gradient" draw:fill-gradient-name="a709" draw:stroke="none" draw:shadow="visible" draw:shadow-offset-x="0in" draw:shadow-offset-y="0.04167in" draw:shadow-color="#000000" draw:shadow-opacity="60%" draw:auto-grow-width="false" draw:auto-grow-height="false"/>
      <style:paragraph-properties style:font-independent-line-spacing="true" style:writing-mode="lr-tb"/>
    </style:style>
    <style:style style:family="graphic" style:name="a668" style:parent-style-name="Graphics">
      <style:graphic-properties draw:fill="none" draw:stroke="none"/>
    </style:style>
    <style:style style:family="text" style:name="a711">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12">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80">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13">
      <style:paragraph-properties fo:line-height="90%" fo:text-align="center" style:tab-stop-distance="1.84722in" fo:margin-left="0in" fo:margin-right="0in" fo:text-indent="0in" fo:margin-top="0in" fo:margin-bottom="0.22222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81">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drawing-page" style:name="a782">
      <style:drawing-page-properties draw:fill="solid" draw:fill-color="#ffffff" draw:opacity="100%"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graphic" style:name="a715">
      <style:graphic-properties fo:wrap-option="wrap" fo:padding-top="0.15833in" fo:padding-bottom="0.15833in" fo:padding-left="0.15833in" fo:padding-right="0.15833in" draw:textarea-vertical-align="middle" draw:textarea-horizontal-align="center" draw:fill="gradient" draw:fill-gradient-name="a714" draw:stroke="none" draw:shadow="visible" draw:shadow-offset-x="0in" draw:shadow-offset-y="0.04167in" draw:shadow-color="#000000" draw:shadow-opacity="60%" draw:auto-grow-width="false" draw:auto-grow-height="false"/>
      <style:paragraph-properties style:font-independent-line-spacing="true" style:writing-mode="lr-tb"/>
    </style:style>
    <style:style style:family="graphic" style:name="a783" style:parent-style-name="Graphics">
      <style:graphic-properties draw:fill="none" fo:clip="rect(0in, 0in, 0in, 0.16549in)" draw:stroke="none" style:protect="position size"/>
    </style:style>
    <style:style style:family="text" style:name="a716">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784" style:parent-style-name="Graphics">
      <style:graphic-properties draw:fill="none" fo:clip="rect(0in, 0in, 0in, 0.92197in)" draw:stroke="none" style:protect="position size"/>
    </style:style>
    <style:style style:family="text" style:name="a717">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18">
      <style:paragraph-properties fo:line-height="90%" fo:text-align="center" style:tab-stop-distance="1.84722in" fo:margin-left="0in" fo:margin-right="0in" fo:text-indent="0in" fo:margin-top="0in" fo:margin-bottom="0.22222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86">
      <style:graphic-properties draw:fill="gradient" draw:fill-gradient-name="a785" draw:stroke="none" style:protect="position size"/>
    </style:style>
    <style:style style:family="graphic" style:name="a787" style:parent-style-name="Graphics">
      <style:graphic-properties draw:fill="none" fo:clip="rect(0.50348in, 0in, 0in, 0in)" draw:stroke="none" style:protect="position size"/>
    </style:style>
    <style:style style:family="graphic" style:name="a788" style:parent-style-name="Graphics">
      <style:graphic-properties draw:fill="none" fo:clip="rect(0in, 0in, 0.26298in, 0in)" draw:stroke="none" style:protect="position size"/>
    </style:style>
    <style:style style:family="text" style:name="a830">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789">
      <style:graphic-properties draw:fill="solid" draw:fill-color="#f5a408" draw:opacity="100%" draw:stroke="none" draw:shadow="visible" draw:shadow-offset-x="0in" draw:shadow-offset-y="0.02778in" draw:shadow-color="#000000" draw:shadow-opacity="45%" style:protect="position size"/>
    </style:style>
    <style:style style:family="text" style:name="a831">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2">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3">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4">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5">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6">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7">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8">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39">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70">
      <style:graphic-properties draw:fill="none" draw:stroke="solid" svg:stroke-width="0.01042in" svg:stroke-color="#f5a408" draw:marker-end="a669" svg:stroke-opacity="100%" svg:stroke-linecap="round"/>
    </style:style>
    <style:style style:family="graphic" style:name="a671" style:parent-style-name="Graphics">
      <style:graphic-properties draw:fill="none" draw:stroke="none"/>
    </style:style>
    <style:style style:family="drawing-page" style:name="a603">
      <style:drawing-page-properties draw:fill="bitmap" draw:fill-image-name="a602"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604">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73">
      <style:graphic-properties draw:fill="none" draw:stroke="solid" svg:stroke-width="0.01042in" svg:stroke-color="#f5a408" draw:marker-end="a672" svg:stroke-opacity="100%" svg:stroke-linecap="round"/>
    </style:style>
    <style:style style:family="paragraph" style:name="a605">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06">
      <style:graphic-properties fo:wrap-option="no-wrap" fo:padding-top="0.05in" fo:padding-bottom="0.05in" fo:padding-left="0.1in" fo:padding-right="0.1in" draw:textarea-vertical-align="top" draw:textarea-horizontal-align="left" draw:fill="none" draw:stroke="none" draw:auto-grow-width="true" draw:auto-grow-height="true"/>
      <style:paragraph-properties style:font-independent-line-spacing="true" style:writing-mode="lr-tb"/>
    </style:style>
    <style:style style:family="graphic" style:name="a675">
      <style:graphic-properties draw:fill="none" draw:stroke="solid" svg:stroke-width="0.01042in" svg:stroke-color="#f5a408" draw:marker-end="a674" svg:stroke-opacity="100%" svg:stroke-linecap="round"/>
    </style:style>
    <style:style style:family="text" style:name="a607">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76">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08">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7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09">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78">
      <style:graphic-properties fo:wrap-option="wrap" fo:padding-top="0.05in" fo:padding-bottom="0.05in" fo:padding-left="0.1in" fo:padding-right="0.1in" draw:textarea-vertical-align="middle" draw:textarea-horizontal-align="center" draw:fill="solid" draw:fill-color="#f5a408" draw:opacity="100%" draw:stroke="solid" svg:stroke-width="0.02083in" svg:stroke-color="#b47704" svg:stroke-opacity="100%" svg:stroke-linecap="round" draw:auto-grow-width="false" draw:auto-grow-height="false"/>
      <style:paragraph-properties style:font-independent-line-spacing="true" style:writing-mode="lr-tb"/>
    </style:style>
    <style:style style:family="graphic" style:name="a720">
      <style:graphic-properties fo:wrap-option="wrap" fo:padding-top="0.15833in" fo:padding-bottom="0.15833in" fo:padding-left="0.15833in" fo:padding-right="0.15833in" draw:textarea-vertical-align="middle" draw:textarea-horizontal-align="center" draw:fill="gradient" draw:fill-gradient-name="a719" draw:stroke="none" draw:shadow="visible" draw:shadow-offset-x="0in" draw:shadow-offset-y="0.04167in" draw:shadow-color="#000000" draw:shadow-opacity="60%" draw:auto-grow-width="false" draw:auto-grow-height="false"/>
      <style:paragraph-properties style:font-independent-line-spacing="true" style:writing-mode="lr-tb"/>
    </style:style>
    <style:style style:family="text" style:name="a679">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1">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90">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22">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23">
      <style:paragraph-properties fo:line-height="90%" fo:text-align="center" style:tab-stop-distance="1.84722in" fo:margin-left="0in" fo:margin-right="0in" fo:text-indent="0in" fo:margin-top="0in" fo:margin-bottom="0.22222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9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25">
      <style:graphic-properties fo:wrap-option="wrap" fo:padding-top="0.15833in" fo:padding-bottom="0.15833in" fo:padding-left="0.15833in" fo:padding-right="0.15833in" draw:textarea-vertical-align="middle" draw:textarea-horizontal-align="center" draw:fill="gradient" draw:fill-gradient-name="a724" draw:stroke="none" draw:shadow="visible" draw:shadow-offset-x="0in" draw:shadow-offset-y="0.04167in" draw:shadow-color="#000000" draw:shadow-opacity="60%" draw:auto-grow-width="false" draw:auto-grow-height="false"/>
      <style:paragraph-properties style:font-independent-line-spacing="true" style:writing-mode="lr-tb"/>
    </style:style>
    <style:style style:family="graphic" style:name="a793">
      <style:graphic-properties fo:wrap-option="wrap" fo:padding-top="0.05in" fo:padding-bottom="0.05in" fo:padding-left="0.1in" fo:padding-right="0.1in" draw:textarea-vertical-align="middle" draw:textarea-horizontal-align="center" draw:fill="bitmap" draw:fill-image-name="a792" style:repeat="stretch" draw:stroke="none" draw:auto-grow-width="false" draw:auto-grow-height="false" style:protect="position size"/>
      <style:paragraph-properties style:font-independent-line-spacing="true" style:writing-mode="lr-tb"/>
    </style:style>
    <style:style style:family="graphic" style:name="a726">
      <style:graphic-properties/>
    </style:style>
    <style:style style:family="graphic" style:name="a794">
      <style:graphic-properties draw:fill="solid" draw:fill-color="#f5a408" draw:opacity="100%" draw:stroke="none" draw:shadow="visible" draw:shadow-offset-x="0in" draw:shadow-offset-y="0.02778in" draw:shadow-color="#000000" draw:shadow-opacity="45%" style:protect="position size"/>
    </style:style>
    <style:style style:family="text" style:name="a795">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728">
      <style:drawing-page-properties draw:fill="bitmap" draw:fill-image-name="a727"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aragraph" style:name="a796">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29">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797">
      <style:graphic-properties fo:wrap-option="wrap" fo:padding-top="0.05in" fo:padding-bottom="0.05in" fo:padding-left="0.1in" fo:padding-right="0.1in" draw:textarea-vertical-align="middle" draw:textarea-horizontal-align="center" draw:fill="solid" draw:fill-color="#ffffff" draw:opacity="20%" draw:stroke="none" draw:auto-grow-width="false" draw:auto-grow-height="false" style:protect="position size"/>
      <style:paragraph-properties style:font-independent-line-spacing="true" style:writing-mode="lr-tb"/>
    </style:style>
    <style:style style:family="graphic" style:name="a798">
      <style:graphic-properties draw:fill="none" draw:stroke="none" style:protect="position size"/>
    </style:style>
    <style:style style:family="paragraph" style:name="a840">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99">
      <style:text-properties fo:font-variant="normal" fo:text-transform="none" fo:color="#ffffff"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1">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2">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3">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4">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5">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6">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7">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8">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49">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10">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11">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paragraph" style:name="a680">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12">
      <style:text-properties fo:font-variant="normal" fo:text-transform="none" fo:color="#ffffff" style:text-line-through-type="none" style:text-line-through-style="none" style:text-line-through-width="auto" style:text-line-through-color="font-color" style:text-position="0% 100%" fo:font-family="Century Gothic" fo:font-size="0.66667in" style:font-size-asian="0.66667in" style:font-size-complex="0.6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81">
      <style:graphic-properties fo:wrap-option="wrap" fo:padding-top="0.05in" fo:padding-bottom="0.05in" fo:padding-left="0.1in" fo:padding-right="0.1in" draw:textarea-vertical-align="middle" draw:textarea-horizontal-align="center" draw:fill="solid" draw:fill-color="#f5a408" draw:opacity="100%" draw:stroke="solid" svg:stroke-width="0.02083in" svg:stroke-color="#b47704" svg:stroke-opacity="100%" svg:stroke-linecap="round" draw:auto-grow-width="false" draw:auto-grow-height="false"/>
      <style:paragraph-properties style:font-independent-line-spacing="true" style:writing-mode="lr-tb"/>
    </style:style>
    <style:style style:family="text" style:name="a613">
      <style:text-properties fo:font-variant="normal" fo:text-transform="none" fo:color="#ffffff" style:text-line-through-type="none" style:text-line-through-style="none" style:text-line-through-width="auto" style:text-line-through-color="font-color" style:text-position="0% 100%" fo:font-family="Century Gothic" fo:font-size="0.66667in" style:font-size-asian="0.66667in" style:font-size-complex="0.6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82">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14">
      <style:text-properties fo:font-variant="normal" fo:text-transform="none" fo:color="#ffffff" style:text-line-through-type="none" style:text-line-through-style="none" style:text-line-through-width="auto" style:text-line-through-color="font-color" style:text-position="0% 100%" fo:font-family="Century Gothic" fo:font-size="0.66667in" style:font-size-asian="0.66667in" style:font-size-complex="0.6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8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15">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84">
      <style:graphic-properties fo:wrap-option="wrap" fo:padding-top="0.05in" fo:padding-bottom="0.05in" fo:padding-left="0.1in" fo:padding-right="0.1in" draw:textarea-vertical-align="middle" draw:textarea-horizontal-align="center" draw:fill="solid" draw:fill-color="#f5a408" draw:opacity="100%" draw:stroke="solid" svg:stroke-width="0.02083in" svg:stroke-color="#b47704" svg:stroke-opacity="100%" svg:stroke-linecap="round" draw:auto-grow-width="false" draw:auto-grow-height="false"/>
      <style:paragraph-properties style:font-independent-line-spacing="true" style:writing-mode="lr-tb"/>
    </style:style>
    <style:style style:family="graphic" style:name="a616">
      <style:graphic-properties fo:wrap-option="no-wrap" fo:padding-top="0.05in" fo:padding-bottom="0.05in" fo:padding-left="0.1in" fo:padding-right="0.1in" draw:textarea-vertical-align="top" draw:textarea-horizontal-align="left" draw:fill="none" draw:stroke="none" draw:auto-grow-width="true" draw:auto-grow-height="true"/>
      <style:paragraph-properties style:font-independent-line-spacing="true" style:writing-mode="lr-tb"/>
    </style:style>
    <style:style style:family="text" style:name="a685">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86">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618">
      <style:drawing-page-properties draw:fill="bitmap" draw:fill-image-name="a617" style:repeat="stretch" presentation:visibility="visible" draw:background-size="border" presentation:background-objects-visible="true" presentation:background-visible="false" presentation:display-header="false" presentation:display-footer="false" presentation:display-page-number="false" presentation:display-date-time="false"/>
    </style:style>
    <style:style style:family="graphic" style:name="a687">
      <style:graphic-properties fo:wrap-option="wrap" fo:padding-top="0.05in" fo:padding-bottom="0.05in" fo:padding-left="0.1in" fo:padding-right="0.1in" draw:textarea-vertical-align="middle" draw:textarea-horizontal-align="center" draw:fill="solid" draw:fill-color="#f5a408" draw:opacity="100%" draw:stroke="solid" svg:stroke-width="0.02083in" svg:stroke-color="#b47704" svg:stroke-opacity="100%" svg:stroke-linecap="round" draw:auto-grow-width="false" draw:auto-grow-height="false"/>
      <style:paragraph-properties style:font-independent-line-spacing="true" style:writing-mode="lr-tb"/>
    </style:style>
    <style:style style:family="graphic" style:name="a619" style:parent-style-name="Graphics">
      <style:graphic-properties draw:fill="none" fo:clip="rect(0in, 0in, 0in, 0.16549in)" draw:stroke="none" style:protect="position size"/>
    </style:style>
    <style:style style:family="text" style:name="a730">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689">
      <style:drawing-page-properties draw:fill="bitmap" draw:fill-image-name="a688"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731">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3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33">
      <style:graphic-properties fo:wrap-option="no-wrap" fo:padding-top="0.05in" fo:padding-bottom="0.05in" fo:padding-left="0.1in" fo:padding-right="0.1in" draw:textarea-vertical-align="top" draw:textarea-horizontal-align="center" draw:fill="none" draw:stroke="none" draw:auto-grow-width="true" draw:auto-grow-height="true"/>
      <style:paragraph-properties style:font-independent-line-spacing="true" style:writing-mode="lr-tb"/>
    </style:style>
    <style:style style:family="text" style:name="a734">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5">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6">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37">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38">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39">
      <style:graphic-properties fo:wrap-option="no-wrap" fo:padding-top="0.05in" fo:padding-bottom="0.05in" fo:padding-left="0.1in" fo:padding-right="0.1in" draw:textarea-vertical-align="top" draw:textarea-horizontal-align="left" draw:fill="none" draw:stroke="none" draw:auto-grow-width="true" draw:auto-grow-height="true"/>
      <style:paragraph-properties style:font-independent-line-spacing="true" style:writing-mode="lr-tb"/>
    </style:style>
    <style:style style:family="text" style:name="a850">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1">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2">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3">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4">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5">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6">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7">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8">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59">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20" style:parent-style-name="Graphics">
      <style:graphic-properties draw:fill="none" fo:clip="rect(0in, 0in, 0in, 0.92197in)" draw:stroke="none" style:protect="position size"/>
    </style:style>
    <style:style style:family="graphic" style:name="a622">
      <style:graphic-properties draw:fill="gradient" draw:fill-gradient-name="a621" draw:stroke="none" style:protect="position size"/>
    </style:style>
    <style:style style:family="text" style:name="a690">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23" style:parent-style-name="Graphics">
      <style:graphic-properties draw:fill="none" fo:clip="rect(0.50348in, 0in, 0in, 0in)" draw:stroke="none" style:protect="position size"/>
    </style:style>
    <style:style style:family="paragraph" style:name="a69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24" style:parent-style-name="Graphics">
      <style:graphic-properties draw:fill="none" fo:clip="rect(0in, 0in, 0.26298in, 0in)" draw:stroke="none" style:protect="position size"/>
    </style:style>
    <style:style style:family="graphic" style:name="a692">
      <style:graphic-properties fo:wrap-option="no-wrap" fo:padding-top="0.05in" fo:padding-bottom="0.05in" fo:padding-left="0.1in" fo:padding-right="0.1in" draw:textarea-vertical-align="middle" draw:textarea-horizontal-align="center" draw:fill="none" draw:stroke="none" draw:auto-grow-width="true" draw:auto-grow-height="true"/>
      <style:paragraph-properties style:font-independent-line-spacing="true" style:writing-mode="lr-tb"/>
    </style:style>
    <style:style style:family="graphic" style:name="a625">
      <style:graphic-properties draw:fill="solid" draw:fill-color="#f5a408" draw:opacity="100%" draw:stroke="none" draw:shadow="visible" draw:shadow-offset-x="0in" draw:shadow-offset-y="0.02778in" draw:shadow-color="#000000" draw:shadow-opacity="45%" style:protect="position size"/>
    </style:style>
    <style:style style:family="text" style:name="a693">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6">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94">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627">
      <style:paragraph-properties fo:line-height="100%" fo:text-align="left" style:tab-stop-distance="0.5in" fo:margin-left="0in" fo:margin-right="0in" fo:text-indent="0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95">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graphic" style:name="a628">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696">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29">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97">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740" style:parent-style-name="Graphics">
      <style:graphic-properties draw:fill="none" draw:stroke="none"/>
    </style:style>
    <style:style style:family="paragraph" style:name="a698">
      <style:paragraph-properties fo:line-height="90%" fo:text-align="center" style:tab-stop-distance="1.84722in" fo:margin-left="0in" fo:margin-right="0in" fo:text-indent="0in" fo:margin-top="0in" fo:margin-bottom="0.22222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41" style:parent-style-name="Graphics">
      <style:graphic-properties draw:fill="none" draw:stroke="none"/>
    </style:style>
    <style:style style:family="text" style:name="a742">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43">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44">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text" style:name="a745">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46">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47">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drawing-page" style:name="a749">
      <style:drawing-page-properties draw:fill="bitmap" draw:fill-image-name="a748"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860">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61">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62">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63">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64">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65">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866">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630">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32">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633">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3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35">
      <style:graphic-properties fo:wrap-option="wrap" fo:padding-top="0.05in" fo:padding-bottom="0.05in" fo:padding-left="0.1in" fo:padding-right="0.1in" draw:textarea-vertical-align="middle" draw:textarea-horizontal-align="center" draw:fill="solid" draw:fill-color="#ffffff" draw:opacity="20%" draw:stroke="none" draw:auto-grow-width="false" draw:auto-grow-height="false" style:protect="position size"/>
      <style:paragraph-properties style:font-independent-line-spacing="true" style:writing-mode="lr-tb"/>
    </style:style>
    <style:style style:family="text" style:name="a636">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3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38">
      <style:graphic-properties fo:wrap-option="wrap" fo:padding-top="0.05in" fo:padding-bottom="0.05in" fo:padding-left="0.1in" fo:padding-right="0.1in" draw:textarea-vertical-align="middle" draw:textarea-horizontal-align="center" draw:fill="solid" draw:fill-color="#ffffff" draw:opacity="100%" draw:stroke="none" draw:auto-grow-width="false" draw:auto-grow-height="false" style:protect="position size"/>
      <style:paragraph-properties style:font-independent-line-spacing="true" style:writing-mode="lr-tb"/>
    </style:style>
    <style:style style:family="graphic" style:name="a639">
      <style:graphic-properties draw:fill="solid" draw:fill-color="#ffffff" draw:opacity="100%" draw:stroke="none" style:protect="position size"/>
    </style:style>
    <style:style style:family="text" style:name="a750">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5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52">
      <style:graphic-properties fo:wrap-option="no-wrap" fo:padding-top="0.05in" fo:padding-bottom="0.05in" fo:padding-left="0.1in" fo:padding-right="0.1in" draw:textarea-vertical-align="top" draw:textarea-horizontal-align="center" draw:fill="none" draw:stroke="none" draw:auto-grow-width="true" draw:auto-grow-height="true"/>
      <style:paragraph-properties style:font-independent-line-spacing="true" style:writing-mode="lr-tb"/>
    </style:style>
    <style:style style:family="text" style:name="a753">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54">
      <style:paragraph-properties fo:line-height="2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56">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58">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00">
      <style:paragraph-properties fo:line-height="100%" fo:text-align="left" style:tab-stop-distance="0.5in" fo:margin-left="0in" fo:margin-right="0in" fo:text-indent="0in" fo:margin-top="0in" fo:margin-bottom="0.08333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59">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801">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802">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03">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04">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05">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06">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07">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08">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09">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640" style:parent-style-name="Graphics">
      <style:graphic-properties draw:fill="none" fo:clip="rect(0.57142in, 0.74775in, 0.75242in, 0.29512in)" draw:stroke="none"/>
    </style:style>
    <style:style style:family="graphic" style:name="a641">
      <style:graphic-properties draw:fill="solid" draw:fill-color="#f5a408" draw:opacity="100%" draw:stroke="none" draw:shadow="visible" draw:shadow-offset-x="0in" draw:shadow-offset-y="0.02778in" draw:shadow-color="#000000" draw:shadow-opacity="45%" style:protect="position size"/>
    </style:style>
    <style:style style:family="drawing-page" style:name="a643">
      <style:drawing-page-properties draw:fill="bitmap" draw:fill-image-name="a642"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644">
      <style:text-properties fo:font-variant="normal" fo:text-transform="none" fo:color="#ffffff" style:text-line-through-type="none" style:text-line-through-style="none" style:text-line-through-width="auto" style:text-line-through-color="font-color" style:text-position="0% 100%" fo:font-family="Century Gothic" fo:font-size="0.44444in" style:font-size-asian="0.44444in" style:font-size-complex="0.44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4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646">
      <style:graphic-properties fo:wrap-option="no-wrap" fo:padding-top="0.05in" fo:padding-bottom="0.05in" fo:padding-left="0.1in" fo:padding-right="0.1in" draw:textarea-vertical-align="top" draw:textarea-horizontal-align="center" draw:fill="none" draw:stroke="none" draw:auto-grow-width="true" draw:auto-grow-height="true"/>
      <style:paragraph-properties style:font-independent-line-spacing="true" style:writing-mode="lr-tb"/>
    </style:style>
    <style:style style:family="text" style:name="a647">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48">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6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61">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62">
      <style:paragraph-properties fo:line-height="2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64">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65">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66">
      <style:paragraph-properties fo:line-height="2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68">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0">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69">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1">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2">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3">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4">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5">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6">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7">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8">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19">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0">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51">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53">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54">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56">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657">
      <style:paragraph-properties fo:line-height="1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00">
      <style:graphic-properties fo:wrap-option="wrap" fo:padding-top="0.15833in" fo:padding-bottom="0.15833in" fo:padding-left="0.15833in" fo:padding-right="0.15833in" draw:textarea-vertical-align="middle" draw:textarea-horizontal-align="center" draw:fill="gradient" draw:fill-gradient-name="a699" draw:stroke="none" draw:shadow="visible" draw:shadow-offset-x="0in" draw:shadow-offset-y="0.04167in" draw:shadow-color="#000000" draw:shadow-opacity="60%" draw:auto-grow-width="false" draw:auto-grow-height="false"/>
      <style:paragraph-properties style:font-independent-line-spacing="true" style:writing-mode="lr-tb"/>
    </style:style>
    <style:style style:family="text" style:name="a701">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59">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02">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03">
      <style:paragraph-properties fo:line-height="90%" fo:text-align="center" style:tab-stop-distance="1.84722in" fo:margin-left="0in" fo:margin-right="0in" fo:text-indent="0in" fo:margin-top="0in" fo:margin-bottom="0.22222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71">
      <style:paragraph-properties fo:line-height="2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05">
      <style:graphic-properties fo:wrap-option="wrap" fo:padding-top="0.15833in" fo:padding-bottom="0.15833in" fo:padding-left="0.15833in" fo:padding-right="0.15833in" draw:textarea-vertical-align="middle" draw:textarea-horizontal-align="center" draw:fill="gradient" draw:fill-gradient-name="a704" draw:stroke="none" draw:shadow="visible" draw:shadow-offset-x="0in" draw:shadow-offset-y="0.04167in" draw:shadow-color="#000000" draw:shadow-opacity="60%" draw:auto-grow-width="false" draw:auto-grow-height="false"/>
      <style:paragraph-properties style:font-independent-line-spacing="true" style:writing-mode="lr-tb"/>
    </style:style>
    <style:style style:family="text" style:name="a773">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06">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4">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07">
      <style:text-properties fo:font-variant="normal" fo:text-transform="none" fo:color="#ffffff" style:text-line-through-type="none" style:text-line-through-style="none" style:text-line-through-width="auto" style:text-line-through-color="font-color" style:text-position="0% 100%" fo:font-family="Century Gothic" fo:font-size="0.52778in" style:font-size-asian="0.52778in" style:font-size-complex="0.52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75">
      <style:paragraph-properties fo:line-height="200%" fo:text-align="left" style:tab-stop-distance="1in" fo:margin-left="0.375in" fo:margin-right="0in" fo:text-indent="-0.375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708">
      <style:paragraph-properties fo:line-height="90%" fo:text-align="center" style:tab-stop-distance="1.84722in" fo:margin-left="0in" fo:margin-right="0in" fo:text-indent="0in" fo:margin-top="0in" fo:margin-bottom="0.22222in" style:punctuation-wrap="hanging" style:vertical-align="auto">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777">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graphic" style:name="a778" style:parent-style-name="Graphics">
      <style:graphic-properties draw:fill="none" draw:stroke="none"/>
    </style:style>
    <style:style style:family="text" style:name="a820">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779">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21">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22">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823">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24">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25">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26">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27">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28">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29">
      <style:text-properties fo:font-variant="normal" fo:text-transform="none" fo:color="#000000" style:text-line-through-type="none" style:text-line-through-style="none" style:text-line-through-width="auto" style:text-line-through-color="font-color" style:text-position="0% 100%" fo:font-family="Century Gothic" fo:font-size="0.25in" style:font-size-asian="0.25in" style:font-size-complex="0.2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text:list-style style:name="a652">
      <text:list-level-style-number text:level="1" style:num-format="1" style:num-suffix=".">
        <style:list-level-properties text:space-before="0in" text:min-label-width="0.375in"/>
        <style:text-properties fo:font-family="Century Gothic" fo:font-size="100%"/>
      </text:list-level-style-number>
      <text:list-level-style-number text:level="2" style:num-format="1" style:num-suffix=".">
        <style:list-level-properties text:space-before="0.5in" text:min-label-width="0.375in"/>
        <style:text-properties fo:font-family="Century Gothic" fo:font-size="100%"/>
      </text:list-level-style-number>
      <text:list-level-style-number text:level="3" style:num-format="1" style:num-suffix=".">
        <style:list-level-properties text:space-before="1in" text:min-label-width="0.375in"/>
        <style:text-properties fo:font-family="Century Gothic" fo:font-size="100%"/>
      </text:list-level-style-number>
      <text:list-level-style-number text:level="4" style:num-format="1" style:num-suffix=".">
        <style:list-level-properties text:space-before="1.5in" text:min-label-width="0.375in"/>
        <style:text-properties fo:font-family="Century Gothic" fo:font-size="100%"/>
      </text:list-level-style-number>
      <text:list-level-style-number text:level="5" style:num-format="1" style:num-suffix=".">
        <style:list-level-properties text:space-before="2in" text:min-label-width="0.375in"/>
        <style:text-properties fo:font-family="Century Gothic" fo:font-size="100%"/>
      </text:list-level-style-number>
      <text:list-level-style-number text:level="6" style:num-format="1" style:num-suffix=".">
        <style:list-level-properties text:space-before="2.5in" text:min-label-width="0.375in"/>
        <style:text-properties fo:font-family="Century Gothic" fo:font-size="100%"/>
      </text:list-level-style-number>
      <text:list-level-style-number text:level="7" style:num-format="1" style:num-suffix=".">
        <style:list-level-properties text:space-before="3in" text:min-label-width="0.375in"/>
        <style:text-properties fo:font-family="Century Gothic" fo:font-size="100%"/>
      </text:list-level-style-number>
      <text:list-level-style-number text:level="8" style:num-format="1" style:num-suffix=".">
        <style:list-level-properties text:space-before="3.5in" text:min-label-width="0.375in"/>
        <style:text-properties fo:font-family="Century Gothic" fo:font-size="100%"/>
      </text:list-level-style-number>
      <text:list-level-style-number text:level="9" style:num-format="1" style:num-suffix=".">
        <style:list-level-properties text:space-before="4in" text:min-label-width="0.375in"/>
        <style:text-properties fo:font-family="Century Gothic" fo:font-size="100%"/>
      </text:list-level-style-number>
    </text:list-style>
    <text:list-style style:name="a772">
      <text:list-level-style-number text:level="1" style:num-format="1" style:num-suffix=".">
        <style:list-level-properties text:space-before="0in" text:min-label-width="0.375in"/>
        <style:text-properties fo:font-size="100%"/>
      </text:list-level-style-number>
      <text:list-level-style-number text:level="2" style:num-format="1" style:num-suffix=".">
        <style:list-level-properties text:space-before="0.5in" text:min-label-width="0.375in"/>
        <style:text-properties fo:font-size="100%"/>
      </text:list-level-style-number>
      <text:list-level-style-number text:level="3" style:num-format="1" style:num-suffix=".">
        <style:list-level-properties text:space-before="1in" text:min-label-width="0.375in"/>
        <style:text-properties fo:font-size="100%"/>
      </text:list-level-style-number>
      <text:list-level-style-number text:level="4" style:num-format="1" style:num-suffix=".">
        <style:list-level-properties text:space-before="1.5in" text:min-label-width="0.375in"/>
        <style:text-properties fo:font-size="100%"/>
      </text:list-level-style-number>
      <text:list-level-style-number text:level="5" style:num-format="1" style:num-suffix=".">
        <style:list-level-properties text:space-before="2in" text:min-label-width="0.375in"/>
        <style:text-properties fo:font-size="100%"/>
      </text:list-level-style-number>
      <text:list-level-style-number text:level="6" style:num-format="1" style:num-suffix=".">
        <style:list-level-properties text:space-before="2.5in" text:min-label-width="0.375in"/>
        <style:text-properties fo:font-size="100%"/>
      </text:list-level-style-number>
      <text:list-level-style-number text:level="7" style:num-format="1" style:num-suffix=".">
        <style:list-level-properties text:space-before="3in" text:min-label-width="0.375in"/>
        <style:text-properties fo:font-size="100%"/>
      </text:list-level-style-number>
      <text:list-level-style-number text:level="8" style:num-format="1" style:num-suffix=".">
        <style:list-level-properties text:space-before="3.5in" text:min-label-width="0.375in"/>
        <style:text-properties fo:font-size="100%"/>
      </text:list-level-style-number>
      <text:list-level-style-number text:level="9" style:num-format="1" style:num-suffix=".">
        <style:list-level-properties text:space-before="4in" text:min-label-width="0.375in"/>
        <style:text-properties fo:font-size="100%"/>
      </text:list-level-style-number>
    </text:list-style>
    <text:list-style style:name="a767">
      <text:list-level-style-number text:level="1" style:num-format="1" style:num-suffix=".">
        <style:list-level-properties text:space-before="0in" text:min-label-width="0.375in"/>
        <style:text-properties fo:font-size="100%"/>
      </text:list-level-style-number>
      <text:list-level-style-number text:level="2" style:num-format="1" style:num-suffix=".">
        <style:list-level-properties text:space-before="0.5in" text:min-label-width="0.375in"/>
        <style:text-properties fo:font-size="100%"/>
      </text:list-level-style-number>
      <text:list-level-style-number text:level="3" style:num-format="1" style:num-suffix=".">
        <style:list-level-properties text:space-before="1in" text:min-label-width="0.375in"/>
        <style:text-properties fo:font-size="100%"/>
      </text:list-level-style-number>
      <text:list-level-style-number text:level="4" style:num-format="1" style:num-suffix=".">
        <style:list-level-properties text:space-before="1.5in" text:min-label-width="0.375in"/>
        <style:text-properties fo:font-size="100%"/>
      </text:list-level-style-number>
      <text:list-level-style-number text:level="5" style:num-format="1" style:num-suffix=".">
        <style:list-level-properties text:space-before="2in" text:min-label-width="0.375in"/>
        <style:text-properties fo:font-size="100%"/>
      </text:list-level-style-number>
      <text:list-level-style-number text:level="6" style:num-format="1" style:num-suffix=".">
        <style:list-level-properties text:space-before="2.5in" text:min-label-width="0.375in"/>
        <style:text-properties fo:font-size="100%"/>
      </text:list-level-style-number>
      <text:list-level-style-number text:level="7" style:num-format="1" style:num-suffix=".">
        <style:list-level-properties text:space-before="3in" text:min-label-width="0.375in"/>
        <style:text-properties fo:font-size="100%"/>
      </text:list-level-style-number>
      <text:list-level-style-number text:level="8" style:num-format="1" style:num-suffix=".">
        <style:list-level-properties text:space-before="3.5in" text:min-label-width="0.375in"/>
        <style:text-properties fo:font-size="100%"/>
      </text:list-level-style-number>
      <text:list-level-style-number text:level="9" style:num-format="1" style:num-suffix=".">
        <style:list-level-properties text:space-before="4in" text:min-label-width="0.375in"/>
        <style:text-properties fo:font-size="100%"/>
      </text:list-level-style-number>
    </text:list-style>
    <text:list-style style:name="a755">
      <text:list-level-style-number text:level="1" style:num-format="1" style:num-suffix=".">
        <style:list-level-properties text:space-before="0in" text:min-label-width="0.375in"/>
        <style:text-properties fo:font-size="100%"/>
      </text:list-level-style-number>
      <text:list-level-style-number text:level="2" style:num-format="1" style:num-suffix=".">
        <style:list-level-properties text:space-before="0.5in" text:min-label-width="0.375in"/>
        <style:text-properties fo:font-size="100%"/>
      </text:list-level-style-number>
      <text:list-level-style-number text:level="3" style:num-format="1" style:num-suffix=".">
        <style:list-level-properties text:space-before="1in" text:min-label-width="0.375in"/>
        <style:text-properties fo:font-size="100%"/>
      </text:list-level-style-number>
      <text:list-level-style-number text:level="4" style:num-format="1" style:num-suffix=".">
        <style:list-level-properties text:space-before="1.5in" text:min-label-width="0.375in"/>
        <style:text-properties fo:font-size="100%"/>
      </text:list-level-style-number>
      <text:list-level-style-number text:level="5" style:num-format="1" style:num-suffix=".">
        <style:list-level-properties text:space-before="2in" text:min-label-width="0.375in"/>
        <style:text-properties fo:font-size="100%"/>
      </text:list-level-style-number>
      <text:list-level-style-number text:level="6" style:num-format="1" style:num-suffix=".">
        <style:list-level-properties text:space-before="2.5in" text:min-label-width="0.375in"/>
        <style:text-properties fo:font-size="100%"/>
      </text:list-level-style-number>
      <text:list-level-style-number text:level="7" style:num-format="1" style:num-suffix=".">
        <style:list-level-properties text:space-before="3in" text:min-label-width="0.375in"/>
        <style:text-properties fo:font-size="100%"/>
      </text:list-level-style-number>
      <text:list-level-style-number text:level="8" style:num-format="1" style:num-suffix=".">
        <style:list-level-properties text:space-before="3.5in" text:min-label-width="0.375in"/>
        <style:text-properties fo:font-size="100%"/>
      </text:list-level-style-number>
      <text:list-level-style-number text:level="9" style:num-format="1" style:num-suffix=".">
        <style:list-level-properties text:space-before="4in" text:min-label-width="0.375in"/>
        <style:text-properties fo:font-size="100%"/>
      </text:list-level-style-number>
    </text:list-style>
    <text:list-style style:name="a649">
      <text:list-level-style-number text:level="1" style:num-format="1" style:num-suffix=".">
        <style:list-level-properties text:space-before="0in" text:min-label-width="0.375in"/>
        <style:text-properties fo:font-family="Century Gothic" fo:font-size="100%"/>
      </text:list-level-style-number>
      <text:list-level-style-number text:level="2" style:num-format="1" style:num-suffix=".">
        <style:list-level-properties text:space-before="0.5in" text:min-label-width="0.375in"/>
        <style:text-properties fo:font-family="Century Gothic" fo:font-size="100%"/>
      </text:list-level-style-number>
      <text:list-level-style-number text:level="3" style:num-format="1" style:num-suffix=".">
        <style:list-level-properties text:space-before="1in" text:min-label-width="0.375in"/>
        <style:text-properties fo:font-family="Century Gothic" fo:font-size="100%"/>
      </text:list-level-style-number>
      <text:list-level-style-number text:level="4" style:num-format="1" style:num-suffix=".">
        <style:list-level-properties text:space-before="1.5in" text:min-label-width="0.375in"/>
        <style:text-properties fo:font-family="Century Gothic" fo:font-size="100%"/>
      </text:list-level-style-number>
      <text:list-level-style-number text:level="5" style:num-format="1" style:num-suffix=".">
        <style:list-level-properties text:space-before="2in" text:min-label-width="0.375in"/>
        <style:text-properties fo:font-family="Century Gothic" fo:font-size="100%"/>
      </text:list-level-style-number>
      <text:list-level-style-number text:level="6" style:num-format="1" style:num-suffix=".">
        <style:list-level-properties text:space-before="2.5in" text:min-label-width="0.375in"/>
        <style:text-properties fo:font-family="Century Gothic" fo:font-size="100%"/>
      </text:list-level-style-number>
      <text:list-level-style-number text:level="7" style:num-format="1" style:num-suffix=".">
        <style:list-level-properties text:space-before="3in" text:min-label-width="0.375in"/>
        <style:text-properties fo:font-family="Century Gothic" fo:font-size="100%"/>
      </text:list-level-style-number>
      <text:list-level-style-number text:level="8" style:num-format="1" style:num-suffix=".">
        <style:list-level-properties text:space-before="3.5in" text:min-label-width="0.375in"/>
        <style:text-properties fo:font-family="Century Gothic" fo:font-size="100%"/>
      </text:list-level-style-number>
      <text:list-level-style-number text:level="9" style:num-format="1" style:num-suffix=".">
        <style:list-level-properties text:space-before="4in" text:min-label-width="0.375in"/>
        <style:text-properties fo:font-family="Century Gothic" fo:font-size="100%"/>
      </text:list-level-style-number>
    </text:list-style>
    <text:list-style style:name="a631">
      <text:list-level-style-bullet text:level="1" text:bullet-char="">
        <style:list-level-properties text:space-before="0in"/>
        <style:text-properties fo:color="#f5a408" fo:font-family="Wingdings 3" style:font-charset="x-symbol" fo:font-size="80%"/>
      </text:list-level-style-bullet>
      <text:list-level-style-bullet text:level="2" text:bullet-char="">
        <style:list-level-properties text:space-before="0.5in"/>
        <style:text-properties fo:color="#f5a408" fo:font-family="Wingdings 3" style:font-charset="x-symbol" fo:font-size="80%"/>
      </text:list-level-style-bullet>
      <text:list-level-style-bullet text:level="3" text:bullet-char="">
        <style:list-level-properties text:space-before="1in"/>
        <style:text-properties fo:color="#f5a408" fo:font-family="Wingdings 3" style:font-charset="x-symbol" fo:font-size="80%"/>
      </text:list-level-style-bullet>
      <text:list-level-style-bullet text:level="4" text:bullet-char="">
        <style:list-level-properties text:space-before="1.5in"/>
        <style:text-properties fo:color="#f5a408" fo:font-family="Wingdings 3" style:font-charset="x-symbol" fo:font-size="80%"/>
      </text:list-level-style-bullet>
      <text:list-level-style-bullet text:level="5" text:bullet-char="">
        <style:list-level-properties text:space-before="2in"/>
        <style:text-properties fo:color="#f5a408" fo:font-family="Wingdings 3" style:font-charset="x-symbol" fo:font-size="80%"/>
      </text:list-level-style-bullet>
      <text:list-level-style-bullet text:level="6" text:bullet-char="">
        <style:list-level-properties text:space-before="2.5in"/>
        <style:text-properties fo:color="#f5a408" fo:font-family="Wingdings 3" style:font-charset="x-symbol" fo:font-size="80%"/>
      </text:list-level-style-bullet>
      <text:list-level-style-bullet text:level="7" text:bullet-char="">
        <style:list-level-properties text:space-before="3in"/>
        <style:text-properties fo:color="#f5a408" fo:font-family="Wingdings 3" style:font-charset="x-symbol" fo:font-size="80%"/>
      </text:list-level-style-bullet>
      <text:list-level-style-bullet text:level="8" text:bullet-char="">
        <style:list-level-properties text:space-before="3.5in"/>
        <style:text-properties fo:color="#f5a408" fo:font-family="Wingdings 3" style:font-charset="x-symbol" fo:font-size="80%"/>
      </text:list-level-style-bullet>
      <text:list-level-style-bullet text:level="9" text:bullet-char="">
        <style:list-level-properties text:space-before="4in"/>
        <style:text-properties fo:color="#f5a408" fo:font-family="Wingdings 3" style:font-charset="x-symbol" fo:font-size="80%"/>
      </text:list-level-style-bullet>
    </text:list-style>
    <text:list-style style:name="a763">
      <text:list-level-style-number text:level="1" style:num-format="1" style:num-suffix=".">
        <style:list-level-properties text:space-before="0in" text:min-label-width="0.375in"/>
        <style:text-properties fo:font-size="100%"/>
      </text:list-level-style-number>
      <text:list-level-style-number text:level="2" style:num-format="1" style:num-suffix=".">
        <style:list-level-properties text:space-before="0.5in" text:min-label-width="0.375in"/>
        <style:text-properties fo:font-size="100%"/>
      </text:list-level-style-number>
      <text:list-level-style-number text:level="3" style:num-format="1" style:num-suffix=".">
        <style:list-level-properties text:space-before="1in" text:min-label-width="0.375in"/>
        <style:text-properties fo:font-size="100%"/>
      </text:list-level-style-number>
      <text:list-level-style-number text:level="4" style:num-format="1" style:num-suffix=".">
        <style:list-level-properties text:space-before="1.5in" text:min-label-width="0.375in"/>
        <style:text-properties fo:font-size="100%"/>
      </text:list-level-style-number>
      <text:list-level-style-number text:level="5" style:num-format="1" style:num-suffix=".">
        <style:list-level-properties text:space-before="2in" text:min-label-width="0.375in"/>
        <style:text-properties fo:font-size="100%"/>
      </text:list-level-style-number>
      <text:list-level-style-number text:level="6" style:num-format="1" style:num-suffix=".">
        <style:list-level-properties text:space-before="2.5in" text:min-label-width="0.375in"/>
        <style:text-properties fo:font-size="100%"/>
      </text:list-level-style-number>
      <text:list-level-style-number text:level="7" style:num-format="1" style:num-suffix=".">
        <style:list-level-properties text:space-before="3in" text:min-label-width="0.375in"/>
        <style:text-properties fo:font-size="100%"/>
      </text:list-level-style-number>
      <text:list-level-style-number text:level="8" style:num-format="1" style:num-suffix=".">
        <style:list-level-properties text:space-before="3.5in" text:min-label-width="0.375in"/>
        <style:text-properties fo:font-size="100%"/>
      </text:list-level-style-number>
      <text:list-level-style-number text:level="9" style:num-format="1" style:num-suffix=".">
        <style:list-level-properties text:space-before="4in" text:min-label-width="0.375in"/>
        <style:text-properties fo:font-size="100%"/>
      </text:list-level-style-number>
    </text:list-style>
    <text:list-style style:name="a655">
      <text:list-level-style-number text:level="1" style:num-format="1" style:num-suffix=".">
        <style:list-level-properties text:space-before="0in" text:min-label-width="0.375in"/>
        <style:text-properties fo:font-family="Century Gothic" fo:font-size="100%"/>
      </text:list-level-style-number>
      <text:list-level-style-number text:level="2" style:num-format="1" style:num-suffix=".">
        <style:list-level-properties text:space-before="0.5in" text:min-label-width="0.375in"/>
        <style:text-properties fo:font-family="Century Gothic" fo:font-size="100%"/>
      </text:list-level-style-number>
      <text:list-level-style-number text:level="3" style:num-format="1" style:num-suffix=".">
        <style:list-level-properties text:space-before="1in" text:min-label-width="0.375in"/>
        <style:text-properties fo:font-family="Century Gothic" fo:font-size="100%"/>
      </text:list-level-style-number>
      <text:list-level-style-number text:level="4" style:num-format="1" style:num-suffix=".">
        <style:list-level-properties text:space-before="1.5in" text:min-label-width="0.375in"/>
        <style:text-properties fo:font-family="Century Gothic" fo:font-size="100%"/>
      </text:list-level-style-number>
      <text:list-level-style-number text:level="5" style:num-format="1" style:num-suffix=".">
        <style:list-level-properties text:space-before="2in" text:min-label-width="0.375in"/>
        <style:text-properties fo:font-family="Century Gothic" fo:font-size="100%"/>
      </text:list-level-style-number>
      <text:list-level-style-number text:level="6" style:num-format="1" style:num-suffix=".">
        <style:list-level-properties text:space-before="2.5in" text:min-label-width="0.375in"/>
        <style:text-properties fo:font-family="Century Gothic" fo:font-size="100%"/>
      </text:list-level-style-number>
      <text:list-level-style-number text:level="7" style:num-format="1" style:num-suffix=".">
        <style:list-level-properties text:space-before="3in" text:min-label-width="0.375in"/>
        <style:text-properties fo:font-family="Century Gothic" fo:font-size="100%"/>
      </text:list-level-style-number>
      <text:list-level-style-number text:level="8" style:num-format="1" style:num-suffix=".">
        <style:list-level-properties text:space-before="3.5in" text:min-label-width="0.375in"/>
        <style:text-properties fo:font-family="Century Gothic" fo:font-size="100%"/>
      </text:list-level-style-number>
      <text:list-level-style-number text:level="9" style:num-format="1" style:num-suffix=".">
        <style:list-level-properties text:space-before="4in" text:min-label-width="0.375in"/>
        <style:text-properties fo:font-family="Century Gothic" fo:font-size="100%"/>
      </text:list-level-style-number>
    </text:list-style>
    <text:list-style style:name="a776">
      <text:list-level-style-number text:level="1" style:num-format="1" style:num-suffix=".">
        <style:list-level-properties text:space-before="0in" text:min-label-width="0.375in"/>
        <style:text-properties fo:font-size="100%"/>
      </text:list-level-style-number>
      <text:list-level-style-number text:level="2" style:num-format="1" style:num-suffix=".">
        <style:list-level-properties text:space-before="0.5in" text:min-label-width="0.375in"/>
        <style:text-properties fo:font-size="100%"/>
      </text:list-level-style-number>
      <text:list-level-style-number text:level="3" style:num-format="1" style:num-suffix=".">
        <style:list-level-properties text:space-before="1in" text:min-label-width="0.375in"/>
        <style:text-properties fo:font-size="100%"/>
      </text:list-level-style-number>
      <text:list-level-style-number text:level="4" style:num-format="1" style:num-suffix=".">
        <style:list-level-properties text:space-before="1.5in" text:min-label-width="0.375in"/>
        <style:text-properties fo:font-size="100%"/>
      </text:list-level-style-number>
      <text:list-level-style-number text:level="5" style:num-format="1" style:num-suffix=".">
        <style:list-level-properties text:space-before="2in" text:min-label-width="0.375in"/>
        <style:text-properties fo:font-size="100%"/>
      </text:list-level-style-number>
      <text:list-level-style-number text:level="6" style:num-format="1" style:num-suffix=".">
        <style:list-level-properties text:space-before="2.5in" text:min-label-width="0.375in"/>
        <style:text-properties fo:font-size="100%"/>
      </text:list-level-style-number>
      <text:list-level-style-number text:level="7" style:num-format="1" style:num-suffix=".">
        <style:list-level-properties text:space-before="3in" text:min-label-width="0.375in"/>
        <style:text-properties fo:font-size="100%"/>
      </text:list-level-style-number>
      <text:list-level-style-number text:level="8" style:num-format="1" style:num-suffix=".">
        <style:list-level-properties text:space-before="3.5in" text:min-label-width="0.375in"/>
        <style:text-properties fo:font-size="100%"/>
      </text:list-level-style-number>
      <text:list-level-style-number text:level="9" style:num-format="1" style:num-suffix=".">
        <style:list-level-properties text:space-before="4in" text:min-label-width="0.375in"/>
        <style:text-properties fo:font-size="100%"/>
      </text:list-level-style-number>
    </text:list-style>
    <text:list-style style:name="a662">
      <text:list-level-style-number text:level="1" style:num-format="1" style:num-suffix=".">
        <style:list-level-properties text:space-before="0in" text:min-label-width="0.375in"/>
        <style:text-properties fo:font-family="Century Gothic" fo:font-size="100%"/>
      </text:list-level-style-number>
      <text:list-level-style-number text:level="2" style:num-format="1" style:num-suffix=".">
        <style:list-level-properties text:space-before="0.5in" text:min-label-width="0.375in"/>
        <style:text-properties fo:font-family="Century Gothic" fo:font-size="100%"/>
      </text:list-level-style-number>
      <text:list-level-style-number text:level="3" style:num-format="1" style:num-suffix=".">
        <style:list-level-properties text:space-before="1in" text:min-label-width="0.375in"/>
        <style:text-properties fo:font-family="Century Gothic" fo:font-size="100%"/>
      </text:list-level-style-number>
      <text:list-level-style-number text:level="4" style:num-format="1" style:num-suffix=".">
        <style:list-level-properties text:space-before="1.5in" text:min-label-width="0.375in"/>
        <style:text-properties fo:font-family="Century Gothic" fo:font-size="100%"/>
      </text:list-level-style-number>
      <text:list-level-style-number text:level="5" style:num-format="1" style:num-suffix=".">
        <style:list-level-properties text:space-before="2in" text:min-label-width="0.375in"/>
        <style:text-properties fo:font-family="Century Gothic" fo:font-size="100%"/>
      </text:list-level-style-number>
      <text:list-level-style-number text:level="6" style:num-format="1" style:num-suffix=".">
        <style:list-level-properties text:space-before="2.5in" text:min-label-width="0.375in"/>
        <style:text-properties fo:font-family="Century Gothic" fo:font-size="100%"/>
      </text:list-level-style-number>
      <text:list-level-style-number text:level="7" style:num-format="1" style:num-suffix=".">
        <style:list-level-properties text:space-before="3in" text:min-label-width="0.375in"/>
        <style:text-properties fo:font-family="Century Gothic" fo:font-size="100%"/>
      </text:list-level-style-number>
      <text:list-level-style-number text:level="8" style:num-format="1" style:num-suffix=".">
        <style:list-level-properties text:space-before="3.5in" text:min-label-width="0.375in"/>
        <style:text-properties fo:font-family="Century Gothic" fo:font-size="100%"/>
      </text:list-level-style-number>
      <text:list-level-style-number text:level="9" style:num-format="1" style:num-suffix=".">
        <style:list-level-properties text:space-before="4in" text:min-label-width="0.375in"/>
        <style:text-properties fo:font-family="Century Gothic" fo:font-size="100%"/>
      </text:list-level-style-number>
    </text:list-style>
    <text:list-style style:name="a658">
      <text:list-level-style-number text:level="1" style:num-format="1" style:num-suffix=".">
        <style:list-level-properties text:space-before="0in" text:min-label-width="0.375in"/>
        <style:text-properties fo:font-family="Century Gothic" fo:font-size="100%"/>
      </text:list-level-style-number>
      <text:list-level-style-number text:level="2" style:num-format="1" style:num-suffix=".">
        <style:list-level-properties text:space-before="0.5in" text:min-label-width="0.375in"/>
        <style:text-properties fo:font-family="Century Gothic" fo:font-size="100%"/>
      </text:list-level-style-number>
      <text:list-level-style-number text:level="3" style:num-format="1" style:num-suffix=".">
        <style:list-level-properties text:space-before="1in" text:min-label-width="0.375in"/>
        <style:text-properties fo:font-family="Century Gothic" fo:font-size="100%"/>
      </text:list-level-style-number>
      <text:list-level-style-number text:level="4" style:num-format="1" style:num-suffix=".">
        <style:list-level-properties text:space-before="1.5in" text:min-label-width="0.375in"/>
        <style:text-properties fo:font-family="Century Gothic" fo:font-size="100%"/>
      </text:list-level-style-number>
      <text:list-level-style-number text:level="5" style:num-format="1" style:num-suffix=".">
        <style:list-level-properties text:space-before="2in" text:min-label-width="0.375in"/>
        <style:text-properties fo:font-family="Century Gothic" fo:font-size="100%"/>
      </text:list-level-style-number>
      <text:list-level-style-number text:level="6" style:num-format="1" style:num-suffix=".">
        <style:list-level-properties text:space-before="2.5in" text:min-label-width="0.375in"/>
        <style:text-properties fo:font-family="Century Gothic" fo:font-size="100%"/>
      </text:list-level-style-number>
      <text:list-level-style-number text:level="7" style:num-format="1" style:num-suffix=".">
        <style:list-level-properties text:space-before="3in" text:min-label-width="0.375in"/>
        <style:text-properties fo:font-family="Century Gothic" fo:font-size="100%"/>
      </text:list-level-style-number>
      <text:list-level-style-number text:level="8" style:num-format="1" style:num-suffix=".">
        <style:list-level-properties text:space-before="3.5in" text:min-label-width="0.375in"/>
        <style:text-properties fo:font-family="Century Gothic" fo:font-size="100%"/>
      </text:list-level-style-number>
      <text:list-level-style-number text:level="9" style:num-format="1" style:num-suffix=".">
        <style:list-level-properties text:space-before="4in" text:min-label-width="0.375in"/>
        <style:text-properties fo:font-family="Century Gothic" fo:font-size="100%"/>
      </text:list-level-style-number>
    </text:list-style>
  </office:automatic-styles>
  <office:body>
    <office:presentation>
      <draw:page draw:name="Slide1" draw:style-name="a603" draw:master-page-name="Master1-Layout7-blank-Пустой-слайд" presentation:presentation-page-layout-name="Master1-PPL7" draw:id="Slide-256">
        <draw:custom-shape svg:x="0.67748in" svg:y="1.03184in" svg:width="0.20202in" svg:height="0.40391in" draw:id="id120" draw:style-name="a606" draw:name="Прямоугольник 2">
          <svg:title/>
          <svg:desc/>
          <text:p text:style-name="a605" text:class-names="" text:cond-style-name="">
            <text:span text:style-name="a604" text:class-names=""/>
          </text:p>
          <draw:enhanced-geometry xmlns:dr3d="urn:oasis:names:tc:opendocument:xmlns:dr3d:1.0" draw:type="non-primitive" svg:viewBox="0 0 21600 21600" draw:enhanced-path="M 0 0 L 21600 0 21600 21600 0 21600 Z N"/>
        </draw:custom-shape>
        <draw:custom-shape svg:x="10.07524in" svg:y="5.75183in" svg:width="9.02749in" svg:height="1.44733in" draw:id="id121" draw:style-name="a611" draw:name="Прямоугольник 4">
          <svg:title/>
          <svg:desc/>
          <text:p text:style-name="a608" text:class-names="" text:cond-style-name="">
            <text:span text:style-name="a607" text:class-names="">
              Выполнили:
              <text:line-break/>
              Лисенко Алёна
              <text:line-break/>
              Соколов Артём
            </text:span>
          </text:p>
          <text:p text:style-name="a610" text:class-names="" text:cond-style-name="">
            <text:span text:style-name="a609" text:class-names="">Елисеев Владислав</text:span>
          </text:p>
          <draw:enhanced-geometry xmlns:dr3d="urn:oasis:names:tc:opendocument:xmlns:dr3d:1.0" draw:type="non-primitive" svg:viewBox="0 0 21600 21600" draw:enhanced-path="M 0 0 L 21600 0 21600 21600 0 21600 Z N"/>
        </draw:custom-shape>
        <draw:custom-shape svg:x="2.69269in" svg:y="2.38494in" svg:width="7.70683in" svg:height="0.90879in" draw:id="id122" draw:style-name="a616" draw:name="Прямоугольник 5">
          <svg:title/>
          <svg:desc/>
          <text:p text:style-name="a615" text:class-names="" text:cond-style-name="">
            <text:span text:style-name="a612" text:class-names="">Навык Алисы "IT-</text:span>
            <text:span text:style-name="a613" text:class-names="">Cube</text:span>
            <text:span text:style-name="a614" text:class-names="">"</text:span>
          </text:p>
          <draw:enhanced-geometry xmlns:dr3d="urn:oasis:names:tc:opendocument:xmlns:dr3d:1.0" draw:type="non-primitive" svg:viewBox="0 0 21600 21600" draw:enhanced-path="M 0 0 L 21600 0 21600 21600 0 21600 Z N"/>
        </draw:custom-shape>
      </draw:page>
      <draw:page draw:name="Slide14" draw:style-name="a618" draw:master-page-name="Master1-Layout7-blank-Пустой-слайд" presentation:presentation-page-layout-name="Master1-PPL7" draw:id="Slide-269">
        <draw:frame draw:id="id123" draw:style-name="a619" draw:name="Picture 70" svg:x="0in" svg:y="2.9196in" svg:width="4.41493in" svg:height="4.5804in" style:rel-width="scale" style:rel-height="scale">
          <draw:image xlink:href="media/image1.png" xlink:type="simple" xlink:show="embed" xlink:actuate="onLoad"/>
          <svg:title/>
          <svg:desc/>
        </draw:frame>
        <draw:frame draw:id="id124" draw:style-name="a620" draw:name="Picture 72" svg:x="0in" svg:y="3.16311in" svg:width="1.66493in" svg:height="2.58689in" style:rel-width="scale" style:rel-height="scale">
          <draw:image xlink:href="media/image2.png" xlink:type="simple" xlink:show="embed" xlink:actuate="onLoad"/>
          <svg:title/>
          <svg:desc/>
        </draw:frame>
        <draw:custom-shape svg:x="9.41493in" svg:y="1.83333in" svg:width="3.08333in" svg:height="3.08333in" draw:id="id125" draw:style-name="a622" draw:name="Oval 74">
          <svg:title/>
          <svg:desc/>
          <draw:enhanced-geometry xmlns:dr3d="urn:oasis:names:tc:opendocument:xmlns:dr3d:1.0" draw:path-stretchpoint-x="21600" draw:path-stretchpoint-y="21600" draw:type="non-primitive" svg:viewBox="0 0 21600 21600" draw:enhanced-path="M ?f2 ?f8 A ?f65 ?f66 ?f67 ?f68 ?f2 ?f8 ?f62 ?f64  W ?f69 ?f70 ?f71 ?f72 ?f2 ?f8 ?f62 ?f64 Z N" draw:text-areas="?f22 ?f24 ?f23 ?f25" draw:glue-points="?f22 ?f24 ?f22 ?f25 ?f23 ?f25 ?f23 ?f24" draw:glue-point-leaving-directions="-360, -180, -180, -360">
            <draw:equation draw:name="f0" draw:formula="10800000"/>
            <draw:equation draw:name="f1" draw:formula="5400000"/>
            <draw:equation draw:name="f2" draw:formula="left"/>
            <draw:equation draw:name="f3" draw:formula="right"/>
            <draw:equation draw:name="f4" draw:formula="top"/>
            <draw:equation draw:name="f5" draw:formula="bottom"/>
            <draw:equation draw:name="f6" draw:formula="?f5 - ?f4"/>
            <draw:equation draw:name="f7" draw:formula="?f6 / 2"/>
            <draw:equation draw:name="f8" draw:formula="?f4 + ?f7"/>
            <draw:equation draw:name="f9" draw:formula="?f3 - ?f2"/>
            <draw:equation draw:name="f10" draw:formula="?f9 / 2"/>
            <draw:equation draw:name="f11" draw:formula="?f2 + ?f10"/>
            <draw:equation draw:name="f12" draw:formula="5419351 / 1725033"/>
            <draw:equation draw:name="f13" draw:formula="2700000 + ?f1"/>
            <draw:equation draw:name="f14" draw:formula="?f13 * ?f12 / ?f0"/>
            <draw:equation draw:name="f15" draw:formula="0 - ?f14"/>
            <draw:equation draw:name="f16" draw:formula="sin(?f15)"/>
            <draw:equation draw:name="f17" draw:formula="0 - ?f16"/>
            <draw:equation draw:name="f18" draw:formula="?f17 * ?f10"/>
            <draw:equation draw:name="f19" draw:formula="cos(?f15)"/>
            <draw:equation draw:name="f20" draw:formula="0 - ?f19"/>
            <draw:equation draw:name="f21" draw:formula="?f20 * ?f7"/>
            <draw:equation draw:name="f22" draw:formula="?f11 - ?f18"/>
            <draw:equation draw:name="f23" draw:formula="?f11 + ?f18"/>
            <draw:equation draw:name="f24" draw:formula="?f8 - ?f21"/>
            <draw:equation draw:name="f25" draw:formula="?f8 + ?f21"/>
            <draw:equation draw:name="f26" draw:formula="21550000 - 21600000"/>
            <draw:equation draw:name="f27" draw:formula="if(?f26, 21600000, 21550000)"/>
            <draw:equation draw:name="f28" draw:formula="-21550000 - ?f27"/>
            <draw:equation draw:name="f29" draw:formula="if(?f28, -21550000, ?f27)"/>
            <draw:equation draw:name="f30" draw:formula="?f0 + ?f29"/>
            <draw:equation draw:name="f31" draw:formula="?f0 + ?f1"/>
            <draw:equation draw:name="f32" draw:formula="?f31 * ?f12 / ?f0"/>
            <draw:equation draw:name="f33" draw:formula="0 - ?f32"/>
            <draw:equation draw:name="f34" draw:formula="cos(?f33)"/>
            <draw:equation draw:name="f35" draw:formula="0 - ?f34"/>
            <draw:equation draw:name="f36" draw:formula="?f35 * ?f10"/>
            <draw:equation draw:name="f37" draw:formula="sin(?f33)"/>
            <draw:equation draw:name="f38" draw:formula="0 - ?f37"/>
            <draw:equation draw:name="f39" draw:formula="?f38 * ?f7"/>
            <draw:equation draw:name="f40" draw:formula="sqrt(?f36 * ?f36 + ?f39 * ?f39 + 0 * 0)"/>
            <draw:equation draw:name="f41" draw:formula="?f10 * ?f7 / ?f40"/>
            <draw:equation draw:name="f42" draw:formula="?f38 * ?f41"/>
            <draw:equation draw:name="f43" draw:formula="?f2 - ?f42"/>
            <draw:equation draw:name="f44" draw:formula="?f35 * ?f41"/>
            <draw:equation draw:name="f45" draw:formula="?f8 - ?f44"/>
            <draw:equation draw:name="f46" draw:formula="?f43 - ?f10"/>
            <draw:equation draw:name="f47" draw:formula="?f45 - ?f7"/>
            <draw:equation draw:name="f48" draw:formula="?f43 + ?f10"/>
            <draw:equation draw:name="f49" draw:formula="?f45 + ?f7"/>
            <draw:equation draw:name="f50" draw:formula="?f30 + ?f1"/>
            <draw:equation draw:name="f51" draw:formula="?f50 * ?f12 / ?f0"/>
            <draw:equation draw:name="f52" draw:formula="0 - ?f51"/>
            <draw:equation draw:name="f53" draw:formula="cos(?f52)"/>
            <draw:equation draw:name="f54" draw:formula="0 - ?f53"/>
            <draw:equation draw:name="f55" draw:formula="?f54 * ?f10"/>
            <draw:equation draw:name="f56" draw:formula="sin(?f52)"/>
            <draw:equation draw:name="f57" draw:formula="0 - ?f56"/>
            <draw:equation draw:name="f58" draw:formula="?f57 * ?f7"/>
            <draw:equation draw:name="f59" draw:formula="sqrt(?f55 * ?f55 + ?f58 * ?f58 + 0 * 0)"/>
            <draw:equation draw:name="f60" draw:formula="?f10 * ?f7 / ?f59"/>
            <draw:equation draw:name="f61" draw:formula="?f57 * ?f60"/>
            <draw:equation draw:name="f62" draw:formula="?f43 + ?f61"/>
            <draw:equation draw:name="f63" draw:formula="?f54 * ?f60"/>
            <draw:equation draw:name="f64" draw:formula="?f45 + ?f63"/>
            <draw:equation draw:name="f65" draw:formula="if(?f29, ?f2, ?f46)"/>
            <draw:equation draw:name="f66" draw:formula="if(?f29, ?f8, ?f47)"/>
            <draw:equation draw:name="f67" draw:formula="if(?f29, ?f2, ?f48)"/>
            <draw:equation draw:name="f68" draw:formula="if(?f29, ?f8, ?f49)"/>
            <draw:equation draw:name="f69" draw:formula="if(?f29, ?f46, ?f62)"/>
            <draw:equation draw:name="f70" draw:formula="if(?f29, ?f47, ?f64)"/>
            <draw:equation draw:name="f71" draw:formula="if(?f29, ?f48, ?f62)"/>
            <draw:equation draw:name="f72" draw:formula="if(?f29, ?f49, ?f64)"/>
          </draw:enhanced-geometry>
        </draw:custom-shape>
        <draw:frame draw:id="id126" draw:style-name="a623" draw:name="Picture 76" svg:x="8.74912in" svg:y="0in" svg:width="1.75349in" svg:height="1.25in" style:rel-width="scale" style:rel-height="scale">
          <draw:image xlink:href="media/image3.png" xlink:type="simple" xlink:show="embed" xlink:actuate="onLoad"/>
          <svg:title/>
          <svg:desc/>
        </draw:frame>
        <draw:frame draw:id="id127" draw:style-name="a624" draw:name="Picture 78" svg:x="9.41493in" svg:y="6.66324in" svg:width="1.08676in" svg:height="0.83676in" style:rel-width="scale" style:rel-height="scale">
          <draw:image xlink:href="media/image4.png" xlink:type="simple" xlink:show="embed" xlink:actuate="onLoad"/>
          <svg:title/>
          <svg:desc/>
        </draw:frame>
        <draw:custom-shape svg:x="11.41493in" svg:y="0in" svg:width="0.75in" svg:height="1.25in" draw:id="id128" draw:style-name="a625" draw:name="Rectangle 80">
          <svg:title/>
          <svg:desc/>
          <draw:enhanced-geometry xmlns:dr3d="urn:oasis:names:tc:opendocument:xmlns:dr3d:1.0" draw:type="non-primitive" svg:viewBox="0 0 21600 21600" draw:enhanced-path="M 0 0 L 21600 0 21600 21600 0 21600 Z N"/>
        </draw:custom-shape>
        <draw:custom-shape svg:x="0.70968in" svg:y="0.68817in" svg:width="4.55655in" svg:height="1.77419in" draw:id="id129" draw:style-name="a628" draw:name="Прямоугольник 2">
          <svg:title/>
          <svg:desc/>
          <text:p text:style-name="a627" text:class-names="" text:cond-style-name="">
            <text:span text:style-name="a626" text:class-names="">Навык Алисы</text:span>
          </text:p>
          <draw:enhanced-geometry xmlns:dr3d="urn:oasis:names:tc:opendocument:xmlns:dr3d:1.0" draw:type="non-primitive" svg:viewBox="0 0 21600 21600" draw:enhanced-path="M 0 0 L 21600 0 21600 21600 0 21600 Z N"/>
        </draw:custom-shape>
        <draw:custom-shape svg:x="0.70968in" svg:y="2.66667in" svg:width="4.55655in" svg:height="4.13978in" draw:id="id130" draw:style-name="a632" draw:name="Прямоугольник 3">
          <svg:title/>
          <svg:desc/>
          <text:list text:style-name="a631">
            <text:list-item>
              <text:p text:style-name="a630" text:class-names="" text:cond-style-name="">
                <text:span text:style-name="a629" text:class-names="">Навык Алисы IT Cube поможет понять что такой куб и найти нужное развивающее направление. Когда же программа обучения найдена, он легко сориентирует с расписанием, именем преподавателя</text:span>
              </text:p>
            </text:list-item>
          </text:list>
          <draw:enhanced-geometry xmlns:dr3d="urn:oasis:names:tc:opendocument:xmlns:dr3d:1.0" draw:type="non-primitive" svg:viewBox="0 0 21600 21600" draw:enhanced-path="M 0 0 L 21600 0 21600 21600 0 21600 Z N"/>
        </draw:custom-shape>
        <draw:custom-shape svg:x="5.46153in" svg:y="-0in" svg:width="0.61185in" svg:height="4.05691in" draw:id="id131" draw:style-name="a635" draw:name="Freeform 31">
          <svg:title/>
          <svg:desc/>
          <text:p text:style-name="a634" text:class-names="" text:cond-style-name="">
            <text:span text:style-name="a633" text:class-names=""/>
          </text:p>
          <draw:enhanced-geometry xmlns:dr3d="urn:oasis:names:tc:opendocument:xmlns:dr3d:1.0" draw:type="non-primitive" svg:viewBox="0 0 559472 3709642" draw:enhanced-path="M 0 0 L 473952 0 485840 161194 C 552063 1147770 592441 3086737 523949 3672197 500842 3684557 477855 3697282 454748 3709642 L 448224 3510471 443564 3408563 438902 3304407 433941 3198777 427584 3092510 420988 2984390 414330 2874401 406840 2762980 397745 2650566 389154 2536612 379225 2421642 368316 2305627 357466 2189233 344982 2071473 332466 1952216 319121 1833776 304408 1713948 288685 1592703 273050 1471451 255813 1350328 237060 1227080 218488 1106065 198221 982940 177152 858755 155551 736861 131782 613645 107123 490500 82552 367348 55608 244762 28130 122220 0 0 Z N" draw:text-areas="?f146 ?f148 ?f147 ?f149" draw:glue-points="?f77 ?f78 ?f79 ?f78 ?f80 ?f81 ?f82 ?f83 ?f84 ?f85 ?f86 ?f87 ?f88 ?f89 ?f90 ?f91 ?f92 ?f93 ?f94 ?f95 ?f96 ?f97 ?f98 ?f99 ?f100 ?f101 ?f102 ?f103 ?f104 ?f105 ?f106 ?f107 ?f108 ?f109 ?f110 ?f111 ?f112 ?f113 ?f114 ?f115 ?f116 ?f117 ?f118 ?f119 ?f120 ?f121 ?f122 ?f123 ?f124 ?f125 ?f126 ?f127 ?f128 ?f129 ?f130 ?f131 ?f132 ?f133 ?f134 ?f135 ?f136 ?f137 ?f138 ?f139 ?f140 ?f141 ?f142 ?f143 ?f144 ?f145 ?f77 ?f78" draw:glue-point-leaving-directions="-90, -90, -90, -90, -90, -90, -90, -90, -90, -90, -90, -90, -90, -90, -90, -90, -90, -90, -90, -90, -90, -90, -90, -90, -90, -90, -90, -90, -90, -90, -90, -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559472"/>
            <draw:equation draw:name="f7" draw:formula="?f4 / 3709642"/>
            <draw:equation draw:name="f8" draw:formula="0 * ?f5 / 559472"/>
            <draw:equation draw:name="f9" draw:formula="0 * ?f4 / 3709642"/>
            <draw:equation draw:name="f10" draw:formula="473952 * ?f5 / 559472"/>
            <draw:equation draw:name="f11" draw:formula="485840 * ?f5 / 559472"/>
            <draw:equation draw:name="f12" draw:formula="161194 * ?f4 / 3709642"/>
            <draw:equation draw:name="f13" draw:formula="523949 * ?f5 / 559472"/>
            <draw:equation draw:name="f14" draw:formula="3672197 * ?f4 / 3709642"/>
            <draw:equation draw:name="f15" draw:formula="454748 * ?f5 / 559472"/>
            <draw:equation draw:name="f16" draw:formula="3709642 * ?f4 / 3709642"/>
            <draw:equation draw:name="f17" draw:formula="448224 * ?f5 / 559472"/>
            <draw:equation draw:name="f18" draw:formula="3510471 * ?f4 / 3709642"/>
            <draw:equation draw:name="f19" draw:formula="443564 * ?f5 / 559472"/>
            <draw:equation draw:name="f20" draw:formula="3408563 * ?f4 / 3709642"/>
            <draw:equation draw:name="f21" draw:formula="438902 * ?f5 / 559472"/>
            <draw:equation draw:name="f22" draw:formula="3304407 * ?f4 / 3709642"/>
            <draw:equation draw:name="f23" draw:formula="433941 * ?f5 / 559472"/>
            <draw:equation draw:name="f24" draw:formula="3198777 * ?f4 / 3709642"/>
            <draw:equation draw:name="f25" draw:formula="427584 * ?f5 / 559472"/>
            <draw:equation draw:name="f26" draw:formula="3092510 * ?f4 / 3709642"/>
            <draw:equation draw:name="f27" draw:formula="420988 * ?f5 / 559472"/>
            <draw:equation draw:name="f28" draw:formula="2984390 * ?f4 / 3709642"/>
            <draw:equation draw:name="f29" draw:formula="414330 * ?f5 / 559472"/>
            <draw:equation draw:name="f30" draw:formula="2874401 * ?f4 / 3709642"/>
            <draw:equation draw:name="f31" draw:formula="406840 * ?f5 / 559472"/>
            <draw:equation draw:name="f32" draw:formula="2762980 * ?f4 / 3709642"/>
            <draw:equation draw:name="f33" draw:formula="397745 * ?f5 / 559472"/>
            <draw:equation draw:name="f34" draw:formula="2650566 * ?f4 / 3709642"/>
            <draw:equation draw:name="f35" draw:formula="389154 * ?f5 / 559472"/>
            <draw:equation draw:name="f36" draw:formula="2536612 * ?f4 / 3709642"/>
            <draw:equation draw:name="f37" draw:formula="379225 * ?f5 / 559472"/>
            <draw:equation draw:name="f38" draw:formula="2421642 * ?f4 / 3709642"/>
            <draw:equation draw:name="f39" draw:formula="368316 * ?f5 / 559472"/>
            <draw:equation draw:name="f40" draw:formula="2305627 * ?f4 / 3709642"/>
            <draw:equation draw:name="f41" draw:formula="357466 * ?f5 / 559472"/>
            <draw:equation draw:name="f42" draw:formula="2189233 * ?f4 / 3709642"/>
            <draw:equation draw:name="f43" draw:formula="344982 * ?f5 / 559472"/>
            <draw:equation draw:name="f44" draw:formula="2071473 * ?f4 / 3709642"/>
            <draw:equation draw:name="f45" draw:formula="332466 * ?f5 / 559472"/>
            <draw:equation draw:name="f46" draw:formula="1952216 * ?f4 / 3709642"/>
            <draw:equation draw:name="f47" draw:formula="319121 * ?f5 / 559472"/>
            <draw:equation draw:name="f48" draw:formula="1833776 * ?f4 / 3709642"/>
            <draw:equation draw:name="f49" draw:formula="304408 * ?f5 / 559472"/>
            <draw:equation draw:name="f50" draw:formula="1713948 * ?f4 / 3709642"/>
            <draw:equation draw:name="f51" draw:formula="288685 * ?f5 / 559472"/>
            <draw:equation draw:name="f52" draw:formula="1592703 * ?f4 / 3709642"/>
            <draw:equation draw:name="f53" draw:formula="273050 * ?f5 / 559472"/>
            <draw:equation draw:name="f54" draw:formula="1471451 * ?f4 / 3709642"/>
            <draw:equation draw:name="f55" draw:formula="255813 * ?f5 / 559472"/>
            <draw:equation draw:name="f56" draw:formula="1350328 * ?f4 / 3709642"/>
            <draw:equation draw:name="f57" draw:formula="237060 * ?f5 / 559472"/>
            <draw:equation draw:name="f58" draw:formula="1227080 * ?f4 / 3709642"/>
            <draw:equation draw:name="f59" draw:formula="218488 * ?f5 / 559472"/>
            <draw:equation draw:name="f60" draw:formula="1106065 * ?f4 / 3709642"/>
            <draw:equation draw:name="f61" draw:formula="198221 * ?f5 / 559472"/>
            <draw:equation draw:name="f62" draw:formula="982940 * ?f4 / 3709642"/>
            <draw:equation draw:name="f63" draw:formula="177152 * ?f5 / 559472"/>
            <draw:equation draw:name="f64" draw:formula="858755 * ?f4 / 3709642"/>
            <draw:equation draw:name="f65" draw:formula="155551 * ?f5 / 559472"/>
            <draw:equation draw:name="f66" draw:formula="736861 * ?f4 / 3709642"/>
            <draw:equation draw:name="f67" draw:formula="131782 * ?f5 / 559472"/>
            <draw:equation draw:name="f68" draw:formula="613645 * ?f4 / 3709642"/>
            <draw:equation draw:name="f69" draw:formula="107123 * ?f5 / 559472"/>
            <draw:equation draw:name="f70" draw:formula="490500 * ?f4 / 3709642"/>
            <draw:equation draw:name="f71" draw:formula="82552 * ?f5 / 559472"/>
            <draw:equation draw:name="f72" draw:formula="367348 * ?f4 / 3709642"/>
            <draw:equation draw:name="f73" draw:formula="55608 * ?f5 / 559472"/>
            <draw:equation draw:name="f74" draw:formula="244762 * ?f4 / 3709642"/>
            <draw:equation draw:name="f75" draw:formula="28130 * ?f5 / 559472"/>
            <draw:equation draw:name="f76" draw:formula="122220 * ?f4 / 3709642"/>
            <draw:equation draw:name="f77" draw:formula="?f8 / ?f6"/>
            <draw:equation draw:name="f78" draw:formula="?f9 / ?f7"/>
            <draw:equation draw:name="f79" draw:formula="?f10 / ?f6"/>
            <draw:equation draw:name="f80" draw:formula="?f11 / ?f6"/>
            <draw:equation draw:name="f81" draw:formula="?f12 / ?f7"/>
            <draw:equation draw:name="f82" draw:formula="?f13 / ?f6"/>
            <draw:equation draw:name="f83" draw:formula="?f14 / ?f7"/>
            <draw:equation draw:name="f84" draw:formula="?f15 / ?f6"/>
            <draw:equation draw:name="f85" draw:formula="?f16 / ?f7"/>
            <draw:equation draw:name="f86" draw:formula="?f17 / ?f6"/>
            <draw:equation draw:name="f87" draw:formula="?f18 / ?f7"/>
            <draw:equation draw:name="f88" draw:formula="?f19 / ?f6"/>
            <draw:equation draw:name="f89" draw:formula="?f20 / ?f7"/>
            <draw:equation draw:name="f90" draw:formula="?f21 / ?f6"/>
            <draw:equation draw:name="f91" draw:formula="?f22 / ?f7"/>
            <draw:equation draw:name="f92" draw:formula="?f23 / ?f6"/>
            <draw:equation draw:name="f93" draw:formula="?f24 / ?f7"/>
            <draw:equation draw:name="f94" draw:formula="?f25 / ?f6"/>
            <draw:equation draw:name="f95" draw:formula="?f26 / ?f7"/>
            <draw:equation draw:name="f96" draw:formula="?f27 / ?f6"/>
            <draw:equation draw:name="f97" draw:formula="?f28 / ?f7"/>
            <draw:equation draw:name="f98" draw:formula="?f29 / ?f6"/>
            <draw:equation draw:name="f99" draw:formula="?f30 / ?f7"/>
            <draw:equation draw:name="f100" draw:formula="?f31 / ?f6"/>
            <draw:equation draw:name="f101" draw:formula="?f32 / ?f7"/>
            <draw:equation draw:name="f102" draw:formula="?f33 / ?f6"/>
            <draw:equation draw:name="f103" draw:formula="?f34 / ?f7"/>
            <draw:equation draw:name="f104" draw:formula="?f35 / ?f6"/>
            <draw:equation draw:name="f105" draw:formula="?f36 / ?f7"/>
            <draw:equation draw:name="f106" draw:formula="?f37 / ?f6"/>
            <draw:equation draw:name="f107" draw:formula="?f38 / ?f7"/>
            <draw:equation draw:name="f108" draw:formula="?f39 / ?f6"/>
            <draw:equation draw:name="f109" draw:formula="?f40 / ?f7"/>
            <draw:equation draw:name="f110" draw:formula="?f41 / ?f6"/>
            <draw:equation draw:name="f111" draw:formula="?f42 / ?f7"/>
            <draw:equation draw:name="f112" draw:formula="?f43 / ?f6"/>
            <draw:equation draw:name="f113" draw:formula="?f44 / ?f7"/>
            <draw:equation draw:name="f114" draw:formula="?f45 / ?f6"/>
            <draw:equation draw:name="f115" draw:formula="?f46 / ?f7"/>
            <draw:equation draw:name="f116" draw:formula="?f47 / ?f6"/>
            <draw:equation draw:name="f117" draw:formula="?f48 / ?f7"/>
            <draw:equation draw:name="f118" draw:formula="?f49 / ?f6"/>
            <draw:equation draw:name="f119" draw:formula="?f50 / ?f7"/>
            <draw:equation draw:name="f120" draw:formula="?f51 / ?f6"/>
            <draw:equation draw:name="f121" draw:formula="?f52 / ?f7"/>
            <draw:equation draw:name="f122" draw:formula="?f53 / ?f6"/>
            <draw:equation draw:name="f123" draw:formula="?f54 / ?f7"/>
            <draw:equation draw:name="f124" draw:formula="?f55 / ?f6"/>
            <draw:equation draw:name="f125" draw:formula="?f56 / ?f7"/>
            <draw:equation draw:name="f126" draw:formula="?f57 / ?f6"/>
            <draw:equation draw:name="f127" draw:formula="?f58 / ?f7"/>
            <draw:equation draw:name="f128" draw:formula="?f59 / ?f6"/>
            <draw:equation draw:name="f129" draw:formula="?f60 / ?f7"/>
            <draw:equation draw:name="f130" draw:formula="?f61 / ?f6"/>
            <draw:equation draw:name="f131" draw:formula="?f62 / ?f7"/>
            <draw:equation draw:name="f132" draw:formula="?f63 / ?f6"/>
            <draw:equation draw:name="f133" draw:formula="?f64 / ?f7"/>
            <draw:equation draw:name="f134" draw:formula="?f65 / ?f6"/>
            <draw:equation draw:name="f135" draw:formula="?f66 / ?f7"/>
            <draw:equation draw:name="f136" draw:formula="?f67 / ?f6"/>
            <draw:equation draw:name="f137" draw:formula="?f68 / ?f7"/>
            <draw:equation draw:name="f138" draw:formula="?f69 / ?f6"/>
            <draw:equation draw:name="f139" draw:formula="?f70 / ?f7"/>
            <draw:equation draw:name="f140" draw:formula="?f71 / ?f6"/>
            <draw:equation draw:name="f141" draw:formula="?f72 / ?f7"/>
            <draw:equation draw:name="f142" draw:formula="?f73 / ?f6"/>
            <draw:equation draw:name="f143" draw:formula="?f74 / ?f7"/>
            <draw:equation draw:name="f144" draw:formula="?f75 / ?f6"/>
            <draw:equation draw:name="f145" draw:formula="?f76 / ?f7"/>
            <draw:equation draw:name="f146" draw:formula="?f0 / ?f6"/>
            <draw:equation draw:name="f147" draw:formula="?f1 / ?f6"/>
            <draw:equation draw:name="f148" draw:formula="?f2 / ?f7"/>
            <draw:equation draw:name="f149" draw:formula="?f3 / ?f7"/>
          </draw:enhanced-geometry>
        </draw:custom-shape>
        <draw:custom-shape svg:x="6.66447in" svg:y="0in" svg:width="6.66932in" svg:height="7.5in" draw:id="id132" draw:style-name="a638" draw:name="Rectangle 84">
          <svg:title/>
          <svg:desc/>
          <text:p text:style-name="a637" text:class-names="" text:cond-style-name="">
            <text:span text:style-name="a636" text:class-names=""/>
          </text:p>
          <draw:enhanced-geometry xmlns:dr3d="urn:oasis:names:tc:opendocument:xmlns:dr3d:1.0" draw:type="non-primitive" svg:viewBox="0 0 21600 21600" draw:enhanced-path="M 0 0 L 21600 0 21600 21600 0 21600 Z N"/>
        </draw:custom-shape>
        <draw:custom-shape svg:width="7.5in" svg:height="1.4706in" draw:id="id133" draw:style-name="a639" draw:transform="translate(-3.75in -0.7353in) rotate(-4.71239) translate(6.42998in 3.75in)" draw:name="Freeform 5">
          <svg:title/>
          <svg:desc/>
          <draw:enhanced-geometry xmlns:dr3d="urn:oasis:names:tc:opendocument:xmlns:dr3d:1.0" draw:type="non-primitive" svg:viewBox="0 0 10000 8000" draw:enhanced-path="M 0 0 L 0 7970 10000 8000 10000 7 10000 7 9773 156 9547 298 9320 437 9092 556 8865 676 8637 788 8412 884 8184 975 7957 1058 7734 1130 7508 1202 7285 1262 7062 1309 6840 1358 6620 1399 6402 1428 6184 1453 5968 1477 5755 1488 5542 1500 5332 1506 5124 1500 4918 1500 4714 1488 4514 1470 4316 1453 4122 1434 3929 1405 3739 1374 3553 1346 3190 1267 2842 1183 2508 1095 2192 998 1890 897 1610 788 1347 681 1105 574 883 473 686 377 508 286 358 210 232 138 59 35 0 0 0 0 Z N" draw:text-areas="?f8 ?f10 ?f9 ?f11">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10000"/>
            <draw:equation draw:name="f7" draw:formula="?f4 / 8000"/>
            <draw:equation draw:name="f8" draw:formula="?f0 / ?f6"/>
            <draw:equation draw:name="f9" draw:formula="?f1 / ?f6"/>
            <draw:equation draw:name="f10" draw:formula="?f2 / ?f7"/>
            <draw:equation draw:name="f11" draw:formula="?f3 / ?f7"/>
          </draw:enhanced-geometry>
        </draw:custom-shape>
        <draw:frame draw:id="id134" draw:style-name="a640" draw:name="Picture 2" svg:x="6.66447in" svg:y="1.92453in" svg:width="5.96007in" svg:height="3.65094in" style:rel-width="scale" style:rel-height="scale">
          <draw:image xlink:href="media/image5.jpeg" xlink:type="simple" xlink:show="embed" xlink:actuate="onLoad"/>
          <svg:title/>
          <svg:desc>https://randroid.ru/assets/posts/content_images/9281/original_1.jpg</svg:desc>
        </draw:frame>
        <draw:custom-shape svg:x="11.42in" svg:y="0in" svg:width="0.75in" svg:height="1.25in" draw:id="id135" draw:style-name="a641" draw:name="Rectangle 88">
          <svg:title/>
          <svg:desc/>
          <draw:enhanced-geometry xmlns:dr3d="urn:oasis:names:tc:opendocument:xmlns:dr3d:1.0" draw:type="non-primitive" svg:viewBox="0 0 21600 21600" draw:enhanced-path="M 0 0 L 21600 0 21600 21600 0 21600 Z N"/>
        </draw:custom-shape>
      </draw:page>
      <draw:page draw:name="Slide18" draw:style-name="a643" draw:master-page-name="Master1-Layout7-blank-Пустой-слайд" presentation:presentation-page-layout-name="Master1-PPL7" draw:id="Slide-273">
        <draw:custom-shape svg:x="4.48365in" svg:y="0.50995in" svg:width="3.28034in" svg:height="0.63952in" draw:id="id136" draw:style-name="a646" draw:name="Прямоугольник 1">
          <svg:title/>
          <svg:desc/>
          <text:p text:style-name="a645" text:class-names="" text:cond-style-name="">
            <text:span text:style-name="a644" text:class-names="">Возможности</text:span>
          </text:p>
          <draw:enhanced-geometry xmlns:dr3d="urn:oasis:names:tc:opendocument:xmlns:dr3d:1.0" draw:type="non-primitive" svg:viewBox="0 0 21600 21600" draw:enhanced-path="M 0 0 L 21600 0 21600 21600 0 21600 Z N"/>
        </draw:custom-shape>
        <draw:custom-shape svg:x="1.36398in" svg:y="1.8823in" svg:width="7.62649in" svg:height="1.61563in" draw:id="id137" draw:style-name="a663" draw:name="Прямоугольник 3">
          <svg:title/>
          <svg:desc/>
          <text:list text:style-name="a649">
            <text:list-item>
              <text:p text:style-name="a648" text:class-names="" text:cond-style-name="">
                <text:span text:style-name="a647" text:class-names="">Узнать имя и отчество преподавателя</text:span>
              </text:p>
            </text:list-item>
          </text:list>
          <text:list text:style-name="a652">
            <text:list-item>
              <text:p text:style-name="a651" text:class-names="" text:cond-style-name="">
                <text:span text:style-name="a650" text:class-names="">Узнать время и день занятий</text:span>
              </text:p>
            </text:list-item>
          </text:list>
          <text:list text:style-name="a655">
            <text:list-item>
              <text:p text:style-name="a654" text:class-names="" text:cond-style-name="">
                <text:span text:style-name="a653" text:class-names="">Получить информации о событиях внутри куба</text:span>
              </text:p>
            </text:list-item>
          </text:list>
          <text:list text:style-name="a658">
            <text:list-item>
              <text:p text:style-name="a657" text:class-names="" text:cond-style-name="">
                <text:span text:style-name="a656" text:class-names="">Выбрать для себя направление обучения в кубе</text:span>
              </text:p>
            </text:list-item>
          </text:list>
          <text:list text:style-name="a662">
            <text:list-item>
              <text:p text:style-name="a661" text:class-names="" text:cond-style-name="">
                <text:span text:style-name="a659" text:class-names="">
                  Узнать что такое
                  <text:s text:c="1"/>
                </text:span>
                <text:span text:style-name="a660" text:class-names="">IT-Cube</text:span>
              </text:p>
            </text:list-item>
          </text:list>
          <draw:enhanced-geometry xmlns:dr3d="urn:oasis:names:tc:opendocument:xmlns:dr3d:1.0" draw:type="non-primitive" svg:viewBox="0 0 21600 21600" draw:enhanced-path="M 0 0 L 21600 0 21600 21600 0 21600 Z N"/>
        </draw:custom-shape>
      </draw:page>
      <draw:page draw:name="Slide19" draw:style-name="a665" draw:master-page-name="Master1-Layout7-blank-Пустой-слайд" presentation:presentation-page-layout-name="Master1-PPL7" draw:id="Slide-274">
        <draw:frame draw:id="id138" draw:style-name="a666" draw:name="Рисунок 2" svg:x="1.5731in" svg:y="0.15359in" svg:width="4.58537in" svg:height="3.67627in" style:rel-width="scale" style:rel-height="scale">
          <draw:image xlink:href="media/image6.png" xlink:type="simple" xlink:show="embed" xlink:actuate="onLoad"/>
          <svg:title/>
          <svg:desc>Изображение выглядит как текст
Автоматически созданное описание</svg:desc>
        </draw:frame>
        <draw:frame draw:id="id139" draw:style-name="a667" draw:name="Рисунок 3" svg:x="6.42045in" svg:y="0.14257in" svg:width="4.59553in" svg:height="3.67798in" style:rel-width="scale" style:rel-height="scale">
          <draw:image xlink:href="media/image7.png" xlink:type="simple" xlink:show="embed" xlink:actuate="onLoad"/>
          <svg:title/>
          <svg:desc/>
        </draw:frame>
        <draw:frame draw:id="id140" draw:style-name="a668" draw:name="Рисунок 4" svg:x="2.38389in" svg:y="4.13562in" svg:width="4.09756in" svg:height="3.30215in" style:rel-width="scale" style:rel-height="scale">
          <draw:image xlink:href="media/image8.png" xlink:type="simple" xlink:show="embed" xlink:actuate="onLoad"/>
          <svg:title/>
          <svg:desc>Изображение выглядит как текст
Автоматически созданное описание</svg:desc>
        </draw:frame>
        <draw:connector draw:type="line" svg:x1="1.85772in" svg:y1="3.26016in" svg:x2="7.12854in" svg:y2="1.48602in" draw:id="id141" draw:style-name="a670" draw:name="Прямая со стрелкой 4">
          <svg:title/>
          <svg:desc/>
        </draw:connector>
        <draw:frame draw:id="id142" draw:style-name="a671" draw:name="Рисунок 6" svg:x="6.97561in" svg:y="4.15802in" svg:width="3.71138in" svg:height="2.95428in" style:rel-width="scale" style:rel-height="scale">
          <draw:image xlink:href="media/image9.png" xlink:type="simple" xlink:show="embed" xlink:actuate="onLoad"/>
          <svg:title/>
          <svg:desc>Изображение выглядит как текст
Автоматически созданное описание</svg:desc>
        </draw:frame>
        <draw:connector draw:type="line" svg:x1="3.21316in" svg:y1="2.99975in" svg:x2="3.21316in" svg:y2="4.78817in" draw:id="id143" draw:style-name="a673" draw:name="Прямая со стрелкой 6">
          <svg:title/>
          <svg:desc/>
        </draw:connector>
        <draw:connector draw:type="line" svg:x1="2.49582in" svg:y1="2.90714in" svg:x2="7.63542in" svg:y2="4.71875in" draw:id="id144" draw:style-name="a675" draw:name="Прямая со стрелкой 8">
          <svg:title/>
          <svg:desc/>
        </draw:connector>
        <draw:custom-shape svg:x="10.295in" svg:y="1.27822in" svg:width="2.88682in" svg:height="0.87117in" draw:id="id145" draw:style-name="a678" draw:name="Прямоугольник: скругленные углы 9">
          <svg:title/>
          <svg:desc/>
          <text:p text:style-name="a677" text:class-names="" text:cond-style-name="">
            <text:span text:style-name="a676" text:class-names="">Информация о кубе</text:span>
          </text:p>
          <draw:enhanced-geometry xmlns:dr3d="urn:oasis:names:tc:opendocument:xmlns:dr3d:1.0" draw:path-stretchpoint-x="10800" draw:path-stretchpoint-y="10800" draw:type="non-primitive" svg:viewBox="0 0 21600 21600" draw:enhanced-path="M ?f7 0 X 0 ?f8 L 0 ?f9 Y ?f7 21600 L ?f10 21600 X 21600 ?f9 L 21600 ?f8 Y ?f10 0 Z N" draw:text-areas="?f3 ?f4 ?f5 ?f6" draw:modifiers="3600">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switched="true" draw:handle-position="$0 top" draw:handle-range-x-minimum="0" draw:handle-range-x-maximum="10800"/>
          </draw:enhanced-geometry>
        </draw:custom-shape>
        <draw:custom-shape svg:x="10.03609in" svg:y="4.78817in" svg:width="3.14572in" svg:height="1.36818in" draw:id="id146" draw:style-name="a681" draw:name="Прямоугольник: скругленные углы 10">
          <svg:title/>
          <svg:desc/>
          <text:p text:style-name="a680" text:class-names="" text:cond-style-name="">
            <text:span text:style-name="a679" text:class-names="">Расписание занятий направления «Python»</text:span>
          </text:p>
          <draw:enhanced-geometry xmlns:dr3d="urn:oasis:names:tc:opendocument:xmlns:dr3d:1.0" draw:path-stretchpoint-x="10800" draw:path-stretchpoint-y="10800" draw:type="non-primitive" svg:viewBox="0 0 21600 21600" draw:enhanced-path="M ?f7 0 X 0 ?f8 L 0 ?f9 Y ?f7 21600 L ?f10 21600 X 21600 ?f9 L 21600 ?f8 Y ?f10 0 Z N" draw:text-areas="?f3 ?f4 ?f5 ?f6" draw:modifiers="3600">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switched="true" draw:handle-position="$0 top" draw:handle-range-x-minimum="0" draw:handle-range-x-maximum="10800"/>
          </draw:enhanced-geometry>
        </draw:custom-shape>
        <draw:custom-shape svg:x="0.06357in" svg:y="1.15443in" svg:width="1.90167in" svg:height="1.00706in" draw:id="id147" draw:style-name="a684" draw:name="Прямоугольник: скругленные углы 11">
          <svg:title/>
          <svg:desc/>
          <text:p text:style-name="a683" text:class-names="" text:cond-style-name="">
            <text:span text:style-name="a682" text:class-names="">Приветственное сообщение</text:span>
          </text:p>
          <draw:enhanced-geometry xmlns:dr3d="urn:oasis:names:tc:opendocument:xmlns:dr3d:1.0" draw:path-stretchpoint-x="10800" draw:path-stretchpoint-y="10800" draw:type="non-primitive" svg:viewBox="0 0 21600 21600" draw:enhanced-path="M ?f7 0 X 0 ?f8 L 0 ?f9 Y ?f7 21600 L ?f10 21600 X 21600 ?f9 L 21600 ?f8 Y ?f10 0 Z N" draw:text-areas="?f3 ?f4 ?f5 ?f6" draw:modifiers="3600">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switched="true" draw:handle-position="$0 top" draw:handle-range-x-minimum="0" draw:handle-range-x-maximum="10800"/>
          </draw:enhanced-geometry>
        </draw:custom-shape>
        <draw:custom-shape svg:x="0.06357in" svg:y="5.02452in" svg:width="2.1284in" svg:height="1.36357in" draw:id="id148" draw:style-name="a687" draw:name="Прямоугольник: скругленные углы 12">
          <svg:title/>
          <svg:desc/>
          <text:p text:style-name="a686" text:class-names="" text:cond-style-name="">
            <text:span text:style-name="a685" text:class-names="">Информация о направлениях</text:span>
          </text:p>
          <draw:enhanced-geometry xmlns:dr3d="urn:oasis:names:tc:opendocument:xmlns:dr3d:1.0" draw:path-stretchpoint-x="10800" draw:path-stretchpoint-y="10800" draw:type="non-primitive" svg:viewBox="0 0 21600 21600" draw:enhanced-path="M ?f7 0 X 0 ?f8 L 0 ?f9 Y ?f7 21600 L ?f10 21600 X 21600 ?f9 L 21600 ?f8 Y ?f10 0 Z N" draw:text-areas="?f3 ?f4 ?f5 ?f6" draw:modifiers="3600">
            <draw:equation draw:name="f0" draw:formula="45"/>
            <draw:equation draw:name="f1" draw:formula="$0 *sin(?f0 *(pi/180))"/>
            <draw:equation draw:name="f2" draw:formula="?f1 *3163/7636"/>
            <draw:equation draw:name="f3" draw:formula="left+?f2 "/>
            <draw:equation draw:name="f4" draw:formula="top+?f2 "/>
            <draw:equation draw:name="f5" draw:formula="right-?f2 "/>
            <draw:equation draw:name="f6" draw:formula="bottom-?f2 "/>
            <draw:equation draw:name="f7" draw:formula="left+$0 "/>
            <draw:equation draw:name="f8" draw:formula="top+$0 "/>
            <draw:equation draw:name="f9" draw:formula="bottom-$0 "/>
            <draw:equation draw:name="f10" draw:formula="right-$0 "/>
            <draw:handle draw:handle-switched="true" draw:handle-position="$0 top" draw:handle-range-x-minimum="0" draw:handle-range-x-maximum="10800"/>
          </draw:enhanced-geometry>
        </draw:custom-shape>
      </draw:page>
      <draw:page draw:name="Slide15" draw:style-name="a689" draw:master-page-name="Master1-Layout7-blank-Пустой-слайд" presentation:presentation-page-layout-name="Master1-PPL7" draw:id="Slide-270">
        <draw:custom-shape svg:x="3.30727in" svg:y="0.50995in" svg:width="5.78547in" svg:height="0.63952in" draw:id="id149" draw:style-name="a692" draw:name="Прямоугольник 1">
          <svg:title/>
          <svg:desc/>
          <text:p text:style-name="a691" text:class-names="" text:cond-style-name="">
            <text:span text:style-name="a690" text:class-names="">Техническая реализация</text:span>
          </text:p>
          <draw:enhanced-geometry xmlns:dr3d="urn:oasis:names:tc:opendocument:xmlns:dr3d:1.0" draw:type="non-primitive" svg:viewBox="0 0 21600 21600" draw:enhanced-path="M 0 0 L 21600 0 21600 21600 0 21600 Z N"/>
        </draw:custom-shape>
        <draw:custom-shape svg:x="0.89524in" svg:y="1.36326in" svg:width="6.66667in" svg:height="0.40391in" draw:id="id150" draw:style-name="a695" draw:name="Прямоугольник 2">
          <svg:title/>
          <svg:desc/>
          <text:p text:style-name="a694" text:class-names="" text:cond-style-name="">
            <text:span text:style-name="a693" text:class-names="">Используемые библиотеки</text:span>
          </text:p>
          <draw:enhanced-geometry xmlns:dr3d="urn:oasis:names:tc:opendocument:xmlns:dr3d:1.0" draw:type="non-primitive" svg:viewBox="0 0 21600 21600" draw:enhanced-path="M 0 0 L 21600 0 21600 21600 0 21600 Z N"/>
        </draw:custom-shape>
        <draw:g draw:name="Схема 5" draw:id="id157" draw:style-name="a726">
          <svg:title/>
          <svg:desc/>
          <draw:custom-shape svg:x="0.7746in" svg:y="2.19567in" svg:width="3.2877in" svg:height="1.97262in" draw:id="id151" draw:style-name="a700">
            <svg:title/>
            <svg:desc/>
            <text:p text:style-name="a698" text:class-names="" text:cond-style-name="">
              <text:span text:style-name="a696" text:class-names="">sqlalchemy</text:span>
              <text:span text:style-name="a697" text:class-names=""/>
            </text:p>
            <draw:enhanced-geometry xmlns:dr3d="urn:oasis:names:tc:opendocument:xmlns:dr3d:1.0" draw:type="non-primitive" svg:viewBox="0 0 3006271 1803762" draw:enhanced-path="M 0 0 L 3006271 0 3006271 1803762 0 1803762 0 0 Z N" draw:text-areas="?f16 ?f18 ?f17 ?f19" draw:glue-points="?f12 ?f13 ?f14 ?f13 ?f14 ?f15 ?f12 ?f15 ?f12 ?f13" draw:glue-point-leaving-directions="-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3006271"/>
              <draw:equation draw:name="f7" draw:formula="?f4 / 1803762"/>
              <draw:equation draw:name="f8" draw:formula="0 * ?f5 / 3006271"/>
              <draw:equation draw:name="f9" draw:formula="0 * ?f4 / 1803762"/>
              <draw:equation draw:name="f10" draw:formula="3006271 * ?f5 / 3006271"/>
              <draw:equation draw:name="f11" draw:formula="1803762 * ?f4 / 1803762"/>
              <draw:equation draw:name="f12" draw:formula="?f8 / ?f6"/>
              <draw:equation draw:name="f13" draw:formula="?f9 / ?f7"/>
              <draw:equation draw:name="f14" draw:formula="?f10 / ?f6"/>
              <draw:equation draw:name="f15" draw:formula="?f11 / ?f7"/>
              <draw:equation draw:name="f16" draw:formula="?f0 / ?f6"/>
              <draw:equation draw:name="f17" draw:formula="?f1 / ?f6"/>
              <draw:equation draw:name="f18" draw:formula="?f2 / ?f7"/>
              <draw:equation draw:name="f19" draw:formula="?f3 / ?f7"/>
            </draw:enhanced-geometry>
          </draw:custom-shape>
          <draw:custom-shape svg:x="4.39107in" svg:y="2.19567in" svg:width="3.2877in" svg:height="1.97262in" draw:id="id152" draw:style-name="a705">
            <svg:title/>
            <svg:desc/>
            <text:p text:style-name="a703" text:class-names="" text:cond-style-name="">
              <text:span text:style-name="a701" text:class-names="">logging</text:span>
              <text:span text:style-name="a702" text:class-names=""/>
            </text:p>
            <draw:enhanced-geometry xmlns:dr3d="urn:oasis:names:tc:opendocument:xmlns:dr3d:1.0" draw:type="non-primitive" svg:viewBox="0 0 3006271 1803762" draw:enhanced-path="M 0 0 L 3006271 0 3006271 1803762 0 1803762 0 0 Z N" draw:text-areas="?f16 ?f18 ?f17 ?f19" draw:glue-points="?f12 ?f13 ?f14 ?f13 ?f14 ?f15 ?f12 ?f15 ?f12 ?f13" draw:glue-point-leaving-directions="-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3006271"/>
              <draw:equation draw:name="f7" draw:formula="?f4 / 1803762"/>
              <draw:equation draw:name="f8" draw:formula="0 * ?f5 / 3006271"/>
              <draw:equation draw:name="f9" draw:formula="0 * ?f4 / 1803762"/>
              <draw:equation draw:name="f10" draw:formula="3006271 * ?f5 / 3006271"/>
              <draw:equation draw:name="f11" draw:formula="1803762 * ?f4 / 1803762"/>
              <draw:equation draw:name="f12" draw:formula="?f8 / ?f6"/>
              <draw:equation draw:name="f13" draw:formula="?f9 / ?f7"/>
              <draw:equation draw:name="f14" draw:formula="?f10 / ?f6"/>
              <draw:equation draw:name="f15" draw:formula="?f11 / ?f7"/>
              <draw:equation draw:name="f16" draw:formula="?f0 / ?f6"/>
              <draw:equation draw:name="f17" draw:formula="?f1 / ?f6"/>
              <draw:equation draw:name="f18" draw:formula="?f2 / ?f7"/>
              <draw:equation draw:name="f19" draw:formula="?f3 / ?f7"/>
            </draw:enhanced-geometry>
          </draw:custom-shape>
          <draw:custom-shape svg:x="8.00754in" svg:y="2.19567in" svg:width="3.2877in" svg:height="1.97262in" draw:id="id153" draw:style-name="a710">
            <svg:title/>
            <svg:desc/>
            <text:p text:style-name="a708" text:class-names="" text:cond-style-name="">
              <text:span text:style-name="a706" text:class-names="">Flask</text:span>
              <text:span text:style-name="a707" text:class-names=""/>
            </text:p>
            <draw:enhanced-geometry xmlns:dr3d="urn:oasis:names:tc:opendocument:xmlns:dr3d:1.0" draw:type="non-primitive" svg:viewBox="0 0 3006271 1803762" draw:enhanced-path="M 0 0 L 3006271 0 3006271 1803762 0 1803762 0 0 Z N" draw:text-areas="?f16 ?f18 ?f17 ?f19" draw:glue-points="?f12 ?f13 ?f14 ?f13 ?f14 ?f15 ?f12 ?f15 ?f12 ?f13" draw:glue-point-leaving-directions="-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3006271"/>
              <draw:equation draw:name="f7" draw:formula="?f4 / 1803762"/>
              <draw:equation draw:name="f8" draw:formula="0 * ?f5 / 3006271"/>
              <draw:equation draw:name="f9" draw:formula="0 * ?f4 / 1803762"/>
              <draw:equation draw:name="f10" draw:formula="3006271 * ?f5 / 3006271"/>
              <draw:equation draw:name="f11" draw:formula="1803762 * ?f4 / 1803762"/>
              <draw:equation draw:name="f12" draw:formula="?f8 / ?f6"/>
              <draw:equation draw:name="f13" draw:formula="?f9 / ?f7"/>
              <draw:equation draw:name="f14" draw:formula="?f10 / ?f6"/>
              <draw:equation draw:name="f15" draw:formula="?f11 / ?f7"/>
              <draw:equation draw:name="f16" draw:formula="?f0 / ?f6"/>
              <draw:equation draw:name="f17" draw:formula="?f1 / ?f6"/>
              <draw:equation draw:name="f18" draw:formula="?f2 / ?f7"/>
              <draw:equation draw:name="f19" draw:formula="?f3 / ?f7"/>
            </draw:enhanced-geometry>
          </draw:custom-shape>
          <draw:custom-shape svg:x="0.7746in" svg:y="4.49706in" svg:width="3.2877in" svg:height="1.97262in" draw:id="id154" draw:style-name="a715">
            <svg:title/>
            <svg:desc/>
            <text:p text:style-name="a713" text:class-names="" text:cond-style-name="">
              <text:span text:style-name="a711" text:class-names="">datetime</text:span>
              <text:span text:style-name="a712" text:class-names=""/>
            </text:p>
            <draw:enhanced-geometry xmlns:dr3d="urn:oasis:names:tc:opendocument:xmlns:dr3d:1.0" draw:type="non-primitive" svg:viewBox="0 0 3006271 1803762" draw:enhanced-path="M 0 0 L 3006271 0 3006271 1803762 0 1803762 0 0 Z N" draw:text-areas="?f16 ?f18 ?f17 ?f19" draw:glue-points="?f12 ?f13 ?f14 ?f13 ?f14 ?f15 ?f12 ?f15 ?f12 ?f13" draw:glue-point-leaving-directions="-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3006271"/>
              <draw:equation draw:name="f7" draw:formula="?f4 / 1803762"/>
              <draw:equation draw:name="f8" draw:formula="0 * ?f5 / 3006271"/>
              <draw:equation draw:name="f9" draw:formula="0 * ?f4 / 1803762"/>
              <draw:equation draw:name="f10" draw:formula="3006271 * ?f5 / 3006271"/>
              <draw:equation draw:name="f11" draw:formula="1803762 * ?f4 / 1803762"/>
              <draw:equation draw:name="f12" draw:formula="?f8 / ?f6"/>
              <draw:equation draw:name="f13" draw:formula="?f9 / ?f7"/>
              <draw:equation draw:name="f14" draw:formula="?f10 / ?f6"/>
              <draw:equation draw:name="f15" draw:formula="?f11 / ?f7"/>
              <draw:equation draw:name="f16" draw:formula="?f0 / ?f6"/>
              <draw:equation draw:name="f17" draw:formula="?f1 / ?f6"/>
              <draw:equation draw:name="f18" draw:formula="?f2 / ?f7"/>
              <draw:equation draw:name="f19" draw:formula="?f3 / ?f7"/>
            </draw:enhanced-geometry>
          </draw:custom-shape>
          <draw:custom-shape svg:x="4.39107in" svg:y="4.49706in" svg:width="3.2877in" svg:height="1.97262in" draw:id="id155" draw:style-name="a720">
            <svg:title/>
            <svg:desc/>
            <text:p text:style-name="a718" text:class-names="" text:cond-style-name="">
              <text:span text:style-name="a716" text:class-names="">requests</text:span>
              <text:span text:style-name="a717" text:class-names=""/>
            </text:p>
            <draw:enhanced-geometry xmlns:dr3d="urn:oasis:names:tc:opendocument:xmlns:dr3d:1.0" draw:type="non-primitive" svg:viewBox="0 0 3006271 1803762" draw:enhanced-path="M 0 0 L 3006271 0 3006271 1803762 0 1803762 0 0 Z N" draw:text-areas="?f16 ?f18 ?f17 ?f19" draw:glue-points="?f12 ?f13 ?f14 ?f13 ?f14 ?f15 ?f12 ?f15 ?f12 ?f13" draw:glue-point-leaving-directions="-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3006271"/>
              <draw:equation draw:name="f7" draw:formula="?f4 / 1803762"/>
              <draw:equation draw:name="f8" draw:formula="0 * ?f5 / 3006271"/>
              <draw:equation draw:name="f9" draw:formula="0 * ?f4 / 1803762"/>
              <draw:equation draw:name="f10" draw:formula="3006271 * ?f5 / 3006271"/>
              <draw:equation draw:name="f11" draw:formula="1803762 * ?f4 / 1803762"/>
              <draw:equation draw:name="f12" draw:formula="?f8 / ?f6"/>
              <draw:equation draw:name="f13" draw:formula="?f9 / ?f7"/>
              <draw:equation draw:name="f14" draw:formula="?f10 / ?f6"/>
              <draw:equation draw:name="f15" draw:formula="?f11 / ?f7"/>
              <draw:equation draw:name="f16" draw:formula="?f0 / ?f6"/>
              <draw:equation draw:name="f17" draw:formula="?f1 / ?f6"/>
              <draw:equation draw:name="f18" draw:formula="?f2 / ?f7"/>
              <draw:equation draw:name="f19" draw:formula="?f3 / ?f7"/>
            </draw:enhanced-geometry>
          </draw:custom-shape>
          <draw:custom-shape svg:x="8.00754in" svg:y="4.49706in" svg:width="3.2877in" svg:height="1.97262in" draw:id="id156" draw:style-name="a725">
            <svg:title/>
            <svg:desc/>
            <text:p text:style-name="a723" text:class-names="" text:cond-style-name="">
              <text:span text:style-name="a721" text:class-names="">Json</text:span>
              <text:span text:style-name="a722" text:class-names=""/>
            </text:p>
            <draw:enhanced-geometry xmlns:dr3d="urn:oasis:names:tc:opendocument:xmlns:dr3d:1.0" draw:type="non-primitive" svg:viewBox="0 0 3006271 1803762" draw:enhanced-path="M 0 0 L 3006271 0 3006271 1803762 0 1803762 0 0 Z N" draw:text-areas="?f16 ?f18 ?f17 ?f19" draw:glue-points="?f12 ?f13 ?f14 ?f13 ?f14 ?f15 ?f12 ?f15 ?f12 ?f13" draw:glue-point-leaving-directions="-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3006271"/>
              <draw:equation draw:name="f7" draw:formula="?f4 / 1803762"/>
              <draw:equation draw:name="f8" draw:formula="0 * ?f5 / 3006271"/>
              <draw:equation draw:name="f9" draw:formula="0 * ?f4 / 1803762"/>
              <draw:equation draw:name="f10" draw:formula="3006271 * ?f5 / 3006271"/>
              <draw:equation draw:name="f11" draw:formula="1803762 * ?f4 / 1803762"/>
              <draw:equation draw:name="f12" draw:formula="?f8 / ?f6"/>
              <draw:equation draw:name="f13" draw:formula="?f9 / ?f7"/>
              <draw:equation draw:name="f14" draw:formula="?f10 / ?f6"/>
              <draw:equation draw:name="f15" draw:formula="?f11 / ?f7"/>
              <draw:equation draw:name="f16" draw:formula="?f0 / ?f6"/>
              <draw:equation draw:name="f17" draw:formula="?f1 / ?f6"/>
              <draw:equation draw:name="f18" draw:formula="?f2 / ?f7"/>
              <draw:equation draw:name="f19" draw:formula="?f3 / ?f7"/>
            </draw:enhanced-geometry>
          </draw:custom-shape>
        </draw:g>
      </draw:page>
      <draw:page draw:name="Slide16" draw:style-name="a728" draw:master-page-name="Master1-Layout7-blank-Пустой-слайд" presentation:presentation-page-layout-name="Master1-PPL7" draw:id="Slide-271">
        <draw:custom-shape svg:x="2.16978in" svg:y="0.4909in" svg:width="8.72711in" svg:height="0.63952in" draw:id="id158" draw:style-name="a733" draw:name="Прямоугольник 1">
          <svg:title/>
          <svg:desc/>
          <text:p text:style-name="a732" text:class-names="" text:cond-style-name="">
            <text:span text:style-name="a729" text:class-names="">Техническая реализация</text:span>
            <text:span text:style-name="a730" text:class-names="">.</text:span>
            <text:span text:style-name="a731" text:class-names="">База данных</text:span>
          </text:p>
          <draw:enhanced-geometry xmlns:dr3d="urn:oasis:names:tc:opendocument:xmlns:dr3d:1.0" draw:type="non-primitive" svg:viewBox="0 0 21600 21600" draw:enhanced-path="M 0 0 L 21600 0 21600 21600 0 21600 Z N"/>
        </draw:custom-shape>
        <draw:custom-shape svg:x="1.9324in" svg:y="1.31948in" svg:width="8.71309in" svg:height="0.40391in" draw:id="id159" draw:style-name="a739" draw:name="Прямоугольник 2">
          <svg:title/>
          <svg:desc/>
          <text:p text:style-name="a738" text:class-names="" text:cond-style-name="">
            <text:span text:style-name="a734" text:class-names="">
              Для взаимодействия с базой данных используется
              <text:s text:c="1"/>
            </text:span>
            <text:span text:style-name="a735" text:class-names="">
              ORM
              <text:s text:c="1"/>
            </text:span>
            <text:span text:style-name="a736" text:class-names="">sqlalchemy</text:span>
            <text:span text:style-name="a737" text:class-names=""/>
          </text:p>
          <draw:enhanced-geometry xmlns:dr3d="urn:oasis:names:tc:opendocument:xmlns:dr3d:1.0" draw:type="non-primitive" svg:viewBox="0 0 21600 21600" draw:enhanced-path="M 0 0 L 21600 0 21600 21600 0 21600 Z N"/>
        </draw:custom-shape>
        <draw:frame draw:id="id160" draw:style-name="a740" draw:name="Рисунок 6" svg:x="1.84669in" svg:y="2.37262in" svg:width="3.70833in" svg:height="3.91667in" style:rel-width="scale" style:rel-height="scale">
          <draw:image xlink:href="media/image10.jfif" xlink:type="simple" xlink:show="embed" xlink:actuate="onLoad"/>
          <svg:title/>
          <svg:desc/>
        </draw:frame>
        <draw:frame draw:id="id161" draw:style-name="a741" draw:name="Рисунок 7" svg:x="7.39514in" svg:y="1.91244in" svg:width="4.44236in" svg:height="5.21122in" style:rel-width="scale" style:rel-height="scale">
          <draw:image xlink:href="media/image11.jfif" xlink:type="simple" xlink:show="embed" xlink:actuate="onLoad"/>
          <svg:title/>
          <svg:desc/>
        </draw:frame>
        <draw:frame draw:id="id162" draw:style-name="a744" draw:name="TextBox 3" svg:x="0.84669in" svg:y="1.91244in" svg:width="2in" svg:height="0.40391in">
          <draw:text-box>
            <text:p text:style-name="a743" text:class-names="" text:cond-style-name="">
              <text:span text:style-name="a742" text:class-names="">Запросы в БД</text:span>
            </text:p>
          </draw:text-box>
          <svg:title/>
          <svg:desc/>
        </draw:frame>
        <draw:frame draw:id="id163" draw:style-name="a747" draw:name="TextBox 4" svg:x="6.04755in" svg:y="1.86774in" svg:width="2in" svg:height="1.00977in">
          <draw:text-box>
            <text:p text:style-name="a746" text:class-names="" text:cond-style-name="">
              <text:span text:style-name="a745" text:class-names="">Описание таблицы в ORM</text:span>
            </text:p>
          </draw:text-box>
          <svg:title/>
          <svg:desc/>
        </draw:frame>
      </draw:page>
      <draw:page draw:name="Slide17" draw:style-name="a749" draw:master-page-name="Master1-Layout7-blank-Пустой-слайд" presentation:presentation-page-layout-name="Master1-PPL7" draw:id="Slide-272">
        <draw:custom-shape svg:x="3.60251in" svg:y="0.34805in" svg:width="5.78547in" svg:height="0.63952in" draw:id="id164" draw:style-name="a752" draw:name="Прямоугольник 1">
          <svg:title/>
          <svg:desc/>
          <text:p text:style-name="a751" text:class-names="" text:cond-style-name="">
            <text:span text:style-name="a750" text:class-names="">Техническая реализация</text:span>
          </text:p>
          <draw:enhanced-geometry xmlns:dr3d="urn:oasis:names:tc:opendocument:xmlns:dr3d:1.0" draw:type="non-primitive" svg:viewBox="0 0 21600 21600" draw:enhanced-path="M 0 0 L 21600 0 21600 21600 0 21600 Z N"/>
        </draw:custom-shape>
        <draw:custom-shape svg:x="0.38095in" svg:y="1.29072in" svg:width="7.56191in" svg:height="2.70877in" draw:id="id165" draw:style-name="a777" draw:name="Прямоугольник 2">
          <svg:title/>
          <svg:desc/>
          <text:list text:style-name="a755">
            <text:list-item>
              <text:p text:style-name="a754" text:class-names="" text:cond-style-name="">
                <text:span text:style-name="a753" text:class-names="">База данных оптимизирована</text:span>
              </text:p>
            </text:list-item>
          </text:list>
          <text:list text:style-name="a763">
            <text:list-item>
              <text:p text:style-name="a762" text:class-names="" text:cond-style-name="">
                <text:span text:style-name="a756" text:class-names="">
                  Используется запросы на внешний
                  <text:s text:c="1"/>
                </text:span>
                <text:span text:style-name="a757" text:class-names="">api</text:span>
                <text:span text:style-name="a758" text:class-names="">
                  <text:s text:c="1"/>
                  (
                </text:span>
                <text:span text:style-name="a759" text:class-names="">события куба</text:span>
                <text:span text:style-name="a760" text:class-names="">)</text:span>
                <text:span text:style-name="a761" text:class-names=""/>
              </text:p>
            </text:list-item>
          </text:list>
          <text:list text:style-name="a767">
            <text:list-item>
              <text:p text:style-name="a766" text:class-names="" text:cond-style-name="">
                <text:span text:style-name="a764" text:class-names="">Более 600 строк кода</text:span>
                <text:span text:style-name="a765" text:class-names=""/>
              </text:p>
            </text:list-item>
          </text:list>
          <text:list text:style-name="a772">
            <text:list-item>
              <text:p text:style-name="a771" text:class-names="" text:cond-style-name="">
                <text:span text:style-name="a768" text:class-names="">
                  Навык отправлен на
                  <text:s text:c="1"/>
                </text:span>
                <text:span text:style-name="a769" text:class-names="">модерацию</text:span>
                <text:span text:style-name="a770" text:class-names="">
                  <text:s text:c="1"/>
                  и ожидает начала службы
                </text:span>
              </text:p>
            </text:list-item>
          </text:list>
          <text:list text:style-name="a776">
            <text:list-item>
              <text:p text:style-name="a775" text:class-names="" text:cond-style-name="">
                <text:span text:style-name="a773" text:class-names="">В навыке используются неописанные в уроках методы</text:span>
                <text:span text:style-name="a774" text:class-names=""/>
              </text:p>
            </text:list-item>
          </text:list>
          <draw:enhanced-geometry xmlns:dr3d="urn:oasis:names:tc:opendocument:xmlns:dr3d:1.0" draw:type="non-primitive" svg:viewBox="0 0 21600 21600" draw:enhanced-path="M 0 0 L 21600 0 21600 21600 0 21600 Z N"/>
        </draw:custom-shape>
        <draw:frame draw:id="id166" draw:style-name="a778" draw:name="Рисунок 4" svg:x="8.08571in" svg:y="1.4983in" svg:width="4.43938in" svg:height="5.65451in" style:rel-width="scale" style:rel-height="scale">
          <draw:image xlink:href="media/image12.jfif" xlink:type="simple" xlink:show="embed" xlink:actuate="onLoad"/>
          <svg:title/>
          <svg:desc/>
        </draw:frame>
        <draw:frame draw:id="id167" draw:style-name="a781" draw:name="TextBox 3" svg:x="10.61741in" svg:y="1.71145in" svg:width="2in" svg:height="1.00977in">
          <draw:text-box>
            <text:p text:style-name="a780" text:class-names="" text:cond-style-name="">
              <text:span text:style-name="a779" text:class-names="">Фрагмент кода ответов Алисы</text:span>
            </text:p>
          </draw:text-box>
          <svg:title/>
          <svg:desc/>
        </draw:frame>
      </draw:page>
      <draw:page draw:name="Slide13" draw:style-name="a782" draw:master-page-name="Master1-Layout7-blank-Пустой-слайд" presentation:presentation-page-layout-name="Master1-PPL7" draw:id="Slide-268">
        <draw:frame draw:id="id168" draw:style-name="a783" draw:name="Picture 7" svg:x="0in" svg:y="2.9196in" svg:width="4.41493in" svg:height="4.5804in" style:rel-width="scale" style:rel-height="scale">
          <draw:image xlink:href="media/image1.png" xlink:type="simple" xlink:show="embed" xlink:actuate="onLoad"/>
          <svg:title/>
          <svg:desc/>
        </draw:frame>
        <draw:frame draw:id="id169" draw:style-name="a784" draw:name="Picture 9" svg:x="0in" svg:y="3.16311in" svg:width="1.66493in" svg:height="2.58689in" style:rel-width="scale" style:rel-height="scale">
          <draw:image xlink:href="media/image2.png" xlink:type="simple" xlink:show="embed" xlink:actuate="onLoad"/>
          <svg:title/>
          <svg:desc/>
        </draw:frame>
        <draw:custom-shape svg:x="9.41493in" svg:y="1.83333in" svg:width="3.08333in" svg:height="3.08333in" draw:id="id170" draw:style-name="a786" draw:name="Oval 11">
          <svg:title/>
          <svg:desc/>
          <draw:enhanced-geometry xmlns:dr3d="urn:oasis:names:tc:opendocument:xmlns:dr3d:1.0" draw:path-stretchpoint-x="21600" draw:path-stretchpoint-y="21600" draw:type="non-primitive" svg:viewBox="0 0 21600 21600" draw:enhanced-path="M ?f2 ?f8 A ?f65 ?f66 ?f67 ?f68 ?f2 ?f8 ?f62 ?f64  W ?f69 ?f70 ?f71 ?f72 ?f2 ?f8 ?f62 ?f64 Z N" draw:text-areas="?f22 ?f24 ?f23 ?f25" draw:glue-points="?f22 ?f24 ?f22 ?f25 ?f23 ?f25 ?f23 ?f24" draw:glue-point-leaving-directions="-360, -180, -180, -360">
            <draw:equation draw:name="f0" draw:formula="10800000"/>
            <draw:equation draw:name="f1" draw:formula="5400000"/>
            <draw:equation draw:name="f2" draw:formula="left"/>
            <draw:equation draw:name="f3" draw:formula="right"/>
            <draw:equation draw:name="f4" draw:formula="top"/>
            <draw:equation draw:name="f5" draw:formula="bottom"/>
            <draw:equation draw:name="f6" draw:formula="?f5 - ?f4"/>
            <draw:equation draw:name="f7" draw:formula="?f6 / 2"/>
            <draw:equation draw:name="f8" draw:formula="?f4 + ?f7"/>
            <draw:equation draw:name="f9" draw:formula="?f3 - ?f2"/>
            <draw:equation draw:name="f10" draw:formula="?f9 / 2"/>
            <draw:equation draw:name="f11" draw:formula="?f2 + ?f10"/>
            <draw:equation draw:name="f12" draw:formula="5419351 / 1725033"/>
            <draw:equation draw:name="f13" draw:formula="2700000 + ?f1"/>
            <draw:equation draw:name="f14" draw:formula="?f13 * ?f12 / ?f0"/>
            <draw:equation draw:name="f15" draw:formula="0 - ?f14"/>
            <draw:equation draw:name="f16" draw:formula="sin(?f15)"/>
            <draw:equation draw:name="f17" draw:formula="0 - ?f16"/>
            <draw:equation draw:name="f18" draw:formula="?f17 * ?f10"/>
            <draw:equation draw:name="f19" draw:formula="cos(?f15)"/>
            <draw:equation draw:name="f20" draw:formula="0 - ?f19"/>
            <draw:equation draw:name="f21" draw:formula="?f20 * ?f7"/>
            <draw:equation draw:name="f22" draw:formula="?f11 - ?f18"/>
            <draw:equation draw:name="f23" draw:formula="?f11 + ?f18"/>
            <draw:equation draw:name="f24" draw:formula="?f8 - ?f21"/>
            <draw:equation draw:name="f25" draw:formula="?f8 + ?f21"/>
            <draw:equation draw:name="f26" draw:formula="21550000 - 21600000"/>
            <draw:equation draw:name="f27" draw:formula="if(?f26, 21600000, 21550000)"/>
            <draw:equation draw:name="f28" draw:formula="-21550000 - ?f27"/>
            <draw:equation draw:name="f29" draw:formula="if(?f28, -21550000, ?f27)"/>
            <draw:equation draw:name="f30" draw:formula="?f0 + ?f29"/>
            <draw:equation draw:name="f31" draw:formula="?f0 + ?f1"/>
            <draw:equation draw:name="f32" draw:formula="?f31 * ?f12 / ?f0"/>
            <draw:equation draw:name="f33" draw:formula="0 - ?f32"/>
            <draw:equation draw:name="f34" draw:formula="cos(?f33)"/>
            <draw:equation draw:name="f35" draw:formula="0 - ?f34"/>
            <draw:equation draw:name="f36" draw:formula="?f35 * ?f10"/>
            <draw:equation draw:name="f37" draw:formula="sin(?f33)"/>
            <draw:equation draw:name="f38" draw:formula="0 - ?f37"/>
            <draw:equation draw:name="f39" draw:formula="?f38 * ?f7"/>
            <draw:equation draw:name="f40" draw:formula="sqrt(?f36 * ?f36 + ?f39 * ?f39 + 0 * 0)"/>
            <draw:equation draw:name="f41" draw:formula="?f10 * ?f7 / ?f40"/>
            <draw:equation draw:name="f42" draw:formula="?f38 * ?f41"/>
            <draw:equation draw:name="f43" draw:formula="?f2 - ?f42"/>
            <draw:equation draw:name="f44" draw:formula="?f35 * ?f41"/>
            <draw:equation draw:name="f45" draw:formula="?f8 - ?f44"/>
            <draw:equation draw:name="f46" draw:formula="?f43 - ?f10"/>
            <draw:equation draw:name="f47" draw:formula="?f45 - ?f7"/>
            <draw:equation draw:name="f48" draw:formula="?f43 + ?f10"/>
            <draw:equation draw:name="f49" draw:formula="?f45 + ?f7"/>
            <draw:equation draw:name="f50" draw:formula="?f30 + ?f1"/>
            <draw:equation draw:name="f51" draw:formula="?f50 * ?f12 / ?f0"/>
            <draw:equation draw:name="f52" draw:formula="0 - ?f51"/>
            <draw:equation draw:name="f53" draw:formula="cos(?f52)"/>
            <draw:equation draw:name="f54" draw:formula="0 - ?f53"/>
            <draw:equation draw:name="f55" draw:formula="?f54 * ?f10"/>
            <draw:equation draw:name="f56" draw:formula="sin(?f52)"/>
            <draw:equation draw:name="f57" draw:formula="0 - ?f56"/>
            <draw:equation draw:name="f58" draw:formula="?f57 * ?f7"/>
            <draw:equation draw:name="f59" draw:formula="sqrt(?f55 * ?f55 + ?f58 * ?f58 + 0 * 0)"/>
            <draw:equation draw:name="f60" draw:formula="?f10 * ?f7 / ?f59"/>
            <draw:equation draw:name="f61" draw:formula="?f57 * ?f60"/>
            <draw:equation draw:name="f62" draw:formula="?f43 + ?f61"/>
            <draw:equation draw:name="f63" draw:formula="?f54 * ?f60"/>
            <draw:equation draw:name="f64" draw:formula="?f45 + ?f63"/>
            <draw:equation draw:name="f65" draw:formula="if(?f29, ?f2, ?f46)"/>
            <draw:equation draw:name="f66" draw:formula="if(?f29, ?f8, ?f47)"/>
            <draw:equation draw:name="f67" draw:formula="if(?f29, ?f2, ?f48)"/>
            <draw:equation draw:name="f68" draw:formula="if(?f29, ?f8, ?f49)"/>
            <draw:equation draw:name="f69" draw:formula="if(?f29, ?f46, ?f62)"/>
            <draw:equation draw:name="f70" draw:formula="if(?f29, ?f47, ?f64)"/>
            <draw:equation draw:name="f71" draw:formula="if(?f29, ?f48, ?f62)"/>
            <draw:equation draw:name="f72" draw:formula="if(?f29, ?f49, ?f64)"/>
          </draw:enhanced-geometry>
        </draw:custom-shape>
        <draw:frame draw:id="id171" draw:style-name="a787" draw:name="Picture 13" svg:x="8.74912in" svg:y="0in" svg:width="1.75349in" svg:height="1.25in" style:rel-width="scale" style:rel-height="scale">
          <draw:image xlink:href="media/image3.png" xlink:type="simple" xlink:show="embed" xlink:actuate="onLoad"/>
          <svg:title/>
          <svg:desc/>
        </draw:frame>
        <draw:frame draw:id="id172" draw:style-name="a788" draw:name="Picture 15" svg:x="9.41493in" svg:y="6.66324in" svg:width="1.08676in" svg:height="0.83676in" style:rel-width="scale" style:rel-height="scale">
          <draw:image xlink:href="media/image4.png" xlink:type="simple" xlink:show="embed" xlink:actuate="onLoad"/>
          <svg:title/>
          <svg:desc/>
        </draw:frame>
        <draw:custom-shape svg:x="11.41493in" svg:y="0in" svg:width="0.75in" svg:height="1.25in" draw:id="id173" draw:style-name="a789" draw:name="Rectangle 17">
          <svg:title/>
          <svg:desc/>
          <draw:enhanced-geometry xmlns:dr3d="urn:oasis:names:tc:opendocument:xmlns:dr3d:1.0" draw:type="non-primitive" svg:viewBox="0 0 21600 21600" draw:enhanced-path="M 0 0 L 21600 0 21600 21600 0 21600 Z N"/>
        </draw:custom-shape>
        <draw:custom-shape svg:x="0in" svg:y="0in" svg:width="13.33333in" svg:height="7.5in" draw:id="id174" draw:style-name="a793" draw:name="Rectangle 19">
          <svg:title/>
          <svg:desc/>
          <text:p text:style-name="a791" text:class-names="" text:cond-style-name="">
            <text:span text:style-name="a790" text:class-names=""/>
          </text:p>
          <draw:enhanced-geometry xmlns:dr3d="urn:oasis:names:tc:opendocument:xmlns:dr3d:1.0" draw:type="non-primitive" svg:viewBox="0 0 21600 21600" draw:enhanced-path="M 0 0 L 21600 0 21600 21600 0 21600 Z N"/>
        </draw:custom-shape>
        <draw:custom-shape svg:x="11.41493in" svg:y="0in" svg:width="0.75in" svg:height="1.25in" draw:id="id175" draw:style-name="a794" draw:name="Rectangle 21">
          <svg:title/>
          <svg:desc/>
          <draw:enhanced-geometry xmlns:dr3d="urn:oasis:names:tc:opendocument:xmlns:dr3d:1.0" draw:type="non-primitive" svg:viewBox="0 0 21600 21600" draw:enhanced-path="M 0 0 L 21600 0 21600 21600 0 21600 Z N"/>
        </draw:custom-shape>
        <draw:custom-shape svg:x="9.53624in" svg:y="1.59693in" svg:width="3.79709in" svg:height="0.90325in" draw:id="id176" draw:style-name="a797" draw:name="Freeform 7">
          <svg:title/>
          <svg:desc/>
          <text:p text:style-name="a796" text:class-names="" text:cond-style-name="">
            <text:span text:style-name="a795" text:class-names=""/>
          </text:p>
          <draw:enhanced-geometry xmlns:dr3d="urn:oasis:names:tc:opendocument:xmlns:dr3d:1.0" draw:type="non-primitive" svg:viewBox="0 0 3472060 825932" draw:enhanced-path="M 3470310 0 L 3472060 12850 3472060 480529 3363699 498471 C 2435623 645518 603076 844866 42060 824486 28151 802425 13909 780513 0 758452 L 188014 735602 284087 722590 382288 709392 481858 695774 581897 680711 683670 665256 787206 649587 892019 632968 997620 614667 1104727 596741 1212669 577397 1321506 556988 1430709 536607 1541050 514481 1652805 492202 1763708 469161 1875795 444641 1989128 418995 2102476 393438 2215549 366291 2330490 337455 2443333 308983 2558014 278646 2673621 247421 2787008 215853 2901442 182011 3015722 147286 3130018 112649 3243551 75688 3356992 38197 3470310 0 Z N" draw:text-areas="?f150 ?f152 ?f151 ?f153" draw:glue-points="?f79 ?f80 ?f81 ?f82 ?f81 ?f83 ?f84 ?f85 ?f86 ?f87 ?f88 ?f89 ?f90 ?f91 ?f92 ?f93 ?f94 ?f95 ?f96 ?f97 ?f98 ?f99 ?f100 ?f101 ?f102 ?f103 ?f104 ?f105 ?f106 ?f107 ?f108 ?f109 ?f110 ?f111 ?f112 ?f113 ?f114 ?f115 ?f116 ?f117 ?f118 ?f119 ?f120 ?f121 ?f122 ?f123 ?f124 ?f125 ?f126 ?f127 ?f128 ?f129 ?f130 ?f131 ?f132 ?f133 ?f134 ?f135 ?f136 ?f137 ?f138 ?f139 ?f140 ?f141 ?f142 ?f143 ?f144 ?f145 ?f146 ?f147 ?f148 ?f149 ?f79 ?f80" draw:glue-point-leaving-directions="-90, -90, -90, -90, -90, -90, -90, -90, -90, -90, -90, -90, -90, -90, -90, -90, -90, -90, -90, -90, -90, -90, -90, -90, -90, -90, -90, -90, -90, -90, -90, -90, -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3472060"/>
            <draw:equation draw:name="f7" draw:formula="?f4 / 825932"/>
            <draw:equation draw:name="f8" draw:formula="3470310 * ?f5 / 3472060"/>
            <draw:equation draw:name="f9" draw:formula="0 * ?f4 / 825932"/>
            <draw:equation draw:name="f10" draw:formula="3472060 * ?f5 / 3472060"/>
            <draw:equation draw:name="f11" draw:formula="12850 * ?f4 / 825932"/>
            <draw:equation draw:name="f12" draw:formula="480529 * ?f4 / 825932"/>
            <draw:equation draw:name="f13" draw:formula="3363699 * ?f5 / 3472060"/>
            <draw:equation draw:name="f14" draw:formula="498471 * ?f4 / 825932"/>
            <draw:equation draw:name="f15" draw:formula="42060 * ?f5 / 3472060"/>
            <draw:equation draw:name="f16" draw:formula="824486 * ?f4 / 825932"/>
            <draw:equation draw:name="f17" draw:formula="0 * ?f5 / 3472060"/>
            <draw:equation draw:name="f18" draw:formula="758452 * ?f4 / 825932"/>
            <draw:equation draw:name="f19" draw:formula="188014 * ?f5 / 3472060"/>
            <draw:equation draw:name="f20" draw:formula="735602 * ?f4 / 825932"/>
            <draw:equation draw:name="f21" draw:formula="284087 * ?f5 / 3472060"/>
            <draw:equation draw:name="f22" draw:formula="722590 * ?f4 / 825932"/>
            <draw:equation draw:name="f23" draw:formula="382288 * ?f5 / 3472060"/>
            <draw:equation draw:name="f24" draw:formula="709392 * ?f4 / 825932"/>
            <draw:equation draw:name="f25" draw:formula="481858 * ?f5 / 3472060"/>
            <draw:equation draw:name="f26" draw:formula="695774 * ?f4 / 825932"/>
            <draw:equation draw:name="f27" draw:formula="581897 * ?f5 / 3472060"/>
            <draw:equation draw:name="f28" draw:formula="680711 * ?f4 / 825932"/>
            <draw:equation draw:name="f29" draw:formula="683670 * ?f5 / 3472060"/>
            <draw:equation draw:name="f30" draw:formula="665256 * ?f4 / 825932"/>
            <draw:equation draw:name="f31" draw:formula="787206 * ?f5 / 3472060"/>
            <draw:equation draw:name="f32" draw:formula="649587 * ?f4 / 825932"/>
            <draw:equation draw:name="f33" draw:formula="892019 * ?f5 / 3472060"/>
            <draw:equation draw:name="f34" draw:formula="632968 * ?f4 / 825932"/>
            <draw:equation draw:name="f35" draw:formula="997620 * ?f5 / 3472060"/>
            <draw:equation draw:name="f36" draw:formula="614667 * ?f4 / 825932"/>
            <draw:equation draw:name="f37" draw:formula="1104727 * ?f5 / 3472060"/>
            <draw:equation draw:name="f38" draw:formula="596741 * ?f4 / 825932"/>
            <draw:equation draw:name="f39" draw:formula="1212669 * ?f5 / 3472060"/>
            <draw:equation draw:name="f40" draw:formula="577397 * ?f4 / 825932"/>
            <draw:equation draw:name="f41" draw:formula="1321506 * ?f5 / 3472060"/>
            <draw:equation draw:name="f42" draw:formula="556988 * ?f4 / 825932"/>
            <draw:equation draw:name="f43" draw:formula="1430709 * ?f5 / 3472060"/>
            <draw:equation draw:name="f44" draw:formula="536607 * ?f4 / 825932"/>
            <draw:equation draw:name="f45" draw:formula="1541050 * ?f5 / 3472060"/>
            <draw:equation draw:name="f46" draw:formula="514481 * ?f4 / 825932"/>
            <draw:equation draw:name="f47" draw:formula="1652805 * ?f5 / 3472060"/>
            <draw:equation draw:name="f48" draw:formula="492202 * ?f4 / 825932"/>
            <draw:equation draw:name="f49" draw:formula="1763708 * ?f5 / 3472060"/>
            <draw:equation draw:name="f50" draw:formula="469161 * ?f4 / 825932"/>
            <draw:equation draw:name="f51" draw:formula="1875795 * ?f5 / 3472060"/>
            <draw:equation draw:name="f52" draw:formula="444641 * ?f4 / 825932"/>
            <draw:equation draw:name="f53" draw:formula="1989128 * ?f5 / 3472060"/>
            <draw:equation draw:name="f54" draw:formula="418995 * ?f4 / 825932"/>
            <draw:equation draw:name="f55" draw:formula="2102476 * ?f5 / 3472060"/>
            <draw:equation draw:name="f56" draw:formula="393438 * ?f4 / 825932"/>
            <draw:equation draw:name="f57" draw:formula="2215549 * ?f5 / 3472060"/>
            <draw:equation draw:name="f58" draw:formula="366291 * ?f4 / 825932"/>
            <draw:equation draw:name="f59" draw:formula="2330490 * ?f5 / 3472060"/>
            <draw:equation draw:name="f60" draw:formula="337455 * ?f4 / 825932"/>
            <draw:equation draw:name="f61" draw:formula="2443333 * ?f5 / 3472060"/>
            <draw:equation draw:name="f62" draw:formula="308983 * ?f4 / 825932"/>
            <draw:equation draw:name="f63" draw:formula="2558014 * ?f5 / 3472060"/>
            <draw:equation draw:name="f64" draw:formula="278646 * ?f4 / 825932"/>
            <draw:equation draw:name="f65" draw:formula="2673621 * ?f5 / 3472060"/>
            <draw:equation draw:name="f66" draw:formula="247421 * ?f4 / 825932"/>
            <draw:equation draw:name="f67" draw:formula="2787008 * ?f5 / 3472060"/>
            <draw:equation draw:name="f68" draw:formula="215853 * ?f4 / 825932"/>
            <draw:equation draw:name="f69" draw:formula="2901442 * ?f5 / 3472060"/>
            <draw:equation draw:name="f70" draw:formula="182011 * ?f4 / 825932"/>
            <draw:equation draw:name="f71" draw:formula="3015722 * ?f5 / 3472060"/>
            <draw:equation draw:name="f72" draw:formula="147286 * ?f4 / 825932"/>
            <draw:equation draw:name="f73" draw:formula="3130018 * ?f5 / 3472060"/>
            <draw:equation draw:name="f74" draw:formula="112649 * ?f4 / 825932"/>
            <draw:equation draw:name="f75" draw:formula="3243551 * ?f5 / 3472060"/>
            <draw:equation draw:name="f76" draw:formula="75688 * ?f4 / 825932"/>
            <draw:equation draw:name="f77" draw:formula="3356992 * ?f5 / 3472060"/>
            <draw:equation draw:name="f78" draw:formula="38197 * ?f4 / 825932"/>
            <draw:equation draw:name="f79" draw:formula="?f8 / ?f6"/>
            <draw:equation draw:name="f80" draw:formula="?f9 / ?f7"/>
            <draw:equation draw:name="f81" draw:formula="?f10 / ?f6"/>
            <draw:equation draw:name="f82" draw:formula="?f11 / ?f7"/>
            <draw:equation draw:name="f83" draw:formula="?f12 / ?f7"/>
            <draw:equation draw:name="f84" draw:formula="?f13 / ?f6"/>
            <draw:equation draw:name="f85" draw:formula="?f14 / ?f7"/>
            <draw:equation draw:name="f86" draw:formula="?f15 / ?f6"/>
            <draw:equation draw:name="f87" draw:formula="?f16 / ?f7"/>
            <draw:equation draw:name="f88" draw:formula="?f17 / ?f6"/>
            <draw:equation draw:name="f89" draw:formula="?f18 / ?f7"/>
            <draw:equation draw:name="f90" draw:formula="?f19 / ?f6"/>
            <draw:equation draw:name="f91" draw:formula="?f20 / ?f7"/>
            <draw:equation draw:name="f92" draw:formula="?f21 / ?f6"/>
            <draw:equation draw:name="f93" draw:formula="?f22 / ?f7"/>
            <draw:equation draw:name="f94" draw:formula="?f23 / ?f6"/>
            <draw:equation draw:name="f95" draw:formula="?f24 / ?f7"/>
            <draw:equation draw:name="f96" draw:formula="?f25 / ?f6"/>
            <draw:equation draw:name="f97" draw:formula="?f26 / ?f7"/>
            <draw:equation draw:name="f98" draw:formula="?f27 / ?f6"/>
            <draw:equation draw:name="f99" draw:formula="?f28 / ?f7"/>
            <draw:equation draw:name="f100" draw:formula="?f29 / ?f6"/>
            <draw:equation draw:name="f101" draw:formula="?f30 / ?f7"/>
            <draw:equation draw:name="f102" draw:formula="?f31 / ?f6"/>
            <draw:equation draw:name="f103" draw:formula="?f32 / ?f7"/>
            <draw:equation draw:name="f104" draw:formula="?f33 / ?f6"/>
            <draw:equation draw:name="f105" draw:formula="?f34 / ?f7"/>
            <draw:equation draw:name="f106" draw:formula="?f35 / ?f6"/>
            <draw:equation draw:name="f107" draw:formula="?f36 / ?f7"/>
            <draw:equation draw:name="f108" draw:formula="?f37 / ?f6"/>
            <draw:equation draw:name="f109" draw:formula="?f38 / ?f7"/>
            <draw:equation draw:name="f110" draw:formula="?f39 / ?f6"/>
            <draw:equation draw:name="f111" draw:formula="?f40 / ?f7"/>
            <draw:equation draw:name="f112" draw:formula="?f41 / ?f6"/>
            <draw:equation draw:name="f113" draw:formula="?f42 / ?f7"/>
            <draw:equation draw:name="f114" draw:formula="?f43 / ?f6"/>
            <draw:equation draw:name="f115" draw:formula="?f44 / ?f7"/>
            <draw:equation draw:name="f116" draw:formula="?f45 / ?f6"/>
            <draw:equation draw:name="f117" draw:formula="?f46 / ?f7"/>
            <draw:equation draw:name="f118" draw:formula="?f47 / ?f6"/>
            <draw:equation draw:name="f119" draw:formula="?f48 / ?f7"/>
            <draw:equation draw:name="f120" draw:formula="?f49 / ?f6"/>
            <draw:equation draw:name="f121" draw:formula="?f50 / ?f7"/>
            <draw:equation draw:name="f122" draw:formula="?f51 / ?f6"/>
            <draw:equation draw:name="f123" draw:formula="?f52 / ?f7"/>
            <draw:equation draw:name="f124" draw:formula="?f53 / ?f6"/>
            <draw:equation draw:name="f125" draw:formula="?f54 / ?f7"/>
            <draw:equation draw:name="f126" draw:formula="?f55 / ?f6"/>
            <draw:equation draw:name="f127" draw:formula="?f56 / ?f7"/>
            <draw:equation draw:name="f128" draw:formula="?f57 / ?f6"/>
            <draw:equation draw:name="f129" draw:formula="?f58 / ?f7"/>
            <draw:equation draw:name="f130" draw:formula="?f59 / ?f6"/>
            <draw:equation draw:name="f131" draw:formula="?f60 / ?f7"/>
            <draw:equation draw:name="f132" draw:formula="?f61 / ?f6"/>
            <draw:equation draw:name="f133" draw:formula="?f62 / ?f7"/>
            <draw:equation draw:name="f134" draw:formula="?f63 / ?f6"/>
            <draw:equation draw:name="f135" draw:formula="?f64 / ?f7"/>
            <draw:equation draw:name="f136" draw:formula="?f65 / ?f6"/>
            <draw:equation draw:name="f137" draw:formula="?f66 / ?f7"/>
            <draw:equation draw:name="f138" draw:formula="?f67 / ?f6"/>
            <draw:equation draw:name="f139" draw:formula="?f68 / ?f7"/>
            <draw:equation draw:name="f140" draw:formula="?f69 / ?f6"/>
            <draw:equation draw:name="f141" draw:formula="?f70 / ?f7"/>
            <draw:equation draw:name="f142" draw:formula="?f71 / ?f6"/>
            <draw:equation draw:name="f143" draw:formula="?f72 / ?f7"/>
            <draw:equation draw:name="f144" draw:formula="?f73 / ?f6"/>
            <draw:equation draw:name="f145" draw:formula="?f74 / ?f7"/>
            <draw:equation draw:name="f146" draw:formula="?f75 / ?f6"/>
            <draw:equation draw:name="f147" draw:formula="?f76 / ?f7"/>
            <draw:equation draw:name="f148" draw:formula="?f77 / ?f6"/>
            <draw:equation draw:name="f149" draw:formula="?f78 / ?f7"/>
            <draw:equation draw:name="f150" draw:formula="?f0 / ?f6"/>
            <draw:equation draw:name="f151" draw:formula="?f1 / ?f6"/>
            <draw:equation draw:name="f152" draw:formula="?f2 / ?f7"/>
            <draw:equation draw:name="f153" draw:formula="?f3 / ?f7"/>
          </draw:enhanced-geometry>
        </draw:custom-shape>
        <draw:custom-shape svg:x="0in" svg:y="1.92702in" svg:width="13.33379in" svg:height="5.57298in" draw:id="id177" draw:style-name="a798" draw:name="Freeform: Shape 25">
          <svg:title/>
          <svg:desc/>
          <draw:enhanced-geometry xmlns:dr3d="urn:oasis:names:tc:opendocument:xmlns:dr3d:1.0" draw:type="non-primitive" svg:viewBox="0 0 12192417 5095933" draw:enhanced-path="M 0 0 L 71931 12261 282848 48343 436463 73565 619338 100188 836350 132066 1076527 165696 1347183 201077 1642222 238560 1962863 276043 2304231 314227 2672420 349608 3057677 383588 3464880 414415 3889151 443841 4331709 471515 4558475 481324 4790117 492183 5025417 502342 5261936 508998 5503331 514953 5747166 521259 5995876 525463 6247025 525463 6500612 527565 6756638 525463 7016321 521259 7276004 517406 7539344 508998 7805123 500241 8070902 490082 8339120 475719 8609775 458554 8881650 442089 9153525 421071 9429057 395849 9700932 370626 9977683 341551 10255654 309673 10529967 276043 10807938 236809 11084689 194772 11362660 153085 11639411 104392 11914944 54648 12191695 2452 12191695 2162231 12192417 2162231 12192417 5095933 0 5095933 0 2791958 0 2162231 Z N" draw:text-areas="?f190 ?f192 ?f191 ?f193" draw:glue-points="?f99 ?f100 ?f101 ?f102 ?f103 ?f104 ?f105 ?f106 ?f107 ?f108 ?f109 ?f110 ?f111 ?f112 ?f113 ?f114 ?f115 ?f116 ?f117 ?f118 ?f119 ?f120 ?f121 ?f122 ?f123 ?f124 ?f125 ?f126 ?f127 ?f128 ?f129 ?f130 ?f131 ?f132 ?f133 ?f134 ?f135 ?f136 ?f137 ?f138 ?f139 ?f140 ?f141 ?f142 ?f143 ?f144 ?f145 ?f144 ?f146 ?f147 ?f148 ?f144 ?f149 ?f142 ?f150 ?f151 ?f152 ?f138 ?f153 ?f154 ?f155 ?f156 ?f157 ?f158 ?f159 ?f160 ?f161 ?f162 ?f163 ?f164 ?f165 ?f166 ?f167 ?f168 ?f169 ?f170 ?f171 ?f172 ?f173 ?f118 ?f174 ?f175 ?f176 ?f177 ?f178 ?f179 ?f180 ?f181 ?f182 ?f183 ?f184 ?f185 ?f184 ?f186 ?f187 ?f186 ?f187 ?f188 ?f99 ?f188 ?f99 ?f189 ?f99 ?f186" draw:glue-point-leaving-directions="-90, -90, -90, -90, -90, -90, -90, -90, -90, -90, -90, -90, -90, -90, -90, -90, -90, -90, -90, -90, -90, -90, -90, -90, -90, -90, -90, -90, -90, -90, -90, -90, -90, -90, -90, -90, -90, -90, -90, -90, -90, -90, -90, -90, -90, -90, -90, -90, -90, -90, -90, -90">
            <draw:equation draw:name="f0" draw:formula="left"/>
            <draw:equation draw:name="f1" draw:formula="right"/>
            <draw:equation draw:name="f2" draw:formula="top"/>
            <draw:equation draw:name="f3" draw:formula="bottom"/>
            <draw:equation draw:name="f4" draw:formula="?f3 - ?f2"/>
            <draw:equation draw:name="f5" draw:formula="?f1 - ?f0"/>
            <draw:equation draw:name="f6" draw:formula="?f5 / 12192417"/>
            <draw:equation draw:name="f7" draw:formula="?f4 / 5095933"/>
            <draw:equation draw:name="f8" draw:formula="0 * ?f5 / 12192417"/>
            <draw:equation draw:name="f9" draw:formula="0 * ?f4 / 5095933"/>
            <draw:equation draw:name="f10" draw:formula="71931 * ?f5 / 12192417"/>
            <draw:equation draw:name="f11" draw:formula="12261 * ?f4 / 5095933"/>
            <draw:equation draw:name="f12" draw:formula="282848 * ?f5 / 12192417"/>
            <draw:equation draw:name="f13" draw:formula="48343 * ?f4 / 5095933"/>
            <draw:equation draw:name="f14" draw:formula="436463 * ?f5 / 12192417"/>
            <draw:equation draw:name="f15" draw:formula="73565 * ?f4 / 5095933"/>
            <draw:equation draw:name="f16" draw:formula="619338 * ?f5 / 12192417"/>
            <draw:equation draw:name="f17" draw:formula="100188 * ?f4 / 5095933"/>
            <draw:equation draw:name="f18" draw:formula="836350 * ?f5 / 12192417"/>
            <draw:equation draw:name="f19" draw:formula="132066 * ?f4 / 5095933"/>
            <draw:equation draw:name="f20" draw:formula="1076527 * ?f5 / 12192417"/>
            <draw:equation draw:name="f21" draw:formula="165696 * ?f4 / 5095933"/>
            <draw:equation draw:name="f22" draw:formula="1347183 * ?f5 / 12192417"/>
            <draw:equation draw:name="f23" draw:formula="201077 * ?f4 / 5095933"/>
            <draw:equation draw:name="f24" draw:formula="1642222 * ?f5 / 12192417"/>
            <draw:equation draw:name="f25" draw:formula="238560 * ?f4 / 5095933"/>
            <draw:equation draw:name="f26" draw:formula="1962863 * ?f5 / 12192417"/>
            <draw:equation draw:name="f27" draw:formula="276043 * ?f4 / 5095933"/>
            <draw:equation draw:name="f28" draw:formula="2304231 * ?f5 / 12192417"/>
            <draw:equation draw:name="f29" draw:formula="314227 * ?f4 / 5095933"/>
            <draw:equation draw:name="f30" draw:formula="2672420 * ?f5 / 12192417"/>
            <draw:equation draw:name="f31" draw:formula="349608 * ?f4 / 5095933"/>
            <draw:equation draw:name="f32" draw:formula="3057677 * ?f5 / 12192417"/>
            <draw:equation draw:name="f33" draw:formula="383588 * ?f4 / 5095933"/>
            <draw:equation draw:name="f34" draw:formula="3464880 * ?f5 / 12192417"/>
            <draw:equation draw:name="f35" draw:formula="414415 * ?f4 / 5095933"/>
            <draw:equation draw:name="f36" draw:formula="3889151 * ?f5 / 12192417"/>
            <draw:equation draw:name="f37" draw:formula="443841 * ?f4 / 5095933"/>
            <draw:equation draw:name="f38" draw:formula="4331709 * ?f5 / 12192417"/>
            <draw:equation draw:name="f39" draw:formula="471515 * ?f4 / 5095933"/>
            <draw:equation draw:name="f40" draw:formula="4558475 * ?f5 / 12192417"/>
            <draw:equation draw:name="f41" draw:formula="481324 * ?f4 / 5095933"/>
            <draw:equation draw:name="f42" draw:formula="4790117 * ?f5 / 12192417"/>
            <draw:equation draw:name="f43" draw:formula="492183 * ?f4 / 5095933"/>
            <draw:equation draw:name="f44" draw:formula="5025417 * ?f5 / 12192417"/>
            <draw:equation draw:name="f45" draw:formula="502342 * ?f4 / 5095933"/>
            <draw:equation draw:name="f46" draw:formula="5261936 * ?f5 / 12192417"/>
            <draw:equation draw:name="f47" draw:formula="508998 * ?f4 / 5095933"/>
            <draw:equation draw:name="f48" draw:formula="5503331 * ?f5 / 12192417"/>
            <draw:equation draw:name="f49" draw:formula="514953 * ?f4 / 5095933"/>
            <draw:equation draw:name="f50" draw:formula="5747166 * ?f5 / 12192417"/>
            <draw:equation draw:name="f51" draw:formula="521259 * ?f4 / 5095933"/>
            <draw:equation draw:name="f52" draw:formula="5995876 * ?f5 / 12192417"/>
            <draw:equation draw:name="f53" draw:formula="525463 * ?f4 / 5095933"/>
            <draw:equation draw:name="f54" draw:formula="6247025 * ?f5 / 12192417"/>
            <draw:equation draw:name="f55" draw:formula="6500612 * ?f5 / 12192417"/>
            <draw:equation draw:name="f56" draw:formula="527565 * ?f4 / 5095933"/>
            <draw:equation draw:name="f57" draw:formula="6756638 * ?f5 / 12192417"/>
            <draw:equation draw:name="f58" draw:formula="7016321 * ?f5 / 12192417"/>
            <draw:equation draw:name="f59" draw:formula="7276004 * ?f5 / 12192417"/>
            <draw:equation draw:name="f60" draw:formula="517406 * ?f4 / 5095933"/>
            <draw:equation draw:name="f61" draw:formula="7539344 * ?f5 / 12192417"/>
            <draw:equation draw:name="f62" draw:formula="7805123 * ?f5 / 12192417"/>
            <draw:equation draw:name="f63" draw:formula="500241 * ?f4 / 5095933"/>
            <draw:equation draw:name="f64" draw:formula="8070902 * ?f5 / 12192417"/>
            <draw:equation draw:name="f65" draw:formula="490082 * ?f4 / 5095933"/>
            <draw:equation draw:name="f66" draw:formula="8339120 * ?f5 / 12192417"/>
            <draw:equation draw:name="f67" draw:formula="475719 * ?f4 / 5095933"/>
            <draw:equation draw:name="f68" draw:formula="8609775 * ?f5 / 12192417"/>
            <draw:equation draw:name="f69" draw:formula="458554 * ?f4 / 5095933"/>
            <draw:equation draw:name="f70" draw:formula="8881650 * ?f5 / 12192417"/>
            <draw:equation draw:name="f71" draw:formula="442089 * ?f4 / 5095933"/>
            <draw:equation draw:name="f72" draw:formula="9153525 * ?f5 / 12192417"/>
            <draw:equation draw:name="f73" draw:formula="421071 * ?f4 / 5095933"/>
            <draw:equation draw:name="f74" draw:formula="9429057 * ?f5 / 12192417"/>
            <draw:equation draw:name="f75" draw:formula="395849 * ?f4 / 5095933"/>
            <draw:equation draw:name="f76" draw:formula="9700932 * ?f5 / 12192417"/>
            <draw:equation draw:name="f77" draw:formula="370626 * ?f4 / 5095933"/>
            <draw:equation draw:name="f78" draw:formula="9977683 * ?f5 / 12192417"/>
            <draw:equation draw:name="f79" draw:formula="341551 * ?f4 / 5095933"/>
            <draw:equation draw:name="f80" draw:formula="10255654 * ?f5 / 12192417"/>
            <draw:equation draw:name="f81" draw:formula="309673 * ?f4 / 5095933"/>
            <draw:equation draw:name="f82" draw:formula="10529967 * ?f5 / 12192417"/>
            <draw:equation draw:name="f83" draw:formula="10807938 * ?f5 / 12192417"/>
            <draw:equation draw:name="f84" draw:formula="236809 * ?f4 / 5095933"/>
            <draw:equation draw:name="f85" draw:formula="11084689 * ?f5 / 12192417"/>
            <draw:equation draw:name="f86" draw:formula="194772 * ?f4 / 5095933"/>
            <draw:equation draw:name="f87" draw:formula="11362660 * ?f5 / 12192417"/>
            <draw:equation draw:name="f88" draw:formula="153085 * ?f4 / 5095933"/>
            <draw:equation draw:name="f89" draw:formula="11639411 * ?f5 / 12192417"/>
            <draw:equation draw:name="f90" draw:formula="104392 * ?f4 / 5095933"/>
            <draw:equation draw:name="f91" draw:formula="11914944 * ?f5 / 12192417"/>
            <draw:equation draw:name="f92" draw:formula="54648 * ?f4 / 5095933"/>
            <draw:equation draw:name="f93" draw:formula="12191695 * ?f5 / 12192417"/>
            <draw:equation draw:name="f94" draw:formula="2452 * ?f4 / 5095933"/>
            <draw:equation draw:name="f95" draw:formula="2162231 * ?f4 / 5095933"/>
            <draw:equation draw:name="f96" draw:formula="12192417 * ?f5 / 12192417"/>
            <draw:equation draw:name="f97" draw:formula="5095933 * ?f4 / 5095933"/>
            <draw:equation draw:name="f98" draw:formula="2791958 * ?f4 / 5095933"/>
            <draw:equation draw:name="f99" draw:formula="?f8 / ?f6"/>
            <draw:equation draw:name="f100" draw:formula="?f9 / ?f7"/>
            <draw:equation draw:name="f101" draw:formula="?f10 / ?f6"/>
            <draw:equation draw:name="f102" draw:formula="?f11 / ?f7"/>
            <draw:equation draw:name="f103" draw:formula="?f12 / ?f6"/>
            <draw:equation draw:name="f104" draw:formula="?f13 / ?f7"/>
            <draw:equation draw:name="f105" draw:formula="?f14 / ?f6"/>
            <draw:equation draw:name="f106" draw:formula="?f15 / ?f7"/>
            <draw:equation draw:name="f107" draw:formula="?f16 / ?f6"/>
            <draw:equation draw:name="f108" draw:formula="?f17 / ?f7"/>
            <draw:equation draw:name="f109" draw:formula="?f18 / ?f6"/>
            <draw:equation draw:name="f110" draw:formula="?f19 / ?f7"/>
            <draw:equation draw:name="f111" draw:formula="?f20 / ?f6"/>
            <draw:equation draw:name="f112" draw:formula="?f21 / ?f7"/>
            <draw:equation draw:name="f113" draw:formula="?f22 / ?f6"/>
            <draw:equation draw:name="f114" draw:formula="?f23 / ?f7"/>
            <draw:equation draw:name="f115" draw:formula="?f24 / ?f6"/>
            <draw:equation draw:name="f116" draw:formula="?f25 / ?f7"/>
            <draw:equation draw:name="f117" draw:formula="?f26 / ?f6"/>
            <draw:equation draw:name="f118" draw:formula="?f27 / ?f7"/>
            <draw:equation draw:name="f119" draw:formula="?f28 / ?f6"/>
            <draw:equation draw:name="f120" draw:formula="?f29 / ?f7"/>
            <draw:equation draw:name="f121" draw:formula="?f30 / ?f6"/>
            <draw:equation draw:name="f122" draw:formula="?f31 / ?f7"/>
            <draw:equation draw:name="f123" draw:formula="?f32 / ?f6"/>
            <draw:equation draw:name="f124" draw:formula="?f33 / ?f7"/>
            <draw:equation draw:name="f125" draw:formula="?f34 / ?f6"/>
            <draw:equation draw:name="f126" draw:formula="?f35 / ?f7"/>
            <draw:equation draw:name="f127" draw:formula="?f36 / ?f6"/>
            <draw:equation draw:name="f128" draw:formula="?f37 / ?f7"/>
            <draw:equation draw:name="f129" draw:formula="?f38 / ?f6"/>
            <draw:equation draw:name="f130" draw:formula="?f39 / ?f7"/>
            <draw:equation draw:name="f131" draw:formula="?f40 / ?f6"/>
            <draw:equation draw:name="f132" draw:formula="?f41 / ?f7"/>
            <draw:equation draw:name="f133" draw:formula="?f42 / ?f6"/>
            <draw:equation draw:name="f134" draw:formula="?f43 / ?f7"/>
            <draw:equation draw:name="f135" draw:formula="?f44 / ?f6"/>
            <draw:equation draw:name="f136" draw:formula="?f45 / ?f7"/>
            <draw:equation draw:name="f137" draw:formula="?f46 / ?f6"/>
            <draw:equation draw:name="f138" draw:formula="?f47 / ?f7"/>
            <draw:equation draw:name="f139" draw:formula="?f48 / ?f6"/>
            <draw:equation draw:name="f140" draw:formula="?f49 / ?f7"/>
            <draw:equation draw:name="f141" draw:formula="?f50 / ?f6"/>
            <draw:equation draw:name="f142" draw:formula="?f51 / ?f7"/>
            <draw:equation draw:name="f143" draw:formula="?f52 / ?f6"/>
            <draw:equation draw:name="f144" draw:formula="?f53 / ?f7"/>
            <draw:equation draw:name="f145" draw:formula="?f54 / ?f6"/>
            <draw:equation draw:name="f146" draw:formula="?f55 / ?f6"/>
            <draw:equation draw:name="f147" draw:formula="?f56 / ?f7"/>
            <draw:equation draw:name="f148" draw:formula="?f57 / ?f6"/>
            <draw:equation draw:name="f149" draw:formula="?f58 / ?f6"/>
            <draw:equation draw:name="f150" draw:formula="?f59 / ?f6"/>
            <draw:equation draw:name="f151" draw:formula="?f60 / ?f7"/>
            <draw:equation draw:name="f152" draw:formula="?f61 / ?f6"/>
            <draw:equation draw:name="f153" draw:formula="?f62 / ?f6"/>
            <draw:equation draw:name="f154" draw:formula="?f63 / ?f7"/>
            <draw:equation draw:name="f155" draw:formula="?f64 / ?f6"/>
            <draw:equation draw:name="f156" draw:formula="?f65 / ?f7"/>
            <draw:equation draw:name="f157" draw:formula="?f66 / ?f6"/>
            <draw:equation draw:name="f158" draw:formula="?f67 / ?f7"/>
            <draw:equation draw:name="f159" draw:formula="?f68 / ?f6"/>
            <draw:equation draw:name="f160" draw:formula="?f69 / ?f7"/>
            <draw:equation draw:name="f161" draw:formula="?f70 / ?f6"/>
            <draw:equation draw:name="f162" draw:formula="?f71 / ?f7"/>
            <draw:equation draw:name="f163" draw:formula="?f72 / ?f6"/>
            <draw:equation draw:name="f164" draw:formula="?f73 / ?f7"/>
            <draw:equation draw:name="f165" draw:formula="?f74 / ?f6"/>
            <draw:equation draw:name="f166" draw:formula="?f75 / ?f7"/>
            <draw:equation draw:name="f167" draw:formula="?f76 / ?f6"/>
            <draw:equation draw:name="f168" draw:formula="?f77 / ?f7"/>
            <draw:equation draw:name="f169" draw:formula="?f78 / ?f6"/>
            <draw:equation draw:name="f170" draw:formula="?f79 / ?f7"/>
            <draw:equation draw:name="f171" draw:formula="?f80 / ?f6"/>
            <draw:equation draw:name="f172" draw:formula="?f81 / ?f7"/>
            <draw:equation draw:name="f173" draw:formula="?f82 / ?f6"/>
            <draw:equation draw:name="f174" draw:formula="?f83 / ?f6"/>
            <draw:equation draw:name="f175" draw:formula="?f84 / ?f7"/>
            <draw:equation draw:name="f176" draw:formula="?f85 / ?f6"/>
            <draw:equation draw:name="f177" draw:formula="?f86 / ?f7"/>
            <draw:equation draw:name="f178" draw:formula="?f87 / ?f6"/>
            <draw:equation draw:name="f179" draw:formula="?f88 / ?f7"/>
            <draw:equation draw:name="f180" draw:formula="?f89 / ?f6"/>
            <draw:equation draw:name="f181" draw:formula="?f90 / ?f7"/>
            <draw:equation draw:name="f182" draw:formula="?f91 / ?f6"/>
            <draw:equation draw:name="f183" draw:formula="?f92 / ?f7"/>
            <draw:equation draw:name="f184" draw:formula="?f93 / ?f6"/>
            <draw:equation draw:name="f185" draw:formula="?f94 / ?f7"/>
            <draw:equation draw:name="f186" draw:formula="?f95 / ?f7"/>
            <draw:equation draw:name="f187" draw:formula="?f96 / ?f6"/>
            <draw:equation draw:name="f188" draw:formula="?f97 / ?f7"/>
            <draw:equation draw:name="f189" draw:formula="?f98 / ?f7"/>
            <draw:equation draw:name="f190" draw:formula="?f0 / ?f6"/>
            <draw:equation draw:name="f191" draw:formula="?f1 / ?f6"/>
            <draw:equation draw:name="f192" draw:formula="?f2 / ?f7"/>
            <draw:equation draw:name="f193" draw:formula="?f3 / ?f7"/>
          </draw:enhanced-geometry>
        </draw:custom-shape>
        <draw:custom-shape svg:x="1.2066in" svg:y="0.4951in" svg:width="9.78513in" svg:height="1.53164in" draw:id="id178" draw:style-name="a801" draw:name="Прямоугольник 1">
          <svg:title/>
          <svg:desc/>
          <text:p text:style-name="a800" text:class-names="" text:cond-style-name="">
            <text:span text:style-name="a799" text:class-names="">Заключение</text:span>
          </text:p>
          <draw:enhanced-geometry xmlns:dr3d="urn:oasis:names:tc:opendocument:xmlns:dr3d:1.0" draw:type="non-primitive" svg:viewBox="0 0 21600 21600" draw:enhanced-path="M 0 0 L 21600 0 21600 21600 0 21600 Z N"/>
        </draw:custom-shape>
        <draw:custom-shape svg:x="1.2066in" svg:y="3.02222in" svg:width="9.78406in" svg:height="3.81111in" draw:id="id179" draw:style-name="a866" draw:name="Прямоугольник 2">
          <svg:title/>
          <svg:desc/>
          <text:p text:style-name="a823" text:class-names="" text:cond-style-name="">
            <text:span text:style-name="a802" text:class-names="">Навык</text:span>
            <text:span text:style-name="a803" text:class-names="">
              <text:s text:c="1"/>
            </text:span>
            <text:span text:style-name="a804" text:class-names="">готов</text:span>
            <text:span text:style-name="a805" text:class-names="">
              <text:s text:c="1"/>
              к
              <text:s text:c="1"/>
            </text:span>
            <text:span text:style-name="a806" text:class-names="">работе</text:span>
            <text:span text:style-name="a807" text:class-names="">
              <text:s text:c="1"/>
              и
              <text:s text:c="1"/>
            </text:span>
            <text:span text:style-name="a808" text:class-names="">поможет</text:span>
            <text:span text:style-name="a809" text:class-names="">
              <text:s text:c="1"/>
            </text:span>
            <text:span text:style-name="a810" text:class-names="">узнать</text:span>
            <text:span text:style-name="a811" text:class-names="">
              <text:s text:c="1"/>
            </text:span>
            <text:span text:style-name="a812" text:class-names="">каждому</text:span>
            <text:span text:style-name="a813" text:class-names="">
              <text:s text:c="1"/>
            </text:span>
            <text:span text:style-name="a814" text:class-names="">человеку</text:span>
            <text:span text:style-name="a815" text:class-names="">
              <text:s text:c="1"/>
            </text:span>
            <text:span text:style-name="a816" text:class-names="">что</text:span>
            <text:span text:style-name="a817" text:class-names="">
              <text:s text:c="1"/>
            </text:span>
            <text:span text:style-name="a818" text:class-names="">такой</text:span>
            <text:span text:style-name="a819" text:class-names="">
              <text:s text:c="1"/>
            </text:span>
            <text:span text:style-name="a820" text:class-names="">куб</text:span>
            <text:span text:style-name="a821" text:class-names="">,</text:span>
            <text:span text:style-name="a822" text:class-names=""/>
          </text:p>
          <text:p text:style-name="a840" text:class-names="" text:cond-style-name="">
            <text:span text:style-name="a824" text:class-names="">как</text:span>
            <text:span text:style-name="a825" text:class-names="">
              <text:s text:c="1"/>
            </text:span>
            <text:span text:style-name="a826" text:class-names="">туда</text:span>
            <text:span text:style-name="a827" text:class-names="">
              <text:s text:c="1"/>
            </text:span>
            <text:span text:style-name="a828" text:class-names="">попасть</text:span>
            <text:span text:style-name="a829" text:class-names="">
              ,
              <text:s text:c="1"/>
            </text:span>
            <text:span text:style-name="a830" text:class-names="">выручит</text:span>
            <text:span text:style-name="a831" text:class-names="">
              <text:s text:c="1"/>
            </text:span>
            <text:span text:style-name="a832" text:class-names="">когда</text:span>
            <text:span text:style-name="a833" text:class-names="">
              <text:s text:c="1"/>
            </text:span>
            <text:span text:style-name="a834" text:class-names="">обучение</text:span>
            <text:span text:style-name="a835" text:class-names="">
              <text:s text:c="1"/>
            </text:span>
            <text:span text:style-name="a836" text:class-names="">уже</text:span>
            <text:span text:style-name="a837" text:class-names="">
              <text:s text:c="1"/>
            </text:span>
            <text:span text:style-name="a838" text:class-names="">идет</text:span>
            <text:span text:style-name="a839" text:class-names="">.</text:span>
          </text:p>
          <text:p text:style-name="a865" text:class-names="" text:cond-style-name="">
            <text:span text:style-name="a841" text:class-names="">Навык</text:span>
            <text:span text:style-name="a842" text:class-names="">
              <text:s text:c="1"/>
            </text:span>
            <text:span text:style-name="a843" text:class-names="">направлен</text:span>
            <text:span text:style-name="a844" text:class-names="">
              <text:s text:c="1"/>
            </text:span>
            <text:span text:style-name="a845" text:class-names="">на</text:span>
            <text:span text:style-name="a846" text:class-names="">
              <text:s text:c="1"/>
            </text:span>
            <text:span text:style-name="a847" text:class-names="">модерацию</text:span>
            <text:span text:style-name="a848" text:class-names="">
              <text:s text:c="1"/>
              и
              <text:s text:c="1"/>
            </text:span>
            <text:span text:style-name="a849" text:class-names="">ждет</text:span>
            <text:span text:style-name="a850" text:class-names="">
              <text:s text:c="1"/>
            </text:span>
            <text:span text:style-name="a851" text:class-names="">своего</text:span>
            <text:span text:style-name="a852" text:class-names="">
              <text:s text:c="1"/>
            </text:span>
            <text:span text:style-name="a853" text:class-names="">часа</text:span>
            <text:span text:style-name="a854" text:class-names="">
              ,
              <text:s text:c="1"/>
            </text:span>
            <text:span text:style-name="a855" text:class-names="">когда</text:span>
            <text:span text:style-name="a856" text:class-names="">
              <text:s text:c="1"/>
            </text:span>
            <text:span text:style-name="a857" text:class-names="">им</text:span>
            <text:span text:style-name="a858" text:class-names="">
              <text:s text:c="1"/>
            </text:span>
            <text:span text:style-name="a859" text:class-names="">будут</text:span>
            <text:span text:style-name="a860" text:class-names="">
              <text:s text:c="1"/>
            </text:span>
            <text:span text:style-name="a861" text:class-names="">пользоваться</text:span>
            <text:span text:style-name="a862" text:class-names="">
              <text:s text:c="1"/>
            </text:span>
            <text:span text:style-name="a863" text:class-names="">другие</text:span>
            <text:span text:style-name="a864" text:class-names="">.</text:span>
          </text:p>
          <draw:enhanced-geometry xmlns:dr3d="urn:oasis:names:tc:opendocument:xmlns:dr3d:1.0" draw:type="non-primitive" svg:viewBox="0 0 21600 21600" draw:enhanced-path="M 0 0 L 21600 0 21600 21600 0 21600 Z N"/>
        </draw:custom-shape>
      </draw:page>
      <presentation:settings/>
    </office:presentation>
  </office:body>
</office:document-content>
</file>

<file path=meta.xml><?xml version="1.0" encoding="utf-8"?>
<office:document-meta xmlns:office="urn:oasis:names:tc:opendocument:xmlns:office:1.0" xmlns:meta="urn:oasis:names:tc:opendocument:xmlns:meta:1.0" xmlns:dc="http://purl.org/dc/elements/1.1/" xmlns:xlink="http://www.w3.org/1999/xlink" office:version="1.2">
  <office:meta>
    <meta:generator>MicrosoftOffice/14.0 MicrosoftPowerPoint</meta:generator>
    <dc:title>Презентация PowerPoint</dc:title>
    <meta:initial-creator>user</meta:initial-creator>
    <dc:creator>Артём Соколов</dc:creator>
    <meta:creation-date>2021-04-21T12:04:16Z</meta:creation-date>
    <dc:date>2021-04-28T22:27:59Z</dc:date>
    <meta:template xlink:href="Ion" xlink:type="simple"/>
    <meta:editing-cycles>66</meta:editing-cycles>
    <meta:editing-duration>PT183600S</meta:editing-duration>
    <meta:document-statistic meta:paragraph-count="99" meta:word-count="514"/>
  </office:meta>
</office:document-meta>
</file>

<file path=settings.xml><?xml version="1.0" encoding="utf-8"?>
<office:document-settings xmlns:config="urn:oasis:names:tc:opendocument:xmlns:config:1.0" xmlns:office="urn:oasis:names:tc:opendocument:xmlns:office:1.0"/>
</file>

<file path=styles.xml><?xml version="1.0" encoding="utf-8"?>
<office:document-styles xmlns:dom="http://www.w3.org/2001/xml-events" xmlns:draw="urn:oasis:names:tc:opendocument:xmlns:drawing:1.0" xmlns:fo="urn:oasis:names:tc:opendocument:xmlns:xsl-fo-compatible:1.0" xmlns:presentation="urn:oasis:names:tc:opendocument:xmlns:presentation:1.0" xmlns:smil="urn:oasis:names:tc:opendocument:xmlns:smil-compatible:1.0" xmlns:style="urn:oasis:names:tc:opendocument:xmlns:style:1.0" xmlns:svg="urn:oasis:names:tc:opendocument:xmlns:svg-compatible:1.0" xmlns:table="urn:oasis:names:tc:opendocument:xmlns:table:1.0" xmlns:text="urn:oasis:names:tc:opendocument:xmlns:text:1.0" xmlns:xlink="http://www.w3.org/1999/xlink" xmlns:office="urn:oasis:names:tc:opendocument:xmlns:office:1.0">
  <office:styles>
    <style:presentation-page-layout style:name="Master1-PPL1" style:display-name="Титульный слайд">
      <presentation:placeholder presentation:object="title" svg:x="1.26307in" svg:y="1.58333in" svg:width="9.65186in" svg:height="3.64127in"/>
      <presentation:placeholder presentation:object="subtitle" svg:x="1.26307in" svg:y="5.22461in" svg:width="9.65186in" svg:height="0.94206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2" style:display-name="Заголовок и объект">
      <presentation:placeholder presentation:object="title" svg:x="0.7066in" svg:y="0.4951in" svg:width="10.28513in" svg:height="1.53164in"/>
      <presentation:placeholder presentation:object="object" svg:x="1.2066in" svg:y="2.2451in" svg:width="9.78406in" svg:height="4.58823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3" style:display-name="Заголовок раздела">
      <presentation:placeholder presentation:object="title" svg:x="1.26308in" svg:y="3.12963in" svg:width="9.65186in" svg:height="2.09498in"/>
      <presentation:placeholder presentation:object="outline" svg:x="1.26307in" svg:y="5.22461in" svg:width="9.65186in" svg:height="0.94094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4" style:display-name="Два объекта">
      <presentation:placeholder presentation:object="title" svg:x="0.7066in" svg:y="0.4951in" svg:width="10.28513in" svg:height="1.53164in"/>
      <presentation:placeholder presentation:object="object" svg:x="1.2066in" svg:y="2.25347in" svg:width="4.80789in" svg:height="4.58854in"/>
      <presentation:placeholder presentation:object="object" svg:x="6.18383in" svg:y="2.24857in" svg:width="4.8079in" svg:height="4.59344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5" style:display-name="Сравнение">
      <presentation:placeholder presentation:object="title" svg:x="0.7066in" svg:y="0.4951in" svg:width="10.28513in" svg:height="1.53164in"/>
      <presentation:placeholder presentation:object="outline" svg:x="1.2066in" svg:y="2.08333in" svg:width="4.80789in" svg:height="0.63021in"/>
      <presentation:placeholder presentation:object="object" svg:x="1.2066in" svg:y="2.75in" svg:width="4.80789in" svg:height="4.09201in"/>
      <presentation:placeholder presentation:object="outline" svg:x="6.18383in" svg:y="2.08333in" svg:width="4.80789in" svg:height="0.63021in"/>
      <presentation:placeholder presentation:object="object" svg:x="6.18383in" svg:y="2.75in" svg:width="4.80789in" svg:height="4.09201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6" style:display-name="Только заголовок">
      <presentation:placeholder presentation:object="title" svg:x="0.7066in" svg:y="0.4951in" svg:width="10.28513in" svg:height="1.53164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7" style:display-name="Пустой слайд">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8" style:display-name="Объект с подписью">
      <presentation:placeholder presentation:object="title" svg:x="1.26307in" svg:y="1.58333in" svg:width="3.71945in" svg:height="1.58333in"/>
      <presentation:placeholder presentation:object="object" svg:x="5.23252in" svg:y="1.58333in" svg:width="5.68241in" svg:height="5in"/>
      <presentation:placeholder presentation:object="outline" svg:x="1.26307in" svg:y="3.42222in" svg:width="3.71945in" svg:height="3.16667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9" style:display-name="Рисунок с подписью">
      <presentation:placeholder presentation:object="title" svg:x="1.26193in" svg:y="2.02777in" svg:width="5.56967in" svg:height="1.72223in"/>
      <presentation:placeholder presentation:object="graphic" svg:x="7.60012in" svg:y="1.25in" svg:width="3.5in" svg:height="5in"/>
      <presentation:placeholder presentation:object="outline" svg:x="1.26307in" svg:y="4in" svg:width="5.561in" svg:height="1.5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10" style:display-name="Панорамная фотография с подписью">
      <presentation:placeholder presentation:object="title" svg:x="1.26308in" svg:y="5.24999in" svg:width="9.65186in" svg:height="0.61979in"/>
      <presentation:placeholder presentation:object="graphic" svg:x="1.26307in" svg:y="0.75in" svg:width="9.65186in" svg:height="3.98148in"/>
      <presentation:placeholder presentation:object="outline" svg:x="1.26308in" svg:y="5.86978in" svg:width="9.65185in" svg:height="0.53993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11" style:display-name="Заголовок и подпись">
      <presentation:placeholder presentation:object="title" svg:x="1.26307in" svg:y="1.58333in" svg:width="9.65186in" svg:height="2.16667in"/>
      <presentation:placeholder presentation:object="outline" svg:x="1.26307in" svg:y="4in" svg:width="9.65186in" svg:height="2.58333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12" style:display-name="Цитата с подписью">
      <presentation:placeholder presentation:object="title" svg:x="1.72222in" svg:y="1.58333in" svg:width="8.74816in" svg:height="2.54087in"/>
      <presentation:placeholder presentation:object="outline" svg:x="2.11111in" svg:y="4.12421in" svg:width="8.07724in" svg:height="0.37421in"/>
      <presentation:placeholder presentation:object="outline" svg:x="1.26307in" svg:y="4.75794in" svg:width="9.65186in" svg:height="1.83333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13" style:display-name="Карточка имени">
      <presentation:placeholder presentation:object="title" svg:x="1.26307in" svg:y="3.41667in" svg:width="9.65186in" svg:height="1.80794in"/>
      <presentation:placeholder presentation:object="outline" svg:x="1.26307in" svg:y="5.22461in" svg:width="9.65186in" svg:height="0.94094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14" style:display-name="Три колонки">
      <presentation:placeholder presentation:object="title" svg:x="0.7066in" svg:y="0.4951in" svg:width="10.28513in" svg:height="1.53164in"/>
      <presentation:placeholder presentation:object="outline" svg:x="0.6922in" svg:y="2.16667in" svg:width="3.22273in" svg:height="0.63021in"/>
      <presentation:placeholder presentation:object="outline" svg:x="0.71354in" svg:y="2.91667in" svg:width="3.20139in" svg:height="3.92535in"/>
      <presentation:placeholder presentation:object="outline" svg:x="4.24722in" svg:y="2.16667in" svg:width="3.21111in" svg:height="0.63021in"/>
      <presentation:placeholder presentation:object="outline" svg:x="4.23568in" svg:y="2.91667in" svg:width="3.22265in" svg:height="3.92535in"/>
      <presentation:placeholder presentation:object="outline" svg:x="7.79167in" svg:y="2.16667in" svg:width="3.2066in" svg:height="0.63021in"/>
      <presentation:placeholder presentation:object="outline" svg:x="7.79167in" svg:y="2.91667in" svg:width="3.2066in" svg:height="3.92535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15" style:display-name="Столбец с тремя рисунками">
      <presentation:placeholder presentation:object="title" svg:x="0.7066in" svg:y="0.4951in" svg:width="10.28513in" svg:height="1.53164in"/>
      <presentation:placeholder presentation:object="outline" svg:x="0.71354in" svg:y="4.64889in" svg:width="3.21528in" svg:height="0.63021in"/>
      <presentation:placeholder presentation:object="graphic" svg:x="0.71354in" svg:y="2.41667in" svg:width="3.21528in" svg:height="1.66667in"/>
      <presentation:placeholder presentation:object="outline" svg:x="0.71354in" svg:y="5.2791in" svg:width="3.21528in" svg:height="0.7209in"/>
      <presentation:placeholder presentation:object="outline" svg:x="4.25347in" svg:y="4.64889in" svg:width="3.20486in" svg:height="0.63021in"/>
      <presentation:placeholder presentation:object="graphic" svg:x="4.25347in" svg:y="2.41667in" svg:width="3.20486in" svg:height="1.66667in"/>
      <presentation:placeholder presentation:object="outline" svg:x="4.25199in" svg:y="5.2791in" svg:width="3.20911in" svg:height="0.7209in"/>
      <presentation:placeholder presentation:object="outline" svg:x="7.79167in" svg:y="4.64889in" svg:width="3.2066in" svg:height="0.63021in"/>
      <presentation:placeholder presentation:object="graphic" svg:x="7.79167in" svg:y="2.41667in" svg:width="3.2066in" svg:height="1.66667in"/>
      <presentation:placeholder presentation:object="outline" svg:x="7.79153in" svg:y="5.2791in" svg:width="3.21085in" svg:height="0.7209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16" style:display-name="Заголовок и вертикальный текст">
      <presentation:placeholder presentation:object="title" svg:x="0.7066in" svg:y="0.4951in" svg:width="10.28513in" svg:height="1.53164in"/>
      <presentation:placeholder presentation:object="outline" svg:x="1.2066in" svg:y="2.2451in" svg:width="9.78406in" svg:height="4.58823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presentation-page-layout style:name="Master1-PPL17" style:display-name="Вертикальный заголовок и текст">
      <presentation:placeholder presentation:object="title" svg:x="9.0816in" svg:y="0.47049in" svg:width="1.91667in" svg:height="6.37153in"/>
      <presentation:placeholder presentation:object="outline" svg:x="0.71354in" svg:y="0.97049in" svg:width="8.11805in" svg:height="5.87153in"/>
      <presentation:placeholder presentation:object="date-time" svg:x="11.10634in" svg:y="1.95833in" svg:width="1.08333in" svg:height="0.33333in"/>
      <presentation:placeholder presentation:object="footer" svg:x="9.78956in" svg:y="3.52723in" svg:width="4.22112in" svg:height="0.33333in"/>
      <presentation:placeholder presentation:object="page-number" svg:x="11.32168in" svg:y="0.32341in" svg:width="0.91667in" svg:height="0.83955in"/>
    </style:presentation-page-layout>
    <style:style style:family="graphic" style:name="Graphics"/>
    <style:default-style style:family="graphic">
      <style:graphic-properties draw:fill="solid" draw:fill-color="#f5a408" draw:opacity="100%" draw:stroke="solid" svg:stroke-width="0.02083in" svg:stroke-color="#b47704" svg:stroke-opacity="100%" svg:stroke-linecap="round"/>
    </style:default-style>
    <draw:gradient draw:name="a709" draw:style="linear" draw:angle="0" draw:start-color="#a7cda5" draw:end-color="#61a05f" draw:start-intensity="100%" draw:end-intensity="100%"/>
    <draw:gradient draw:name="a714" draw:style="linear" draw:angle="0" draw:start-color="#a9d4c9" draw:end-color="#60a896" draw:start-intensity="100%" draw:end-intensity="100%"/>
    <draw:gradient draw:name="a785" draw:style="radial" draw:cx="50%" draw:cy="50%" draw:start-color="#fac96a" draw:end-color="#fac96a" draw:start-intensity="6%" draw:end-intensity="7%"/>
    <draw:gradient draw:name="a704" draw:style="linear" draw:angle="0" draw:start-color="#bfc6a2" draw:end-color="#8d9761" draw:start-intensity="100%" draw:end-intensity="100%"/>
    <draw:gradient draw:name="a4" draw:style="radial" draw:cx="50%" draw:cy="50%" draw:start-color="#fac96a" draw:end-color="#fac96a" draw:start-intensity="6%" draw:end-intensity="7%"/>
    <draw:gradient draw:name="a724" draw:style="linear" draw:angle="0" draw:start-color="#c0b3df" draw:end-color="#7b61b6" draw:start-intensity="100%" draw:end-intensity="100%"/>
    <draw:gradient draw:name="a719" draw:style="linear" draw:angle="0" draw:start-color="#aec2da" draw:end-color="#6085af" draw:start-intensity="100%" draw:end-intensity="100%"/>
    <draw:gradient draw:name="a621" draw:style="radial" draw:cx="50%" draw:cy="50%" draw:start-color="#fac96a" draw:end-color="#fac96a" draw:start-intensity="6%" draw:end-intensity="7%"/>
    <draw:gradient draw:name="a699" draw:style="linear" draw:angle="0" draw:start-color="#beac9f" draw:end-color="#8e7463" draw:start-intensity="100%" draw:end-intensity="100%"/>
    <draw:fill-image draw:name="a792" xlink:href="media/image13.png" xlink:show="embed" xlink:actuate="onLoad"/>
    <draw:fill-image draw:name="a330" xlink:href="media/image13.png" xlink:show="embed" xlink:actuate="onLoad"/>
    <draw:fill-image draw:name="a688" xlink:href="media/image13.png" xlink:show="embed" xlink:actuate="onLoad"/>
    <draw:fill-image draw:name="a265" xlink:href="media/image13.png" xlink:show="embed" xlink:actuate="onLoad"/>
    <draw:fill-image draw:name="a567" xlink:href="media/image13.png" xlink:show="embed" xlink:actuate="onLoad"/>
    <draw:fill-image draw:name="a64" xlink:href="media/image13.png" xlink:show="embed" xlink:actuate="onLoad"/>
    <draw:fill-image draw:name="a251" xlink:href="media/image13.png" xlink:show="embed" xlink:actuate="onLoad"/>
    <draw:fill-image draw:name="a378" xlink:href="media/image13.png" xlink:show="embed" xlink:actuate="onLoad"/>
    <draw:fill-image draw:name="a748" xlink:href="media/image13.png" xlink:show="embed" xlink:actuate="onLoad"/>
    <draw:fill-image draw:name="a432" xlink:href="media/image13.png" xlink:show="embed" xlink:actuate="onLoad"/>
    <draw:fill-image draw:name="a664" xlink:href="media/image13.png" xlink:show="embed" xlink:actuate="onLoad"/>
    <draw:fill-image draw:name="a173" xlink:href="media/image13.png" xlink:show="embed" xlink:actuate="onLoad"/>
    <draw:fill-image draw:name="a0" xlink:href="media/image13.png" xlink:show="embed" xlink:actuate="onLoad"/>
    <draw:fill-image draw:name="a476" xlink:href="media/image13.png" xlink:show="embed" xlink:actuate="onLoad"/>
    <draw:fill-image draw:name="a99" xlink:href="media/image13.png" xlink:show="embed" xlink:actuate="onLoad"/>
    <draw:fill-image draw:name="a617" xlink:href="media/image13.png" xlink:show="embed" xlink:actuate="onLoad"/>
    <draw:fill-image draw:name="a121" xlink:href="media/image13.png" xlink:show="embed" xlink:actuate="onLoad"/>
    <draw:fill-image draw:name="a42" xlink:href="media/image13.png" xlink:show="embed" xlink:actuate="onLoad"/>
    <draw:fill-image draw:name="a356" xlink:href="media/image13.png" xlink:show="embed" xlink:actuate="onLoad"/>
    <draw:fill-image draw:name="a532" xlink:href="media/image13.png" xlink:show="embed" xlink:actuate="onLoad"/>
    <draw:fill-image draw:name="a727" xlink:href="media/image13.png" xlink:show="embed" xlink:actuate="onLoad"/>
    <draw:fill-image draw:name="a602" xlink:href="media/image13.png" xlink:show="embed" xlink:actuate="onLoad"/>
    <draw:fill-image draw:name="a233" xlink:href="media/image13.png" xlink:show="embed" xlink:actuate="onLoad"/>
    <draw:fill-image draw:name="a410" xlink:href="media/image13.png" xlink:show="embed" xlink:actuate="onLoad"/>
    <draw:fill-image draw:name="a642" xlink:href="media/image13.png" xlink:show="embed" xlink:actuate="onLoad"/>
    <draw:fill-image draw:name="a304" xlink:href="media/image13.png" xlink:show="embed" xlink:actuate="onLoad"/>
    <draw:marker draw:name="a672" svg:viewBox="0 0 20 30" svg:d="m10 0-10 30h20z"/>
    <draw:marker draw:name="a669" svg:viewBox="0 0 20 30" svg:d="m10 0-10 30h20z"/>
    <draw:marker draw:name="a674" svg:viewBox="0 0 20 30" svg:d="m10 0-10 30h20z"/>
  </office:styles>
  <office:automatic-styles>
    <style:page-layout style:name="pageLayout1">
      <style:page-layout-properties fo:page-width="13.33333in" fo:page-height="7.5in" style:print-orientation="landscape" style:register-truth-ref-style-name=""/>
    </style:page-layout>
    <style:page-layout style:name="pageLayout3">
      <style:page-layout-properties fo:page-width="7.5in" fo:page-height="10in" style:print-orientation="portrait" style:register-truth-ref-style-name=""/>
    </style:page-layout>
    <style:style style:family="presentation" style:name="a419">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76">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2">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7">
      <style:paragraph-properties fo:line-height="100%" fo:text-align="left" style:tab-stop-distance="0.5in" fo:margin-left="1.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23">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24">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79">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5">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26">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2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528">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00">
      <style:text-properties fo:font-variant="normal" fo:text-transform="none" fo:color="#f5a408"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29">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1">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03">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204">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5">
      <style:paragraph-properties fo:line-height="100%" fo:text-align="left" style:tab-stop-distance="0.5in" fo:margin-left="0.375in" fo:margin-right="0in" fo:text-indent="-0.37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0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8">
      <style:paragraph-properties fo:line-height="100%" fo:text-align="left" style:tab-stop-distance="0.5in" fo:margin-left="0.8125in" fo:margin-right="0in" fo:text-indent="-0.31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1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11">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12">
      <style:paragraph-properties fo:line-height="100%" fo:text-align="center"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3">
      <style:graphic-properties fo:wrap-option="wrap" fo:padding-top="0.05in" fo:padding-bottom="0.05in" fo:padding-left="0.1in" fo:padding-right="0.1in" draw:textarea-vertical-align="top" draw:textarea-horizontal-align="center" draw:fill="none" draw:stroke="none" draw:shadow="visible" draw:shadow-offset-x="0in" draw:shadow-offset-y="0.05556in" draw:shadow-color="#000000" draw:shadow-opacity="43%" draw:auto-grow-width="false" draw:auto-grow-height="false" style:shrink-to-fit="true"/>
      <style:paragraph-properties style:font-independent-line-spacing="true" style:writing-mode="lr-tb"/>
    </style:style>
    <style:style style:family="text" style:name="a314">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15">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17">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20">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18">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22">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23">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24">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80">
      <style:paragraph-properties fo:line-height="100%" fo:text-align="left" style:tab-stop-distance="0.5in" fo:margin-left="1.7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25">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26">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82">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2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83">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28">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30">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84">
      <style:paragraph-properties fo:line-height="100%" fo:text-align="left" style:tab-stop-distance="0.5in" fo:margin-left="2.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00">
      <style:drawing-page-properties draw:fill="bitmap" draw:fill-image-name="a99"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531">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text" style:name="a429">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1">
      <style:text-properties fo:font-variant="normal" fo:text-transform="none" fo:color="#ebebeb" style:text-line-through-type="none" style:text-line-through-style="none" style:text-line-through-width="auto" style:text-line-through-color="font-color" style:text-position="0% 100%" fo:font-family="Century Gothic" fo:font-size="0.55556in" style:font-size-asian="0.55556in" style:font-size-complex="0.55556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86">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102">
      <style:text-properties fo:font-variant="normal" fo:text-transform="none" fo:color="#ebebeb"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533">
      <style:drawing-page-properties draw:fill="bitmap" draw:fill-image-name="a532"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87">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03">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34">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04">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535">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89">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05">
      <style:text-properties fo:text-transform="uppercase" fo:color="#f5a408"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36">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06">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37">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538">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0">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39">
      <style:paragraph-properties fo:line-height="100%" fo:text-align="left" style:tab-stop-distance="0.5in" fo:margin-left="0.375in" fo:margin-right="0in" fo:text-indent="-0.37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08">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211">
      <style:paragraph-properties fo:line-height="100%" fo:text-align="left" style:tab-stop-distance="0.5in" fo:margin-left="1.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09">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3">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14">
      <style:paragraph-properties fo:line-height="100%" fo:text-align="left" style:tab-stop-distance="0.5in" fo:margin-left="1.7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16">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17">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18">
      <style:paragraph-properties fo:line-height="100%" fo:text-align="left" style:tab-stop-distance="0.5in" fo:margin-left="2.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20">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1">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2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323">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24">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2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326">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27">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30">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28">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31">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presentation" style:name="a329">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drawing-page" style:name="a433">
      <style:drawing-page-properties draw:fill="bitmap" draw:fill-image-name="a432"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434">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0">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35">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9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92">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36">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93">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37">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resentation" style:name="a94">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38">
      <style:text-properties fo:font-variant="normal" fo:text-transform="none" fo:color="#f5a408"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95">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41">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39">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96">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42">
      <style:paragraph-properties fo:line-height="100%" fo:text-align="left" style:tab-stop-distance="0.5in" fo:margin-left="0.8125in" fo:margin-right="0in" fo:text-indent="-0.31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11">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97">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2">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98">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text" style:name="a544">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1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14">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45">
      <style:paragraph-properties fo:line-height="100%" fo:text-align="left" style:tab-stop-distance="0.5in" fo:margin-left="1.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15">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16">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547">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17">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48">
      <style:paragraph-properties fo:line-height="100%" fo:text-align="left" style:tab-stop-distance="0.5in" fo:margin-left="1.7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0">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118">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21">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23">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24">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5">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226">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27">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28">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229">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331">
      <style:drawing-page-properties draw:fill="bitmap" draw:fill-image-name="a330"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32">
      <style:text-properties fo:font-variant="normal" fo:text-transform="none" fo:color="#ebebeb"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3">
      <style:text-properties fo:font-variant="normal" fo:text-transform="none" fo:color="#ebebeb"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34">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35">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336">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3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38">
      <style:paragraph-properties fo:line-height="100%" fo:text-align="center"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39">
      <style:graphic-properties fo:wrap-option="wrap" fo:padding-top="0.05in" fo:padding-bottom="0.05in" fo:padding-left="0.1in" fo:padding-right="0.1in" draw:textarea-vertical-align="top" draw:textarea-horizontal-align="center" draw:fill="none" draw:stroke="none" draw:shadow="visible" draw:shadow-offset-x="0in" draw:shadow-offset-y="0.05556in" draw:shadow-color="#000000" draw:shadow-opacity="43%" draw:auto-grow-width="false" draw:auto-grow-height="false" style:shrink-to-fit="true"/>
      <style:paragraph-properties style:font-independent-line-spacing="true" style:writing-mode="lr-tb"/>
    </style:style>
    <style:style style:family="presentation" style:name="a441">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42">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43">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45">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46">
      <style:text-properties fo:font-variant="normal" fo:text-transform="none" fo:color="#f5a408"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47">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50">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20">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text" style:name="a551">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49">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aragraph" style:name="a552">
      <style:paragraph-properties fo:line-height="100%" fo:text-align="left" style:tab-stop-distance="0.5in" fo:margin-left="2.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122">
      <style:drawing-page-properties draw:fill="bitmap" draw:fill-image-name="a121"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23">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54">
      <style:graphic-properties fo:wrap-option="wrap" fo:padding-top="0.05in" fo:padding-bottom="0.05in" fo:padding-left="0.1in" fo:padding-right="0.1in" draw:textarea-vertical-align="top" draw:textarea-horizontal-align="right" draw:fill="none" draw:stroke="none" draw:auto-grow-width="false" draw:auto-grow-height="false" style:shrink-to-fit="true"/>
      <style:paragraph-properties style:font-independent-line-spacing="true" style:writing-mode="tb-rl"/>
    </style:style>
    <style:style style:family="text" style:name="a124">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55">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25">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557">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27">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58">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30">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59">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128">
      <style:paragraph-properties fo:line-height="100%" fo:text-align="left" style:tab-stop-distance="0.5in" fo:margin-left="0.375in" fo:margin-right="0in" fo:text-indent="-0.37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23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32">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drawing-page" style:name="a234">
      <style:drawing-page-properties draw:fill="bitmap" draw:fill-image-name="a233"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235">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36">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37">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40">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38">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341">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39">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43">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344">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46">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47">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48">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450">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49">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51">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53">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54">
      <style:text-properties fo:font-variant="normal" fo:text-transform="none" fo:color="#f5a408"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55">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5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58">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60">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61">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59">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131">
      <style:paragraph-properties fo:line-height="100%" fo:text-align="left" style:tab-stop-distance="0.5in" fo:margin-left="0.8125in" fo:margin-right="0in" fo:text-indent="-0.31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62">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563">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3">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64">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4">
      <style:paragraph-properties fo:line-height="100%" fo:text-align="left" style:tab-stop-distance="0.5in" fo:margin-left="1.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65">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66">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text" style:name="a136">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37">
      <style:paragraph-properties fo:line-height="100%" fo:text-align="left" style:tab-stop-distance="0.5in" fo:margin-left="1.7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568">
      <style:drawing-page-properties draw:fill="bitmap" draw:fill-image-name="a567"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569">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41">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39">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42">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4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244">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45">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46">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247">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50">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48">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51">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aragraph" style:name="a249">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52">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53">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5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55">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drawing-page" style:name="a357">
      <style:drawing-page-properties draw:fill="bitmap" draw:fill-image-name="a356"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58">
      <style:text-properties fo:font-variant="normal" fo:text-transform="none" fo:color="#ebebeb" style:text-line-through-type="none" style:text-line-through-style="none" style:text-line-through-width="auto" style:text-line-through-color="font-color" style:text-position="0% 100%" fo:font-family="Century Gothic" fo:font-size="0.66667in" style:font-size-asian="0.66667in" style:font-size-complex="0.6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59">
      <style:text-properties fo:font-variant="normal" fo:text-transform="none" fo:color="#ebebeb" style:text-line-through-type="none" style:text-line-through-style="none" style:text-line-through-width="auto" style:text-line-through-color="font-color" style:text-position="0% 100%" fo:font-family="Century Gothic" fo:font-size="0.66667in" style:font-size-asian="0.66667in" style:font-size-complex="0.6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61">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graphic" style:name="a462">
      <style:graphic-properties draw:fill="none" draw:stroke="solid" svg:stroke-width="0.01389in" svg:stroke-color="#f5a408" svg:stroke-opacity="40%" svg:stroke-linecap="round"/>
    </style:style>
    <style:style style:family="graphic" style:name="a463">
      <style:graphic-properties draw:fill="none" draw:stroke="solid" svg:stroke-width="0.01389in" svg:stroke-color="#f5a408" svg:stroke-opacity="40%" svg:stroke-linecap="round"/>
    </style:style>
    <style:style style:family="text" style:name="a464">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66">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7">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68">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570">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40">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71">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69">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1">
      <style:paragraph-properties fo:line-height="100%" fo:text-align="left" style:tab-stop-distance="0.5in" fo:margin-left="2.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7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tb-rl"/>
    </style:style>
    <style:style style:family="text" style:name="a573">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43">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aragraph" style:name="a574">
      <style:paragraph-properties fo:line-height="100%" fo:text-align="left" style:tab-stop-distance="0.5in" fo:margin-left="0.375in" fo:margin-right="0in" fo:text-indent="-0.37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4">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5">
      <style:paragraph-properties fo:line-height="100%" fo:text-align="left" style:tab-stop-distance="0.5in" fo:margin-left="0.375in" fo:margin-right="0in" fo:text-indent="-0.37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76">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77">
      <style:paragraph-properties fo:line-height="100%" fo:text-align="left" style:tab-stop-distance="0.5in" fo:margin-left="0.8125in" fo:margin-right="0in" fo:text-indent="-0.31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4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50">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text" style:name="a579">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8">
      <style:paragraph-properties fo:line-height="100%" fo:text-align="left" style:tab-stop-distance="0.5in" fo:margin-left="0.8125in" fo:margin-right="0in" fo:text-indent="-0.31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252">
      <style:drawing-page-properties draw:fill="bitmap" draw:fill-image-name="a251"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253">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55">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56">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57">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360">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58">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6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259">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62">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63">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65">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366">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68">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70">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69">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71">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72">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3">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74">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75">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drawing-page" style:name="a477">
      <style:drawing-page-properties draw:fill="bitmap" draw:fill-image-name="a476"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478">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0">
      <style:paragraph-properties fo:line-height="100%" fo:text-align="left" style:tab-stop-distance="0.5in" fo:margin-left="1.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0">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79">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1">
      <style:paragraph-properties fo:line-height="100%" fo:text-align="left" style:tab-stop-distance="0.5in" fo:margin-left="1.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82">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3">
      <style:paragraph-properties fo:line-height="100%" fo:text-align="left" style:tab-stop-distance="0.5in" fo:margin-left="1.7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3">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54">
      <style:paragraph-properties fo:line-height="100%" fo:text-align="left" style:tab-stop-distance="0.5in" fo:margin-left="1.7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85">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86">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56">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87">
      <style:paragraph-properties fo:line-height="100%" fo:text-align="left" style:tab-stop-distance="0.5in" fo:margin-left="2.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57">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60">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589">
      <style:graphic-properties fo:wrap-option="wrap" fo:padding-top="0.05in" fo:padding-bottom="0.05in" fo:padding-left="0.1in" fo:padding-right="0.1in" draw:textarea-vertical-align="top" draw:textarea-horizontal-align="right" draw:fill="none" draw:stroke="none" draw:auto-grow-width="false" draw:auto-grow-height="false" style:shrink-to-fit="true"/>
      <style:paragraph-properties style:font-independent-line-spacing="true" style:writing-mode="tb-rl"/>
    </style:style>
    <style:style style:family="paragraph" style:name="a158">
      <style:paragraph-properties fo:line-height="100%" fo:text-align="left" style:tab-stop-distance="0.5in" fo:margin-left="2.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61">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62">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63">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64">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drawing-page" style:name="a266">
      <style:drawing-page-properties draw:fill="bitmap" draw:fill-image-name="a265"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267">
      <style:text-properties fo:font-variant="normal" fo:text-transform="none" fo:color="#ebebeb"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70">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268">
      <style:text-properties fo:font-variant="normal" fo:text-transform="none" fo:color="#ebebeb" style:text-line-through-type="none" style:text-line-through-style="none" style:text-line-through-width="auto" style:text-line-through-color="font-color" style:text-position="0% 100%" fo:font-family="Century Gothic" fo:font-size="0.33333in" style:font-size-asian="0.33333in" style:font-size-complex="0.33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71">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69">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372">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73">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374">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75">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76">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77">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paragraph" style:name="a480">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379">
      <style:drawing-page-properties draw:fill="bitmap" draw:fill-image-name="a378"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481">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482">
      <style:text-properties fo:font-variant="normal" fo:text-transform="none" fo:color="#f5a408"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83">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8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86">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8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88">
      <style:paragraph-properties fo:line-height="100%" fo:text-align="center"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90">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60">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presentation" style:name="a489">
      <style:graphic-properties fo:wrap-option="wrap" fo:padding-top="0.05in" fo:padding-bottom="0.05in" fo:padding-left="0.1in" fo:padding-right="0.1in" draw:textarea-vertical-align="top" draw:textarea-horizontal-align="center" draw:fill="none" draw:stroke="none" draw:shadow="visible" draw:shadow-offset-x="0in" draw:shadow-offset-y="0.05556in" draw:shadow-color="#000000" draw:shadow-opacity="43%" draw:auto-grow-width="false" draw:auto-grow-height="false" style:shrink-to-fit="true"/>
      <style:paragraph-properties style:font-independent-line-spacing="true" style:writing-mode="lr-tb"/>
    </style:style>
    <style:style style:family="text" style:name="a161">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92">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93">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3">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94">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164">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95">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65">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596">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6">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9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aragraph" style:name="a167">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98">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70">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599">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68">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271">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69">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2">
      <style:paragraph-properties fo:line-height="100%" fo:text-align="left" style:tab-stop-distance="0.5in" fo:margin-left="0.375in" fo:margin-right="0in" fo:text-indent="-0.37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74">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5">
      <style:paragraph-properties fo:line-height="100%" fo:text-align="left" style:tab-stop-distance="0.5in" fo:margin-left="0.8125in" fo:margin-right="0in" fo:text-indent="-0.31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77">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80">
      <style:text-properties fo:font-variant="normal" fo:text-transform="none" fo:color="#ebebeb" style:text-line-through-type="none" style:text-line-through-style="none" style:text-line-through-width="auto" style:text-line-through-color="font-color" style:text-position="0% 100%" fo:font-family="Century Gothic" fo:font-size="0.66667in" style:font-size-asian="0.66667in" style:font-size-complex="0.6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8">
      <style:paragraph-properties fo:line-height="100%" fo:text-align="left" style:tab-stop-distance="0.5in" fo:margin-left="1.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81">
      <style:text-properties fo:font-variant="normal" fo:text-transform="none" fo:color="#ebebeb" style:text-line-through-type="none" style:text-line-through-style="none" style:text-line-through-width="auto" style:text-line-through-color="font-color" style:text-position="0% 100%" fo:font-family="Century Gothic" fo:font-size="0.66667in" style:font-size-asian="0.66667in" style:font-size-complex="0.6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82">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3">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384">
      <style:text-properties fo:font-variant="small-caps" fo:color="#f5a408"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85">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87">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388">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0">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89">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491">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93">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494">
      <style:text-properties fo:font-variant="normal" fo:text-transform="none" fo:color="#f5a408"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95">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9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98">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70">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9">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1">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72">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drawing-page" style:name="a174">
      <style:drawing-page-properties draw:fill="bitmap" draw:fill-image-name="a173"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175">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76">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7">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80">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178">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79">
      <style:text-properties fo:font-variant="normal" fo:text-transform="none" fo:color="#f5a408"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1">
      <style:paragraph-properties fo:line-height="100%" fo:text-align="left" style:tab-stop-distance="0.5in" fo:margin-left="1.7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83">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84">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85">
      <style:paragraph-properties fo:line-height="100%" fo:text-align="left" style:tab-stop-distance="0.5in" fo:margin-left="2.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87">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text" style:name="a288">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391">
      <style:graphic-properties fo:wrap-option="wrap" fo:padding-top="0.05in" fo:padding-bottom="0.05in" fo:padding-left="0.1in" fo:padding-right="0.1in" draw:textarea-vertical-align="middle" draw:textarea-horizontal-align="left" draw:fill="none" draw:stroke="none" draw:auto-grow-width="false" draw:auto-grow-height="false" style:shrink-to-fit="true"/>
      <style:paragraph-properties style:font-independent-line-spacing="true" style:writing-mode="lr-tb"/>
    </style:style>
    <style:style style:family="paragraph" style:name="a289">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392">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94">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5">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9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397">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98">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99">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aragraph" style:name="a180">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82">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183">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84">
      <style:paragraph-properties fo:line-height="100%" fo:text-align="left" style:tab-stop-distance="0.5in" fo:margin-left="0.375in" fo:margin-right="0in" fo:text-indent="-0.37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86">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87">
      <style:paragraph-properties fo:line-height="100%" fo:text-align="left" style:tab-stop-distance="0.5in" fo:margin-left="0.8125in" fo:margin-right="0in" fo:text-indent="-0.31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89">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291">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292">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94">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5">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297">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98">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9">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aragraph" style:name="a190">
      <style:paragraph-properties fo:line-height="100%" fo:text-align="left" style:tab-stop-distance="0.5in" fo:margin-left="1.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92">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3">
      <style:paragraph-properties fo:line-height="100%" fo:text-align="left" style:tab-stop-distance="0.5in" fo:margin-left="1.7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95">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196">
      <style:text-properties fo:font-variant="normal" fo:text-transform="none" fo:color="#ffffff" style:text-line-through-type="none" style:text-line-through-style="none" style:text-line-through-width="auto" style:text-line-through-color="font-color" style:text-position="0% 100%" fo:font-family="Century Gothic" fo:font-size="0.16667in" style:font-size-asian="0.16667in" style:font-size-complex="0.16667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97">
      <style:paragraph-properties fo:line-height="100%" fo:text-align="left" style:tab-stop-distance="0.5in" fo:margin-left="2.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99">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10">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1">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12">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13">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4">
      <style:paragraph-properties fo:line-height="100%" fo:text-align="left" style:tab-stop-distance="0.5in" fo:margin-left="0.375in" fo:margin-right="0in" fo:text-indent="-0.37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6">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17">
      <style:paragraph-properties fo:line-height="100%" fo:text-align="left" style:tab-stop-distance="0.5in" fo:margin-left="0.8125in" fo:margin-right="0in" fo:text-indent="-0.31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19">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0">
      <style:paragraph-properties fo:line-height="100%" fo:text-align="left" style:tab-stop-distance="0.5in" fo:margin-left="1.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2">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3">
      <style:paragraph-properties fo:line-height="100%" fo:text-align="left" style:tab-stop-distance="0.5in" fo:margin-left="1.7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25">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26">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27">
      <style:paragraph-properties fo:line-height="100%" fo:text-align="left" style:tab-stop-distance="0.5in" fo:margin-left="2.25in" fo:margin-right="0in" fo:text-indent="-0.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29">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30">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2">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3">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4">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35">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6">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38">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9">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0">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1">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drawing-page" style:name="a43">
      <style:drawing-page-properties draw:fill="bitmap" draw:fill-image-name="a42"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44">
      <style:text-properties fo:font-variant="normal" fo:text-transform="none" fo:color="#ebebeb" style:text-line-through-type="none" style:text-line-through-style="none" style:text-line-through-width="auto" style:text-line-through-color="font-color" style:text-position="0% 100%" fo:font-family="Century Gothic" fo:font-size="1in" style:font-size-asian="1in" style:font-size-complex="1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5">
      <style:text-properties fo:font-variant="normal" fo:text-transform="none" fo:color="#ebebeb" style:text-line-through-type="none" style:text-line-through-style="none" style:text-line-through-width="auto" style:text-line-through-color="font-color" style:text-position="0% 100%" fo:font-family="Century Gothic" fo:font-size="1in" style:font-size-asian="1in" style:font-size-complex="1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6">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7">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8">
      <style:text-properties fo:text-transform="uppercase" fo:color="#f5a408"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9">
      <style:text-properties fo:text-transform="uppercase" fo:color="#f5a408" style:text-line-through-type="none" style:text-line-through-style="none" style:text-line-through-width="auto" style:text-line-through-color="font-color" style:text-position="0% 100%" fo:font-family="Century Gothic" fo:font-size="0.27778in" style:font-size-asian="0.27778in" style:font-size-complex="0.27778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1">
      <style:drawing-page-properties draw:fill="bitmap" draw:fill-image-name="a0" style:repeat="stretch" presentation:visibility="visible" draw:background-size="border" presentation:background-objects-visible="false" presentation:display-header="false" presentation:display-footer="false" presentation:display-page-number="false" presentation:display-date-time="false"/>
    </style:style>
    <style:style style:family="paragraph" style:name="a600">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graphic" style:name="a2" style:parent-style-name="Graphics">
      <style:graphic-properties draw:fill="none" fo:clip="rect(0in, 0in, 0in, 0.16549in)" draw:stroke="none"/>
    </style:style>
    <style:style style:family="presentation" style:name="a601">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graphic" style:name="a3" style:parent-style-name="Graphics">
      <style:graphic-properties draw:fill="none" fo:clip="rect(0in, 0in, 0in, 0.92197in)" draw:stroke="none"/>
    </style:style>
    <style:style style:family="graphic" style:name="a5">
      <style:graphic-properties draw:fill="gradient" draw:fill-gradient-name="a4" draw:stroke="none"/>
    </style:style>
    <style:style style:family="graphic" style:name="a6" style:parent-style-name="Graphics">
      <style:graphic-properties draw:fill="none" fo:clip="rect(0.50348in, 0in, 0in, 0in)" draw:stroke="none"/>
    </style:style>
    <style:style style:family="graphic" style:name="a7" style:parent-style-name="Graphics">
      <style:graphic-properties draw:fill="none" fo:clip="rect(0in, 0in, 0.26298in, 0in)" draw:stroke="none"/>
    </style:style>
    <style:style style:family="graphic" style:name="a8">
      <style:graphic-properties draw:fill="solid" draw:fill-color="#f5a408" draw:opacity="100%" draw:stroke="none" draw:shadow="visible" draw:shadow-offset-x="0in" draw:shadow-offset-y="0.02778in" draw:shadow-color="#000000" draw:shadow-opacity="45%"/>
    </style:style>
    <style:style style:family="text" style:name="a9">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1">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52">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4">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0">
      <style:paragraph-properties fo:line-height="100%" fo:text-align="center"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5">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01">
      <style:graphic-properties fo:wrap-option="wrap" fo:padding-top="0.05in" fo:padding-bottom="0.05in" fo:padding-left="0.1in" fo:padding-right="0.1in" draw:textarea-vertical-align="top" draw:textarea-horizontal-align="center" draw:fill="none" draw:stroke="none" draw:shadow="visible" draw:shadow-offset-x="0in" draw:shadow-offset-y="0.05556in" draw:shadow-color="#000000" draw:shadow-opacity="43%" draw:auto-grow-width="false" draw:auto-grow-height="false" style:shrink-to-fit="true"/>
      <style:paragraph-properties style:font-independent-line-spacing="true" style:writing-mode="lr-tb"/>
    </style:style>
    <style:style style:family="presentation" style:name="a56">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text" style:name="a502">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57">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3">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aragraph" style:name="a58">
      <style:paragraph-properties fo:line-height="100%" fo:text-align="lef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9">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resentation" style:name="a505">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text" style:name="a506">
      <style:text-properties fo:font-variant="normal" fo:text-transform="none" fo:color="#f5a408" style:text-line-through-type="none" style:text-line-through-style="none" style:text-line-through-width="auto" style:text-line-through-color="font-color" style:text-position="0% 100%" fo:font-family="Century Gothic" fo:font-size="0.33333in" style:font-size-asian="0.33333in" style:font-size-complex="0.33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07">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09">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text" style:name="a400">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01">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0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403">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text" style:name="a404">
      <style:text-properties fo:font-variant="normal" fo:text-transform="none" fo:color="#f5a408" style:text-line-through-type="none" style:text-line-through-style="none" style:text-line-through-width="auto" style:text-line-through-color="font-color" style:text-position="0% 100%" fo:font-family="Arial" fo:font-size="1.69444in" style:font-size-asian="1.69444in" style:font-size-complex="1.6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60">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05">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1">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406">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paragraph" style:name="a6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07">
      <style:text-properties fo:font-variant="normal" fo:text-transform="none" fo:color="#f5a408" style:text-line-through-type="none" style:text-line-through-style="none" style:text-line-through-width="auto" style:text-line-through-color="font-color" style:text-position="0% 100%" fo:font-family="Arial" fo:font-size="1.69444in" style:font-size-asian="1.69444in" style:font-size-complex="1.69444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63">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paragraph" style:name="a408">
      <style:paragraph-properties fo:line-height="100%" fo:text-align="right"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10">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graphic" style:name="a409">
      <style:graphic-properties fo:wrap-option="wrap" fo:padding-top="0.05in" fo:padding-bottom="0.05in" fo:padding-left="0.1in" fo:padding-right="0.1in" draw:textarea-vertical-align="top" draw:textarea-horizontal-align="left" draw:fill="none" draw:stroke="none" draw:auto-grow-width="false" draw:auto-grow-height="true"/>
      <style:paragraph-properties style:font-independent-line-spacing="true" style:writing-mode="lr-tb"/>
    </style:style>
    <style:style style:family="text" style:name="a511">
      <style:text-properties fo:font-variant="normal" fo:text-transform="none" fo:color="#ffffff" style:text-line-through-type="none" style:text-line-through-style="none" style:text-line-through-width="auto" style:text-line-through-color="font-color" style:text-position="0% 100%" fo:font-family="Century Gothic" fo:font-size="0.22222in" style:font-size-asian="0.22222in" style:font-size-complex="0.22222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drawing-page" style:name="a65">
      <style:drawing-page-properties draw:fill="bitmap" draw:fill-image-name="a64"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66">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512">
      <style:paragraph-properties fo:line-height="100%" fo:text-align="center"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67">
      <style:text-properties fo:font-variant="normal" fo:text-transform="none" fo:color="#ebebeb" style:text-line-through-type="none" style:text-line-through-style="none" style:text-line-through-width="auto" style:text-line-through-color="font-color" style:text-position="0% 100%" fo:font-family="Century Gothic" fo:font-size="0.58333in" style:font-size-asian="0.58333in" style:font-size-complex="0.58333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513">
      <style:graphic-properties fo:wrap-option="wrap" fo:padding-top="0.05in" fo:padding-bottom="0.05in" fo:padding-left="0.1in" fo:padding-right="0.1in" draw:textarea-vertical-align="top" draw:textarea-horizontal-align="center" draw:fill="none" draw:stroke="none" draw:shadow="visible" draw:shadow-offset-x="0in" draw:shadow-offset-y="0.05556in" draw:shadow-color="#000000" draw:shadow-opacity="43%" draw:auto-grow-width="false" draw:auto-grow-height="false" style:shrink-to-fit="true"/>
      <style:paragraph-properties style:font-independent-line-spacing="true" style:writing-mode="lr-tb"/>
    </style:style>
    <style:style style:family="paragraph" style:name="a68">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14">
      <style:text-properties fo:font-variant="normal" fo:text-transform="none" fo:color="#ffffff" style:text-line-through-type="none" style:text-line-through-style="none" style:text-line-through-width="auto" style:text-line-through-color="font-color" style:text-position="0% 100%" fo:font-family="Century Gothic" fo:font-size="0.19444in" style:font-size-asian="0.19444in" style:font-size-complex="0.19444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69">
      <style:graphic-properties fo:wrap-option="wrap" fo:padding-top="0.05in" fo:padding-bottom="0.05in" fo:padding-left="0.1in" fo:padding-right="0.1in" draw:textarea-vertical-align="top" draw:textarea-horizontal-align="left" draw:fill="none" draw:stroke="none" draw:auto-grow-width="false" draw:auto-grow-height="false"/>
      <style:paragraph-properties style:font-independent-line-spacing="true" style:writing-mode="lr-tb"/>
    </style:style>
    <style:style style:family="paragraph" style:name="a515">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517">
      <style:graphic-properties fo:wrap-option="wrap" fo:padding-top="0.05in" fo:padding-bottom="0.05in" fo:padding-left="0.1in" fo:padding-right="0.1in" draw:textarea-vertical-align="top" draw:textarea-horizontal-align="left" draw:fill="none" draw:stroke="none" draw:auto-grow-width="false" draw:auto-grow-height="false" style:shrink-to-fit="true"/>
      <style:paragraph-properties style:font-independent-line-spacing="true" style:writing-mode="lr-tb"/>
    </style:style>
    <style:style style:family="graphic" style:name="a518">
      <style:graphic-properties draw:fill="none" draw:stroke="solid" svg:stroke-width="0.01389in" svg:stroke-color="#f5a408" svg:stroke-opacity="40%" svg:stroke-linecap="round"/>
    </style:style>
    <style:style style:family="graphic" style:name="a519">
      <style:graphic-properties draw:fill="none" draw:stroke="solid" svg:stroke-width="0.01389in" svg:stroke-color="#f5a408" svg:stroke-opacity="40%" svg:stroke-linecap="round"/>
    </style:style>
    <style:style style:family="text" style:name="a300">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01">
      <style:text-properties fo:font-variant="normal" fo:text-transform="none" fo:color="#ffffff" style:text-line-through-type="none" style:text-line-through-style="none" style:text-line-through-width="auto" style:text-line-through-color="font-color" style:text-position="0% 100%" fo:font-family="Century Gothic" fo:font-size="0.38889in" style:font-size-asian="0.38889in" style:font-size-complex="0.38889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02">
      <style:paragraph-properties fo:line-height="100%" fo:text-align="center" style:tab-stop-distance="1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presentation" style:name="a303">
      <style:graphic-properties fo:wrap-option="wrap" fo:padding-top="0.05in" fo:padding-bottom="0.05in" fo:padding-left="0.1in" fo:padding-right="0.1in" draw:textarea-vertical-align="bottom" draw:textarea-horizontal-align="center" draw:fill="none" draw:stroke="none" draw:auto-grow-width="false" draw:auto-grow-height="false"/>
      <style:paragraph-properties style:font-independent-line-spacing="true" style:writing-mode="lr-tb"/>
    </style:style>
    <style:style style:family="drawing-page" style:name="a305">
      <style:drawing-page-properties draw:fill="bitmap" draw:fill-image-name="a304"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text" style:name="a306">
      <style:text-properties fo:font-variant="normal" fo:text-transform="none" fo:color="#ebebeb" style:text-line-through-type="none" style:text-line-through-style="none" style:text-line-through-width="auto" style:text-line-through-color="font-color" style:text-position="0% 100%" fo:font-family="Century Gothic" fo:font-size="0.5in" style:font-size-asian="0.5in" style:font-size-complex="0.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307">
      <style:text-properties fo:font-variant="normal" fo:text-transform="none" fo:color="#ebebeb" style:text-line-through-type="none" style:text-line-through-style="none" style:text-line-through-width="auto" style:text-line-through-color="font-color" style:text-position="0% 100%" fo:font-family="Century Gothic" fo:font-size="0.5in" style:font-size-asian="0.5in" style:font-size-complex="0.5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308">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drawing-page" style:name="a411">
      <style:drawing-page-properties draw:fill="bitmap" draw:fill-image-name="a410" style:repeat="stretch" presentation:visibility="visible" draw:background-size="border" presentation:background-objects-visible="true" presentation:background-visible="true" presentation:display-header="false" presentation:display-footer="false" presentation:display-page-number="false" presentation:display-date-time="false"/>
    </style:style>
    <style:style style:family="presentation" style:name="a309">
      <style:graphic-properties fo:wrap-option="wrap" fo:padding-top="0.05in" fo:padding-bottom="0.05in" fo:padding-left="0.1in" fo:padding-right="0.1in" draw:textarea-vertical-align="bottom" draw:textarea-horizontal-align="left" draw:fill="none" draw:stroke="none" draw:auto-grow-width="false" draw:auto-grow-height="false" style:shrink-to-fit="true"/>
      <style:paragraph-properties style:font-independent-line-spacing="true" style:writing-mode="lr-tb"/>
    </style:style>
    <style:style style:family="text" style:name="a412">
      <style:text-properties fo:font-variant="normal" fo:text-transform="none" fo:color="#ebebeb" style:text-line-through-type="none" style:text-line-through-style="none" style:text-line-through-width="auto" style:text-line-through-color="font-color" style:text-position="0% 100%" fo:font-family="Century Gothic" fo:font-size="0.55556in" style:font-size-asian="0.55556in" style:font-size-complex="0.55556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text" style:name="a413">
      <style:text-properties fo:font-variant="normal" fo:text-transform="none" fo:color="#ebebeb" style:text-line-through-type="none" style:text-line-through-style="none" style:text-line-through-width="auto" style:text-line-through-color="font-color" style:text-position="0% 100%" fo:font-family="Century Gothic" fo:font-size="0.55556in" style:font-size-asian="0.55556in" style:font-size-complex="0.55556in" fo:letter-spacing="0in" fo:language="en" fo:country="US"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14">
      <style:paragraph-properties fo:line-height="100%" fo:text-align="left" style:tab-stop-distance="0.5in" fo:margin-left="0in" fo:margin-right="0in" fo:text-indent="0in" fo:margin-top="0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0">
      <style:text-properties fo:font-variant="normal" fo:text-transform="none" fo:color="#ffffff"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resentation" style:name="a415">
      <style:graphic-properties fo:wrap-option="wrap" fo:padding-top="0.05in" fo:padding-bottom="0.05in" fo:padding-left="0.1in" fo:padding-right="0.1in" draw:textarea-vertical-align="bottom" draw:textarea-horizontal-align="left" draw:fill="none" draw:stroke="none" draw:auto-grow-width="false" draw:auto-grow-height="false"/>
      <style:paragraph-properties style:font-independent-line-spacing="true" style:writing-mode="lr-tb"/>
    </style:style>
    <style:style style:family="paragraph" style:name="a71">
      <style:paragraph-properties fo:line-height="100%" fo:text-align="left" style:tab-stop-distance="0.5in" fo:margin-left="0.375in" fo:margin-right="0in" fo:text-indent="-0.37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416">
      <style:text-properties fo:font-variant="normal" fo:text-transform="none" fo:color="#f5a408" style:text-line-through-type="none" style:text-line-through-style="none" style:text-line-through-width="auto" style:text-line-through-color="font-color" style:text-position="0% 100%" fo:font-family="Century Gothic" fo:font-size="0.27778in" style:font-size-asian="0.27778in" style:font-size-complex="0.277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417">
      <style:paragraph-properties fo:line-height="100%" fo:text-align="left" style:tab-stop-distance="0.5in" fo:margin-left="0in" fo:margin-right="0in" fo:text-indent="0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73">
      <style:text-properties fo:font-variant="normal" fo:text-transform="none" fo:color="#ffffff" style:text-line-through-type="none" style:text-line-through-style="none" style:text-line-through-width="auto" style:text-line-through-color="font-color" style:text-position="0% 100%" fo:font-family="Century Gothic" fo:font-size="0.25in" style:font-size-asian="0.25in" style:font-size-complex="0.25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style:style style:family="paragraph" style:name="a74">
      <style:paragraph-properties fo:line-height="100%" fo:text-align="left" style:tab-stop-distance="0.5in" fo:margin-left="0.8125in" fo:margin-right="0in" fo:text-indent="-0.3125in" fo:margin-top="0.13889in" fo:margin-bottom="0in" style:punctuation-wrap="hanging" style:vertical-align="auto" style:writing-mode="lr-tb">
        <style:tab-stops/>
      </style:paragraph-properties>
      <style:text-properties fo:font-variant="normal" fo:text-transform="none" fo:color="#000000" style:text-line-through-type="none" style:text-line-through-style="none" style:text-line-through-width="auto" style:text-line-through-color="font-color" style:text-position="0% 100%" fo:font-size="0.25in" style:font-size-asian="0.25in" style:font-size-complex="0.25in" fo:letter-spacing="0in"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false"/>
    </style:style>
    <style:style style:family="text" style:name="a520">
      <style:text-properties fo:font-variant="normal" fo:text-transform="none" fo:color="#ffffff" style:text-line-through-type="none" style:text-line-through-style="none" style:text-line-through-width="auto" style:text-line-through-color="font-color" style:text-position="0% 100%" fo:font-family="Century Gothic" fo:font-size="0.15278in" style:font-size-asian="0.15278in" style:font-size-complex="0.15278in" fo:letter-spacing="0in" fo:language="ru" fo:country="RU" fo:font-style="normal" style:font-style-asian="normal" style:font-style-complex="normal" style:text-underline-type="none" style:text-underline-style="none" style:text-underline-width="auto" style:text-underline-color="font-color" fo:font-weight="normal" style:font-weight-asian="normal" style:font-weight-complex="normal" style:text-underline-mode="continuous" style:letter-kerning="true"/>
    </style:style>
    <text:list-style style:name="a273">
      <text:list-level-style-bullet text:level="1" text:bullet-char="">
        <style:list-level-properties text:space-before="0in" text:min-label-width="0.375in"/>
        <style:text-properties fo:color="#f5a408" fo:font-family="Wingdings 3" style:font-charset="x-symbol" fo:font-size="80%"/>
      </text:list-level-style-bullet>
      <text:list-level-style-bullet text:level="2" text:bullet-char="">
        <style:list-level-properties text:space-before="0.4375in" text:min-label-width="0.375in"/>
        <style:text-properties fo:color="#f5a408" fo:font-family="Wingdings 3" style:font-charset="x-symbol" fo:font-size="80%"/>
      </text:list-level-style-bullet>
      <text:list-level-style-bullet text:level="3" text:bullet-char="">
        <style:list-level-properties text:space-before="0.875in" text:min-label-width="0.375in"/>
        <style:text-properties fo:color="#f5a408" fo:font-family="Wingdings 3" style:font-charset="x-symbol" fo:font-size="80%"/>
      </text:list-level-style-bullet>
      <text:list-level-style-bullet text:level="4" text:bullet-char="">
        <style:list-level-properties text:space-before="1.375in" text:min-label-width="0.375in"/>
        <style:text-properties fo:color="#f5a408" fo:font-family="Wingdings 3" style:font-charset="x-symbol" fo:font-size="80%"/>
      </text:list-level-style-bullet>
      <text:list-level-style-bullet text:level="5" text:bullet-char="">
        <style:list-level-properties text:space-before="1.875in" text:min-label-width="0.375in"/>
        <style:text-properties fo:color="#f5a408" fo:font-family="Wingdings 3" style:font-charset="x-symbol" fo:font-size="80%"/>
      </text:list-level-style-bullet>
      <text:list-level-style-bullet text:level="6" text:bullet-char="">
        <style:list-level-properties text:space-before="2.375in" text:min-label-width="0.375in"/>
        <style:text-properties fo:color="#f5a408" fo:font-family="Wingdings 3" style:font-charset="x-symbol" fo:font-size="80%"/>
      </text:list-level-style-bullet>
      <text:list-level-style-bullet text:level="7" text:bullet-char="">
        <style:list-level-properties text:space-before="2.875in" text:min-label-width="0.375in"/>
        <style:text-properties fo:color="#f5a408" fo:font-family="Wingdings 3" style:font-charset="x-symbol" fo:font-size="80%"/>
      </text:list-level-style-bullet>
      <text:list-level-style-bullet text:level="8" text:bullet-char="">
        <style:list-level-properties text:space-before="3.375in" text:min-label-width="0.375in"/>
        <style:text-properties fo:color="#f5a408" fo:font-family="Wingdings 3" style:font-charset="x-symbol" fo:font-size="80%"/>
      </text:list-level-style-bullet>
      <text:list-level-style-bullet text:level="9" text:bullet-char="">
        <style:list-level-properties text:space-before="3.875in" text:min-label-width="0.375in"/>
        <style:text-properties fo:color="#f5a408" fo:font-family="Wingdings 3" style:font-charset="x-symbol" fo:font-size="80%"/>
      </text:list-level-style-bullet>
    </text:list-style>
    <text:list-style style:name="a484">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46">
      <text:list-level-style-bullet text:level="1" text:bullet-char="">
        <style:list-level-properties text:space-before="0in" text:min-label-width="0.375in"/>
        <style:text-properties fo:color="#f5a408" fo:font-family="Wingdings 3" style:font-charset="x-symbol" fo:font-size="80%"/>
      </text:list-level-style-bullet>
      <text:list-level-style-bullet text:level="2" text:bullet-char="">
        <style:list-level-properties text:space-before="0.4375in" text:min-label-width="0.375in"/>
        <style:text-properties fo:color="#f5a408" fo:font-family="Wingdings 3" style:font-charset="x-symbol" fo:font-size="80%"/>
      </text:list-level-style-bullet>
      <text:list-level-style-bullet text:level="3" text:bullet-char="">
        <style:list-level-properties text:space-before="0.875in" text:min-label-width="0.375in"/>
        <style:text-properties fo:color="#f5a408" fo:font-family="Wingdings 3" style:font-charset="x-symbol" fo:font-size="80%"/>
      </text:list-level-style-bullet>
      <text:list-level-style-bullet text:level="4" text:bullet-char="">
        <style:list-level-properties text:space-before="1.375in" text:min-label-width="0.375in"/>
        <style:text-properties fo:color="#f5a408" fo:font-family="Wingdings 3" style:font-charset="x-symbol" fo:font-size="80%"/>
      </text:list-level-style-bullet>
      <text:list-level-style-bullet text:level="5" text:bullet-char="">
        <style:list-level-properties text:space-before="1.875in" text:min-label-width="0.375in"/>
        <style:text-properties fo:color="#f5a408" fo:font-family="Wingdings 3" style:font-charset="x-symbol" fo:font-size="80%"/>
      </text:list-level-style-bullet>
      <text:list-level-style-bullet text:level="6" text:bullet-char="">
        <style:list-level-properties text:space-before="2.375in" text:min-label-width="0.375in"/>
        <style:text-properties fo:color="#f5a408" fo:font-family="Wingdings 3" style:font-charset="x-symbol" fo:font-size="80%"/>
      </text:list-level-style-bullet>
      <text:list-level-style-bullet text:level="7" text:bullet-char="">
        <style:list-level-properties text:space-before="2.875in" text:min-label-width="0.375in"/>
        <style:text-properties fo:color="#f5a408" fo:font-family="Wingdings 3" style:font-charset="x-symbol" fo:font-size="80%"/>
      </text:list-level-style-bullet>
      <text:list-level-style-bullet text:level="8" text:bullet-char="">
        <style:list-level-properties text:space-before="3.375in" text:min-label-width="0.375in"/>
        <style:text-properties fo:color="#f5a408" fo:font-family="Wingdings 3" style:font-charset="x-symbol" fo:font-size="80%"/>
      </text:list-level-style-bullet>
      <text:list-level-style-bullet text:level="9" text:bullet-char="">
        <style:list-level-properties text:space-before="3.875in" text:min-label-width="0.375in"/>
        <style:text-properties fo:color="#f5a408" fo:font-family="Wingdings 3" style:font-charset="x-symbol" fo:font-size="80%"/>
      </text:list-level-style-bullet>
    </text:list-style>
    <text:list-style style:name="a191">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276">
      <text:list-level-style-bullet text:level="1" text:bullet-char="">
        <style:list-level-properties text:space-before="0.0625in" text:min-label-width="0.3125in"/>
        <style:text-properties fo:color="#f5a408" fo:font-family="Wingdings 3" style:font-charset="x-symbol" fo:font-size="80%"/>
      </text:list-level-style-bullet>
      <text:list-level-style-bullet text:level="2" text:bullet-char="">
        <style:list-level-properties text:space-before="0.5in" text:min-label-width="0.3125in"/>
        <style:text-properties fo:color="#f5a408" fo:font-family="Wingdings 3" style:font-charset="x-symbol" fo:font-size="80%"/>
      </text:list-level-style-bullet>
      <text:list-level-style-bullet text:level="3" text:bullet-char="">
        <style:list-level-properties text:space-before="0.9375in" text:min-label-width="0.3125in"/>
        <style:text-properties fo:color="#f5a408" fo:font-family="Wingdings 3" style:font-charset="x-symbol" fo:font-size="80%"/>
      </text:list-level-style-bullet>
      <text:list-level-style-bullet text:level="4" text:bullet-char="">
        <style:list-level-properties text:space-before="1.4375in" text:min-label-width="0.3125in"/>
        <style:text-properties fo:color="#f5a408" fo:font-family="Wingdings 3" style:font-charset="x-symbol" fo:font-size="80%"/>
      </text:list-level-style-bullet>
      <text:list-level-style-bullet text:level="5" text:bullet-char="">
        <style:list-level-properties text:space-before="1.9375in" text:min-label-width="0.3125in"/>
        <style:text-properties fo:color="#f5a408" fo:font-family="Wingdings 3" style:font-charset="x-symbol" fo:font-size="80%"/>
      </text:list-level-style-bullet>
      <text:list-level-style-bullet text:level="6" text:bullet-char="">
        <style:list-level-properties text:space-before="2.4375in" text:min-label-width="0.3125in"/>
        <style:text-properties fo:color="#f5a408" fo:font-family="Wingdings 3" style:font-charset="x-symbol" fo:font-size="80%"/>
      </text:list-level-style-bullet>
      <text:list-level-style-bullet text:level="7" text:bullet-char="">
        <style:list-level-properties text:space-before="2.9375in" text:min-label-width="0.3125in"/>
        <style:text-properties fo:color="#f5a408" fo:font-family="Wingdings 3" style:font-charset="x-symbol" fo:font-size="80%"/>
      </text:list-level-style-bullet>
      <text:list-level-style-bullet text:level="8" text:bullet-char="">
        <style:list-level-properties text:space-before="3.4375in" text:min-label-width="0.3125in"/>
        <style:text-properties fo:color="#f5a408" fo:font-family="Wingdings 3" style:font-charset="x-symbol" fo:font-size="80%"/>
      </text:list-level-style-bullet>
      <text:list-level-style-bullet text:level="9" text:bullet-char="">
        <style:list-level-properties text:space-before="3.9375in" text:min-label-width="0.3125in"/>
        <style:text-properties fo:color="#f5a408" fo:font-family="Wingdings 3" style:font-charset="x-symbol" fo:font-size="80%"/>
      </text:list-level-style-bullet>
    </text:list-style>
    <text:list-style style:name="a149">
      <text:list-level-style-bullet text:level="1" text:bullet-char="">
        <style:list-level-properties text:space-before="0.0625in" text:min-label-width="0.3125in"/>
        <style:text-properties fo:color="#f5a408" fo:font-family="Wingdings 3" style:font-charset="x-symbol" fo:font-size="80%"/>
      </text:list-level-style-bullet>
      <text:list-level-style-bullet text:level="2" text:bullet-char="">
        <style:list-level-properties text:space-before="0.5in" text:min-label-width="0.3125in"/>
        <style:text-properties fo:color="#f5a408" fo:font-family="Wingdings 3" style:font-charset="x-symbol" fo:font-size="80%"/>
      </text:list-level-style-bullet>
      <text:list-level-style-bullet text:level="3" text:bullet-char="">
        <style:list-level-properties text:space-before="0.9375in" text:min-label-width="0.3125in"/>
        <style:text-properties fo:color="#f5a408" fo:font-family="Wingdings 3" style:font-charset="x-symbol" fo:font-size="80%"/>
      </text:list-level-style-bullet>
      <text:list-level-style-bullet text:level="4" text:bullet-char="">
        <style:list-level-properties text:space-before="1.4375in" text:min-label-width="0.3125in"/>
        <style:text-properties fo:color="#f5a408" fo:font-family="Wingdings 3" style:font-charset="x-symbol" fo:font-size="80%"/>
      </text:list-level-style-bullet>
      <text:list-level-style-bullet text:level="5" text:bullet-char="">
        <style:list-level-properties text:space-before="1.9375in" text:min-label-width="0.3125in"/>
        <style:text-properties fo:color="#f5a408" fo:font-family="Wingdings 3" style:font-charset="x-symbol" fo:font-size="80%"/>
      </text:list-level-style-bullet>
      <text:list-level-style-bullet text:level="6" text:bullet-char="">
        <style:list-level-properties text:space-before="2.4375in" text:min-label-width="0.3125in"/>
        <style:text-properties fo:color="#f5a408" fo:font-family="Wingdings 3" style:font-charset="x-symbol" fo:font-size="80%"/>
      </text:list-level-style-bullet>
      <text:list-level-style-bullet text:level="7" text:bullet-char="">
        <style:list-level-properties text:space-before="2.9375in" text:min-label-width="0.3125in"/>
        <style:text-properties fo:color="#f5a408" fo:font-family="Wingdings 3" style:font-charset="x-symbol" fo:font-size="80%"/>
      </text:list-level-style-bullet>
      <text:list-level-style-bullet text:level="8" text:bullet-char="">
        <style:list-level-properties text:space-before="3.4375in" text:min-label-width="0.3125in"/>
        <style:text-properties fo:color="#f5a408" fo:font-family="Wingdings 3" style:font-charset="x-symbol" fo:font-size="80%"/>
      </text:list-level-style-bullet>
      <text:list-level-style-bullet text:level="9" text:bullet-char="">
        <style:list-level-properties text:space-before="3.9375in" text:min-label-width="0.3125in"/>
        <style:text-properties fo:color="#f5a408" fo:font-family="Wingdings 3" style:font-charset="x-symbol" fo:font-size="80%"/>
      </text:list-level-style-bullet>
    </text:list-style>
    <text:list-style style:name="a202">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540">
      <text:list-level-style-bullet text:level="1" text:bullet-char="">
        <style:list-level-properties text:space-before="0in" text:min-label-width="0.375in"/>
        <style:text-properties fo:color="#f5a408" fo:font-family="Wingdings 3" style:font-charset="x-symbol" fo:font-size="80%"/>
      </text:list-level-style-bullet>
      <text:list-level-style-bullet text:level="2" text:bullet-char="">
        <style:list-level-properties text:space-before="0.4375in" text:min-label-width="0.375in"/>
        <style:text-properties fo:color="#f5a408" fo:font-family="Wingdings 3" style:font-charset="x-symbol" fo:font-size="80%"/>
      </text:list-level-style-bullet>
      <text:list-level-style-bullet text:level="3" text:bullet-char="">
        <style:list-level-properties text:space-before="0.875in" text:min-label-width="0.375in"/>
        <style:text-properties fo:color="#f5a408" fo:font-family="Wingdings 3" style:font-charset="x-symbol" fo:font-size="80%"/>
      </text:list-level-style-bullet>
      <text:list-level-style-bullet text:level="4" text:bullet-char="">
        <style:list-level-properties text:space-before="1.375in" text:min-label-width="0.375in"/>
        <style:text-properties fo:color="#f5a408" fo:font-family="Wingdings 3" style:font-charset="x-symbol" fo:font-size="80%"/>
      </text:list-level-style-bullet>
      <text:list-level-style-bullet text:level="5" text:bullet-char="">
        <style:list-level-properties text:space-before="1.875in" text:min-label-width="0.375in"/>
        <style:text-properties fo:color="#f5a408" fo:font-family="Wingdings 3" style:font-charset="x-symbol" fo:font-size="80%"/>
      </text:list-level-style-bullet>
      <text:list-level-style-bullet text:level="6" text:bullet-char="">
        <style:list-level-properties text:space-before="2.375in" text:min-label-width="0.375in"/>
        <style:text-properties fo:color="#f5a408" fo:font-family="Wingdings 3" style:font-charset="x-symbol" fo:font-size="80%"/>
      </text:list-level-style-bullet>
      <text:list-level-style-bullet text:level="7" text:bullet-char="">
        <style:list-level-properties text:space-before="2.875in" text:min-label-width="0.375in"/>
        <style:text-properties fo:color="#f5a408" fo:font-family="Wingdings 3" style:font-charset="x-symbol" fo:font-size="80%"/>
      </text:list-level-style-bullet>
      <text:list-level-style-bullet text:level="8" text:bullet-char="">
        <style:list-level-properties text:space-before="3.375in" text:min-label-width="0.375in"/>
        <style:text-properties fo:color="#f5a408" fo:font-family="Wingdings 3" style:font-charset="x-symbol" fo:font-size="80%"/>
      </text:list-level-style-bullet>
      <text:list-level-style-bullet text:level="9" text:bullet-char="">
        <style:list-level-properties text:space-before="3.875in" text:min-label-width="0.375in"/>
        <style:text-properties fo:color="#f5a408" fo:font-family="Wingdings 3" style:font-charset="x-symbol" fo:font-size="80%"/>
      </text:list-level-style-bullet>
    </text:list-style>
    <text:list-style style:name="a194">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279">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81">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543">
      <text:list-level-style-bullet text:level="1" text:bullet-char="">
        <style:list-level-properties text:space-before="0.0625in" text:min-label-width="0.3125in"/>
        <style:text-properties fo:color="#f5a408" fo:font-family="Wingdings 3" style:font-charset="x-symbol" fo:font-size="80%"/>
      </text:list-level-style-bullet>
      <text:list-level-style-bullet text:level="2" text:bullet-char="">
        <style:list-level-properties text:space-before="0.5in" text:min-label-width="0.3125in"/>
        <style:text-properties fo:color="#f5a408" fo:font-family="Wingdings 3" style:font-charset="x-symbol" fo:font-size="80%"/>
      </text:list-level-style-bullet>
      <text:list-level-style-bullet text:level="3" text:bullet-char="">
        <style:list-level-properties text:space-before="0.9375in" text:min-label-width="0.3125in"/>
        <style:text-properties fo:color="#f5a408" fo:font-family="Wingdings 3" style:font-charset="x-symbol" fo:font-size="80%"/>
      </text:list-level-style-bullet>
      <text:list-level-style-bullet text:level="4" text:bullet-char="">
        <style:list-level-properties text:space-before="1.4375in" text:min-label-width="0.3125in"/>
        <style:text-properties fo:color="#f5a408" fo:font-family="Wingdings 3" style:font-charset="x-symbol" fo:font-size="80%"/>
      </text:list-level-style-bullet>
      <text:list-level-style-bullet text:level="5" text:bullet-char="">
        <style:list-level-properties text:space-before="1.9375in" text:min-label-width="0.3125in"/>
        <style:text-properties fo:color="#f5a408" fo:font-family="Wingdings 3" style:font-charset="x-symbol" fo:font-size="80%"/>
      </text:list-level-style-bullet>
      <text:list-level-style-bullet text:level="6" text:bullet-char="">
        <style:list-level-properties text:space-before="2.4375in" text:min-label-width="0.3125in"/>
        <style:text-properties fo:color="#f5a408" fo:font-family="Wingdings 3" style:font-charset="x-symbol" fo:font-size="80%"/>
      </text:list-level-style-bullet>
      <text:list-level-style-bullet text:level="7" text:bullet-char="">
        <style:list-level-properties text:space-before="2.9375in" text:min-label-width="0.3125in"/>
        <style:text-properties fo:color="#f5a408" fo:font-family="Wingdings 3" style:font-charset="x-symbol" fo:font-size="80%"/>
      </text:list-level-style-bullet>
      <text:list-level-style-bullet text:level="8" text:bullet-char="">
        <style:list-level-properties text:space-before="3.4375in" text:min-label-width="0.3125in"/>
        <style:text-properties fo:color="#f5a408" fo:font-family="Wingdings 3" style:font-charset="x-symbol" fo:font-size="80%"/>
      </text:list-level-style-bullet>
      <text:list-level-style-bullet text:level="9" text:bullet-char="">
        <style:list-level-properties text:space-before="3.9375in" text:min-label-width="0.3125in"/>
        <style:text-properties fo:color="#f5a408" fo:font-family="Wingdings 3" style:font-charset="x-symbol" fo:font-size="80%"/>
      </text:list-level-style-bullet>
    </text:list-style>
    <text:list-style style:name="a206">
      <text:list-level-style-bullet text:level="1" text:bullet-char="">
        <style:list-level-properties text:space-before="0in" text:min-label-width="0.375in"/>
        <style:text-properties fo:color="#f5a408" fo:font-family="Wingdings 3" style:font-charset="x-symbol" fo:font-size="80%"/>
      </text:list-level-style-bullet>
      <text:list-level-style-bullet text:level="2" text:bullet-char="">
        <style:list-level-properties text:space-before="0.4375in" text:min-label-width="0.375in"/>
        <style:text-properties fo:color="#f5a408" fo:font-family="Wingdings 3" style:font-charset="x-symbol" fo:font-size="80%"/>
      </text:list-level-style-bullet>
      <text:list-level-style-bullet text:level="3" text:bullet-char="">
        <style:list-level-properties text:space-before="0.875in" text:min-label-width="0.375in"/>
        <style:text-properties fo:color="#f5a408" fo:font-family="Wingdings 3" style:font-charset="x-symbol" fo:font-size="80%"/>
      </text:list-level-style-bullet>
      <text:list-level-style-bullet text:level="4" text:bullet-char="">
        <style:list-level-properties text:space-before="1.375in" text:min-label-width="0.375in"/>
        <style:text-properties fo:color="#f5a408" fo:font-family="Wingdings 3" style:font-charset="x-symbol" fo:font-size="80%"/>
      </text:list-level-style-bullet>
      <text:list-level-style-bullet text:level="5" text:bullet-char="">
        <style:list-level-properties text:space-before="1.875in" text:min-label-width="0.375in"/>
        <style:text-properties fo:color="#f5a408" fo:font-family="Wingdings 3" style:font-charset="x-symbol" fo:font-size="80%"/>
      </text:list-level-style-bullet>
      <text:list-level-style-bullet text:level="6" text:bullet-char="">
        <style:list-level-properties text:space-before="2.375in" text:min-label-width="0.375in"/>
        <style:text-properties fo:color="#f5a408" fo:font-family="Wingdings 3" style:font-charset="x-symbol" fo:font-size="80%"/>
      </text:list-level-style-bullet>
      <text:list-level-style-bullet text:level="7" text:bullet-char="">
        <style:list-level-properties text:space-before="2.875in" text:min-label-width="0.375in"/>
        <style:text-properties fo:color="#f5a408" fo:font-family="Wingdings 3" style:font-charset="x-symbol" fo:font-size="80%"/>
      </text:list-level-style-bullet>
      <text:list-level-style-bullet text:level="8" text:bullet-char="">
        <style:list-level-properties text:space-before="3.375in" text:min-label-width="0.375in"/>
        <style:text-properties fo:color="#f5a408" fo:font-family="Wingdings 3" style:font-charset="x-symbol" fo:font-size="80%"/>
      </text:list-level-style-bullet>
      <text:list-level-style-bullet text:level="9" text:bullet-char="">
        <style:list-level-properties text:space-before="3.875in" text:min-label-width="0.375in"/>
        <style:text-properties fo:color="#f5a408" fo:font-family="Wingdings 3" style:font-charset="x-symbol" fo:font-size="80%"/>
      </text:list-level-style-bullet>
    </text:list-style>
    <text:list-style style:name="a460">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98">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418">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546">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209">
      <text:list-level-style-bullet text:level="1" text:bullet-char="">
        <style:list-level-properties text:space-before="0.0625in" text:min-label-width="0.3125in"/>
        <style:text-properties fo:color="#f5a408" fo:font-family="Wingdings 3" style:font-charset="x-symbol" fo:font-size="80%"/>
      </text:list-level-style-bullet>
      <text:list-level-style-bullet text:level="2" text:bullet-char="">
        <style:list-level-properties text:space-before="0.5in" text:min-label-width="0.3125in"/>
        <style:text-properties fo:color="#f5a408" fo:font-family="Wingdings 3" style:font-charset="x-symbol" fo:font-size="80%"/>
      </text:list-level-style-bullet>
      <text:list-level-style-bullet text:level="3" text:bullet-char="">
        <style:list-level-properties text:space-before="0.9375in" text:min-label-width="0.3125in"/>
        <style:text-properties fo:color="#f5a408" fo:font-family="Wingdings 3" style:font-charset="x-symbol" fo:font-size="80%"/>
      </text:list-level-style-bullet>
      <text:list-level-style-bullet text:level="4" text:bullet-char="">
        <style:list-level-properties text:space-before="1.4375in" text:min-label-width="0.3125in"/>
        <style:text-properties fo:color="#f5a408" fo:font-family="Wingdings 3" style:font-charset="x-symbol" fo:font-size="80%"/>
      </text:list-level-style-bullet>
      <text:list-level-style-bullet text:level="5" text:bullet-char="">
        <style:list-level-properties text:space-before="1.9375in" text:min-label-width="0.3125in"/>
        <style:text-properties fo:color="#f5a408" fo:font-family="Wingdings 3" style:font-charset="x-symbol" fo:font-size="80%"/>
      </text:list-level-style-bullet>
      <text:list-level-style-bullet text:level="6" text:bullet-char="">
        <style:list-level-properties text:space-before="2.4375in" text:min-label-width="0.3125in"/>
        <style:text-properties fo:color="#f5a408" fo:font-family="Wingdings 3" style:font-charset="x-symbol" fo:font-size="80%"/>
      </text:list-level-style-bullet>
      <text:list-level-style-bullet text:level="7" text:bullet-char="">
        <style:list-level-properties text:space-before="2.9375in" text:min-label-width="0.3125in"/>
        <style:text-properties fo:color="#f5a408" fo:font-family="Wingdings 3" style:font-charset="x-symbol" fo:font-size="80%"/>
      </text:list-level-style-bullet>
      <text:list-level-style-bullet text:level="8" text:bullet-char="">
        <style:list-level-properties text:space-before="3.4375in" text:min-label-width="0.3125in"/>
        <style:text-properties fo:color="#f5a408" fo:font-family="Wingdings 3" style:font-charset="x-symbol" fo:font-size="80%"/>
      </text:list-level-style-bullet>
      <text:list-level-style-bullet text:level="9" text:bullet-char="">
        <style:list-level-properties text:space-before="3.9375in" text:min-label-width="0.3125in"/>
        <style:text-properties fo:color="#f5a408" fo:font-family="Wingdings 3" style:font-charset="x-symbol" fo:font-size="80%"/>
      </text:list-level-style-bullet>
    </text:list-style>
    <text:list-style style:name="a85">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549">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129">
      <text:list-level-style-bullet text:level="1" text:bullet-char="">
        <style:list-level-properties text:space-before="0in" text:min-label-width="0.375in"/>
        <style:text-properties fo:color="#f5a408" fo:font-family="Wingdings 3" style:font-charset="x-symbol" fo:font-size="80%"/>
      </text:list-level-style-bullet>
      <text:list-level-style-bullet text:level="2" text:bullet-char="">
        <style:list-level-properties text:space-before="0.4375in" text:min-label-width="0.375in"/>
        <style:text-properties fo:color="#f5a408" fo:font-family="Wingdings 3" style:font-charset="x-symbol" fo:font-size="80%"/>
      </text:list-level-style-bullet>
      <text:list-level-style-bullet text:level="3" text:bullet-char="">
        <style:list-level-properties text:space-before="0.875in" text:min-label-width="0.375in"/>
        <style:text-properties fo:color="#f5a408" fo:font-family="Wingdings 3" style:font-charset="x-symbol" fo:font-size="80%"/>
      </text:list-level-style-bullet>
      <text:list-level-style-bullet text:level="4" text:bullet-char="">
        <style:list-level-properties text:space-before="1.375in" text:min-label-width="0.375in"/>
        <style:text-properties fo:color="#f5a408" fo:font-family="Wingdings 3" style:font-charset="x-symbol" fo:font-size="80%"/>
      </text:list-level-style-bullet>
      <text:list-level-style-bullet text:level="5" text:bullet-char="">
        <style:list-level-properties text:space-before="1.875in" text:min-label-width="0.375in"/>
        <style:text-properties fo:color="#f5a408" fo:font-family="Wingdings 3" style:font-charset="x-symbol" fo:font-size="80%"/>
      </text:list-level-style-bullet>
      <text:list-level-style-bullet text:level="6" text:bullet-char="">
        <style:list-level-properties text:space-before="2.375in" text:min-label-width="0.375in"/>
        <style:text-properties fo:color="#f5a408" fo:font-family="Wingdings 3" style:font-charset="x-symbol" fo:font-size="80%"/>
      </text:list-level-style-bullet>
      <text:list-level-style-bullet text:level="7" text:bullet-char="">
        <style:list-level-properties text:space-before="2.875in" text:min-label-width="0.375in"/>
        <style:text-properties fo:color="#f5a408" fo:font-family="Wingdings 3" style:font-charset="x-symbol" fo:font-size="80%"/>
      </text:list-level-style-bullet>
      <text:list-level-style-bullet text:level="8" text:bullet-char="">
        <style:list-level-properties text:space-before="3.375in" text:min-label-width="0.375in"/>
        <style:text-properties fo:color="#f5a408" fo:font-family="Wingdings 3" style:font-charset="x-symbol" fo:font-size="80%"/>
      </text:list-level-style-bullet>
      <text:list-level-style-bullet text:level="9" text:bullet-char="">
        <style:list-level-properties text:space-before="3.875in" text:min-label-width="0.375in"/>
        <style:text-properties fo:color="#f5a408" fo:font-family="Wingdings 3" style:font-charset="x-symbol" fo:font-size="80%"/>
      </text:list-level-style-bullet>
    </text:list-style>
    <text:list-style style:name="a15">
      <text:list-level-style-bullet text:level="1" text:bullet-char="">
        <style:list-level-properties text:space-before="0in" text:min-label-width="0.375in"/>
        <style:text-properties fo:color="#f5a408" fo:font-family="Wingdings 3" style:font-charset="x-symbol" fo:font-size="80%"/>
      </text:list-level-style-bullet>
      <text:list-level-style-bullet text:level="2" text:bullet-char="">
        <style:list-level-properties text:space-before="0.4375in" text:min-label-width="0.375in"/>
        <style:text-properties fo:color="#f5a408" fo:font-family="Wingdings 3" style:font-charset="x-symbol" fo:font-size="80%"/>
      </text:list-level-style-bullet>
      <text:list-level-style-bullet text:level="3" text:bullet-char="">
        <style:list-level-properties text:space-before="0.875in" text:min-label-width="0.375in"/>
        <style:text-properties fo:color="#f5a408" fo:font-family="Wingdings 3" style:font-charset="x-symbol" fo:font-size="80%"/>
      </text:list-level-style-bullet>
      <text:list-level-style-bullet text:level="4" text:bullet-char="">
        <style:list-level-properties text:space-before="1.375in" text:min-label-width="0.375in"/>
        <style:text-properties fo:color="#f5a408" fo:font-family="Wingdings 3" style:font-charset="x-symbol" fo:font-size="80%"/>
      </text:list-level-style-bullet>
      <text:list-level-style-bullet text:level="5" text:bullet-char="">
        <style:list-level-properties text:space-before="1.875in" text:min-label-width="0.375in"/>
        <style:text-properties fo:color="#f5a408" fo:font-family="Wingdings 3" style:font-charset="x-symbol" fo:font-size="80%"/>
      </text:list-level-style-bullet>
      <text:list-level-style-bullet text:level="6" text:bullet-char="">
        <style:list-level-properties text:space-before="2.375in" text:min-label-width="0.375in"/>
        <style:text-properties fo:color="#f5a408" fo:font-family="Wingdings 3" style:font-charset="x-symbol" fo:font-size="80%"/>
      </text:list-level-style-bullet>
      <text:list-level-style-bullet text:level="7" text:bullet-char="">
        <style:list-level-properties text:space-before="2.875in" text:min-label-width="0.375in"/>
        <style:text-properties fo:color="#f5a408" fo:font-family="Wingdings 3" style:font-charset="x-symbol" fo:font-size="80%"/>
      </text:list-level-style-bullet>
      <text:list-level-style-bullet text:level="8" text:bullet-char="">
        <style:list-level-properties text:space-before="3.375in" text:min-label-width="0.375in"/>
        <style:text-properties fo:color="#f5a408" fo:font-family="Wingdings 3" style:font-charset="x-symbol" fo:font-size="80%"/>
      </text:list-level-style-bullet>
      <text:list-level-style-bullet text:level="9" text:bullet-char="">
        <style:list-level-properties text:space-before="3.875in" text:min-label-width="0.375in"/>
        <style:text-properties fo:color="#f5a408" fo:font-family="Wingdings 3" style:font-charset="x-symbol" fo:font-size="80%"/>
      </text:list-level-style-bullet>
    </text:list-style>
    <text:list-style style:name="a386">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8">
      <text:list-level-style-bullet text:level="1" text:bullet-char="">
        <style:list-level-properties text:space-before="0.0625in" text:min-label-width="0.3125in"/>
        <style:text-properties fo:color="#f5a408" fo:font-family="Wingdings 3" style:font-charset="x-symbol" fo:font-size="80%"/>
      </text:list-level-style-bullet>
      <text:list-level-style-bullet text:level="2" text:bullet-char="">
        <style:list-level-properties text:space-before="0.5in" text:min-label-width="0.3125in"/>
        <style:text-properties fo:color="#f5a408" fo:font-family="Wingdings 3" style:font-charset="x-symbol" fo:font-size="80%"/>
      </text:list-level-style-bullet>
      <text:list-level-style-bullet text:level="3" text:bullet-char="">
        <style:list-level-properties text:space-before="0.9375in" text:min-label-width="0.3125in"/>
        <style:text-properties fo:color="#f5a408" fo:font-family="Wingdings 3" style:font-charset="x-symbol" fo:font-size="80%"/>
      </text:list-level-style-bullet>
      <text:list-level-style-bullet text:level="4" text:bullet-char="">
        <style:list-level-properties text:space-before="1.4375in" text:min-label-width="0.3125in"/>
        <style:text-properties fo:color="#f5a408" fo:font-family="Wingdings 3" style:font-charset="x-symbol" fo:font-size="80%"/>
      </text:list-level-style-bullet>
      <text:list-level-style-bullet text:level="5" text:bullet-char="">
        <style:list-level-properties text:space-before="1.9375in" text:min-label-width="0.3125in"/>
        <style:text-properties fo:color="#f5a408" fo:font-family="Wingdings 3" style:font-charset="x-symbol" fo:font-size="80%"/>
      </text:list-level-style-bullet>
      <text:list-level-style-bullet text:level="6" text:bullet-char="">
        <style:list-level-properties text:space-before="2.4375in" text:min-label-width="0.3125in"/>
        <style:text-properties fo:color="#f5a408" fo:font-family="Wingdings 3" style:font-charset="x-symbol" fo:font-size="80%"/>
      </text:list-level-style-bullet>
      <text:list-level-style-bullet text:level="7" text:bullet-char="">
        <style:list-level-properties text:space-before="2.9375in" text:min-label-width="0.3125in"/>
        <style:text-properties fo:color="#f5a408" fo:font-family="Wingdings 3" style:font-charset="x-symbol" fo:font-size="80%"/>
      </text:list-level-style-bullet>
      <text:list-level-style-bullet text:level="8" text:bullet-char="">
        <style:list-level-properties text:space-before="3.4375in" text:min-label-width="0.3125in"/>
        <style:text-properties fo:color="#f5a408" fo:font-family="Wingdings 3" style:font-charset="x-symbol" fo:font-size="80%"/>
      </text:list-level-style-bullet>
      <text:list-level-style-bullet text:level="9" text:bullet-char="">
        <style:list-level-properties text:space-before="3.9375in" text:min-label-width="0.3125in"/>
        <style:text-properties fo:color="#f5a408" fo:font-family="Wingdings 3" style:font-charset="x-symbol" fo:font-size="80%"/>
      </text:list-level-style-bullet>
    </text:list-style>
    <text:list-style style:name="a440">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316">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444">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07">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52">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364">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575">
      <text:list-level-style-bullet text:level="1" text:bullet-char="">
        <style:list-level-properties text:space-before="0in" text:min-label-width="0.375in"/>
        <style:text-properties fo:color="#f5a408" fo:font-family="Wingdings 3" style:font-charset="x-symbol" fo:font-size="80%"/>
      </text:list-level-style-bullet>
      <text:list-level-style-bullet text:level="2" text:bullet-char="">
        <style:list-level-properties text:space-before="0.4375in" text:min-label-width="0.375in"/>
        <style:text-properties fo:color="#f5a408" fo:font-family="Wingdings 3" style:font-charset="x-symbol" fo:font-size="80%"/>
      </text:list-level-style-bullet>
      <text:list-level-style-bullet text:level="3" text:bullet-char="">
        <style:list-level-properties text:space-before="0.875in" text:min-label-width="0.375in"/>
        <style:text-properties fo:color="#f5a408" fo:font-family="Wingdings 3" style:font-charset="x-symbol" fo:font-size="80%"/>
      </text:list-level-style-bullet>
      <text:list-level-style-bullet text:level="4" text:bullet-char="">
        <style:list-level-properties text:space-before="1.375in" text:min-label-width="0.375in"/>
        <style:text-properties fo:color="#f5a408" fo:font-family="Wingdings 3" style:font-charset="x-symbol" fo:font-size="80%"/>
      </text:list-level-style-bullet>
      <text:list-level-style-bullet text:level="5" text:bullet-char="">
        <style:list-level-properties text:space-before="1.875in" text:min-label-width="0.375in"/>
        <style:text-properties fo:color="#f5a408" fo:font-family="Wingdings 3" style:font-charset="x-symbol" fo:font-size="80%"/>
      </text:list-level-style-bullet>
      <text:list-level-style-bullet text:level="6" text:bullet-char="">
        <style:list-level-properties text:space-before="2.375in" text:min-label-width="0.375in"/>
        <style:text-properties fo:color="#f5a408" fo:font-family="Wingdings 3" style:font-charset="x-symbol" fo:font-size="80%"/>
      </text:list-level-style-bullet>
      <text:list-level-style-bullet text:level="7" text:bullet-char="">
        <style:list-level-properties text:space-before="2.875in" text:min-label-width="0.375in"/>
        <style:text-properties fo:color="#f5a408" fo:font-family="Wingdings 3" style:font-charset="x-symbol" fo:font-size="80%"/>
      </text:list-level-style-bullet>
      <text:list-level-style-bullet text:level="8" text:bullet-char="">
        <style:list-level-properties text:space-before="3.375in" text:min-label-width="0.375in"/>
        <style:text-properties fo:color="#f5a408" fo:font-family="Wingdings 3" style:font-charset="x-symbol" fo:font-size="80%"/>
      </text:list-level-style-bullet>
      <text:list-level-style-bullet text:level="9" text:bullet-char="">
        <style:list-level-properties text:space-before="3.875in" text:min-label-width="0.375in"/>
        <style:text-properties fo:color="#f5a408" fo:font-family="Wingdings 3" style:font-charset="x-symbol" fo:font-size="80%"/>
      </text:list-level-style-bullet>
    </text:list-style>
    <text:list-style style:name="a448">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492">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55">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282">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578">
      <text:list-level-style-bullet text:level="1" text:bullet-char="">
        <style:list-level-properties text:space-before="0.0625in" text:min-label-width="0.3125in"/>
        <style:text-properties fo:color="#f5a408" fo:font-family="Wingdings 3" style:font-charset="x-symbol" fo:font-size="80%"/>
      </text:list-level-style-bullet>
      <text:list-level-style-bullet text:level="2" text:bullet-char="">
        <style:list-level-properties text:space-before="0.5in" text:min-label-width="0.3125in"/>
        <style:text-properties fo:color="#f5a408" fo:font-family="Wingdings 3" style:font-charset="x-symbol" fo:font-size="80%"/>
      </text:list-level-style-bullet>
      <text:list-level-style-bullet text:level="3" text:bullet-char="">
        <style:list-level-properties text:space-before="0.9375in" text:min-label-width="0.3125in"/>
        <style:text-properties fo:color="#f5a408" fo:font-family="Wingdings 3" style:font-charset="x-symbol" fo:font-size="80%"/>
      </text:list-level-style-bullet>
      <text:list-level-style-bullet text:level="4" text:bullet-char="">
        <style:list-level-properties text:space-before="1.4375in" text:min-label-width="0.3125in"/>
        <style:text-properties fo:color="#f5a408" fo:font-family="Wingdings 3" style:font-charset="x-symbol" fo:font-size="80%"/>
      </text:list-level-style-bullet>
      <text:list-level-style-bullet text:level="5" text:bullet-char="">
        <style:list-level-properties text:space-before="1.9375in" text:min-label-width="0.3125in"/>
        <style:text-properties fo:color="#f5a408" fo:font-family="Wingdings 3" style:font-charset="x-symbol" fo:font-size="80%"/>
      </text:list-level-style-bullet>
      <text:list-level-style-bullet text:level="6" text:bullet-char="">
        <style:list-level-properties text:space-before="2.4375in" text:min-label-width="0.3125in"/>
        <style:text-properties fo:color="#f5a408" fo:font-family="Wingdings 3" style:font-charset="x-symbol" fo:font-size="80%"/>
      </text:list-level-style-bullet>
      <text:list-level-style-bullet text:level="7" text:bullet-char="">
        <style:list-level-properties text:space-before="2.9375in" text:min-label-width="0.3125in"/>
        <style:text-properties fo:color="#f5a408" fo:font-family="Wingdings 3" style:font-charset="x-symbol" fo:font-size="80%"/>
      </text:list-level-style-bullet>
      <text:list-level-style-bullet text:level="8" text:bullet-char="">
        <style:list-level-properties text:space-before="3.4375in" text:min-label-width="0.3125in"/>
        <style:text-properties fo:color="#f5a408" fo:font-family="Wingdings 3" style:font-charset="x-symbol" fo:font-size="80%"/>
      </text:list-level-style-bullet>
      <text:list-level-style-bullet text:level="9" text:bullet-char="">
        <style:list-level-properties text:space-before="3.9375in" text:min-label-width="0.3125in"/>
        <style:text-properties fo:color="#f5a408" fo:font-family="Wingdings 3" style:font-charset="x-symbol" fo:font-size="80%"/>
      </text:list-level-style-bullet>
    </text:list-style>
    <text:list-style style:name="a496">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504">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59">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286">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212">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508">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215">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553">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342">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32">
      <text:list-level-style-bullet text:level="1" text:bullet-char="">
        <style:list-level-properties text:space-before="0.0625in" text:min-label-width="0.3125in"/>
        <style:text-properties fo:color="#f5a408" fo:font-family="Wingdings 3" style:font-charset="x-symbol" fo:font-size="80%"/>
      </text:list-level-style-bullet>
      <text:list-level-style-bullet text:level="2" text:bullet-char="">
        <style:list-level-properties text:space-before="0.5in" text:min-label-width="0.3125in"/>
        <style:text-properties fo:color="#f5a408" fo:font-family="Wingdings 3" style:font-charset="x-symbol" fo:font-size="80%"/>
      </text:list-level-style-bullet>
      <text:list-level-style-bullet text:level="3" text:bullet-char="">
        <style:list-level-properties text:space-before="0.9375in" text:min-label-width="0.3125in"/>
        <style:text-properties fo:color="#f5a408" fo:font-family="Wingdings 3" style:font-charset="x-symbol" fo:font-size="80%"/>
      </text:list-level-style-bullet>
      <text:list-level-style-bullet text:level="4" text:bullet-char="">
        <style:list-level-properties text:space-before="1.4375in" text:min-label-width="0.3125in"/>
        <style:text-properties fo:color="#f5a408" fo:font-family="Wingdings 3" style:font-charset="x-symbol" fo:font-size="80%"/>
      </text:list-level-style-bullet>
      <text:list-level-style-bullet text:level="5" text:bullet-char="">
        <style:list-level-properties text:space-before="1.9375in" text:min-label-width="0.3125in"/>
        <style:text-properties fo:color="#f5a408" fo:font-family="Wingdings 3" style:font-charset="x-symbol" fo:font-size="80%"/>
      </text:list-level-style-bullet>
      <text:list-level-style-bullet text:level="6" text:bullet-char="">
        <style:list-level-properties text:space-before="2.4375in" text:min-label-width="0.3125in"/>
        <style:text-properties fo:color="#f5a408" fo:font-family="Wingdings 3" style:font-charset="x-symbol" fo:font-size="80%"/>
      </text:list-level-style-bullet>
      <text:list-level-style-bullet text:level="7" text:bullet-char="">
        <style:list-level-properties text:space-before="2.9375in" text:min-label-width="0.3125in"/>
        <style:text-properties fo:color="#f5a408" fo:font-family="Wingdings 3" style:font-charset="x-symbol" fo:font-size="80%"/>
      </text:list-level-style-bullet>
      <text:list-level-style-bullet text:level="8" text:bullet-char="">
        <style:list-level-properties text:space-before="3.4375in" text:min-label-width="0.3125in"/>
        <style:text-properties fo:color="#f5a408" fo:font-family="Wingdings 3" style:font-charset="x-symbol" fo:font-size="80%"/>
      </text:list-level-style-bullet>
      <text:list-level-style-bullet text:level="9" text:bullet-char="">
        <style:list-level-properties text:space-before="3.9375in" text:min-label-width="0.3125in"/>
        <style:text-properties fo:color="#f5a408" fo:font-family="Wingdings 3" style:font-charset="x-symbol" fo:font-size="80%"/>
      </text:list-level-style-bullet>
    </text:list-style>
    <text:list-style style:name="a135">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219">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390">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21">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181">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38">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24">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185">
      <text:list-level-style-bullet text:level="1" text:bullet-char="">
        <style:list-level-properties text:space-before="0in" text:min-label-width="0.375in"/>
        <style:text-properties fo:color="#f5a408" fo:font-family="Wingdings 3" style:font-charset="x-symbol" fo:font-size="80%"/>
      </text:list-level-style-bullet>
      <text:list-level-style-bullet text:level="2" text:bullet-char="">
        <style:list-level-properties text:space-before="0.4375in" text:min-label-width="0.375in"/>
        <style:text-properties fo:color="#f5a408" fo:font-family="Wingdings 3" style:font-charset="x-symbol" fo:font-size="80%"/>
      </text:list-level-style-bullet>
      <text:list-level-style-bullet text:level="3" text:bullet-char="">
        <style:list-level-properties text:space-before="0.875in" text:min-label-width="0.375in"/>
        <style:text-properties fo:color="#f5a408" fo:font-family="Wingdings 3" style:font-charset="x-symbol" fo:font-size="80%"/>
      </text:list-level-style-bullet>
      <text:list-level-style-bullet text:level="4" text:bullet-char="">
        <style:list-level-properties text:space-before="1.375in" text:min-label-width="0.375in"/>
        <style:text-properties fo:color="#f5a408" fo:font-family="Wingdings 3" style:font-charset="x-symbol" fo:font-size="80%"/>
      </text:list-level-style-bullet>
      <text:list-level-style-bullet text:level="5" text:bullet-char="">
        <style:list-level-properties text:space-before="1.875in" text:min-label-width="0.375in"/>
        <style:text-properties fo:color="#f5a408" fo:font-family="Wingdings 3" style:font-charset="x-symbol" fo:font-size="80%"/>
      </text:list-level-style-bullet>
      <text:list-level-style-bullet text:level="6" text:bullet-char="">
        <style:list-level-properties text:space-before="2.375in" text:min-label-width="0.375in"/>
        <style:text-properties fo:color="#f5a408" fo:font-family="Wingdings 3" style:font-charset="x-symbol" fo:font-size="80%"/>
      </text:list-level-style-bullet>
      <text:list-level-style-bullet text:level="7" text:bullet-char="">
        <style:list-level-properties text:space-before="2.875in" text:min-label-width="0.375in"/>
        <style:text-properties fo:color="#f5a408" fo:font-family="Wingdings 3" style:font-charset="x-symbol" fo:font-size="80%"/>
      </text:list-level-style-bullet>
      <text:list-level-style-bullet text:level="8" text:bullet-char="">
        <style:list-level-properties text:space-before="3.375in" text:min-label-width="0.375in"/>
        <style:text-properties fo:color="#f5a408" fo:font-family="Wingdings 3" style:font-charset="x-symbol" fo:font-size="80%"/>
      </text:list-level-style-bullet>
      <text:list-level-style-bullet text:level="9" text:bullet-char="">
        <style:list-level-properties text:space-before="3.875in" text:min-label-width="0.375in"/>
        <style:text-properties fo:color="#f5a408" fo:font-family="Wingdings 3" style:font-charset="x-symbol" fo:font-size="80%"/>
      </text:list-level-style-bullet>
    </text:list-style>
    <text:list-style style:name="a28">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188">
      <text:list-level-style-bullet text:level="1" text:bullet-char="">
        <style:list-level-properties text:space-before="0.0625in" text:min-label-width="0.3125in"/>
        <style:text-properties fo:color="#f5a408" fo:font-family="Wingdings 3" style:font-charset="x-symbol" fo:font-size="80%"/>
      </text:list-level-style-bullet>
      <text:list-level-style-bullet text:level="2" text:bullet-char="">
        <style:list-level-properties text:space-before="0.5in" text:min-label-width="0.3125in"/>
        <style:text-properties fo:color="#f5a408" fo:font-family="Wingdings 3" style:font-charset="x-symbol" fo:font-size="80%"/>
      </text:list-level-style-bullet>
      <text:list-level-style-bullet text:level="3" text:bullet-char="">
        <style:list-level-properties text:space-before="0.9375in" text:min-label-width="0.3125in"/>
        <style:text-properties fo:color="#f5a408" fo:font-family="Wingdings 3" style:font-charset="x-symbol" fo:font-size="80%"/>
      </text:list-level-style-bullet>
      <text:list-level-style-bullet text:level="4" text:bullet-char="">
        <style:list-level-properties text:space-before="1.4375in" text:min-label-width="0.3125in"/>
        <style:text-properties fo:color="#f5a408" fo:font-family="Wingdings 3" style:font-charset="x-symbol" fo:font-size="80%"/>
      </text:list-level-style-bullet>
      <text:list-level-style-bullet text:level="5" text:bullet-char="">
        <style:list-level-properties text:space-before="1.9375in" text:min-label-width="0.3125in"/>
        <style:text-properties fo:color="#f5a408" fo:font-family="Wingdings 3" style:font-charset="x-symbol" fo:font-size="80%"/>
      </text:list-level-style-bullet>
      <text:list-level-style-bullet text:level="6" text:bullet-char="">
        <style:list-level-properties text:space-before="2.4375in" text:min-label-width="0.3125in"/>
        <style:text-properties fo:color="#f5a408" fo:font-family="Wingdings 3" style:font-charset="x-symbol" fo:font-size="80%"/>
      </text:list-level-style-bullet>
      <text:list-level-style-bullet text:level="7" text:bullet-char="">
        <style:list-level-properties text:space-before="2.9375in" text:min-label-width="0.3125in"/>
        <style:text-properties fo:color="#f5a408" fo:font-family="Wingdings 3" style:font-charset="x-symbol" fo:font-size="80%"/>
      </text:list-level-style-bullet>
      <text:list-level-style-bullet text:level="8" text:bullet-char="">
        <style:list-level-properties text:space-before="3.4375in" text:min-label-width="0.3125in"/>
        <style:text-properties fo:color="#f5a408" fo:font-family="Wingdings 3" style:font-charset="x-symbol" fo:font-size="80%"/>
      </text:list-level-style-bullet>
      <text:list-level-style-bullet text:level="9" text:bullet-char="">
        <style:list-level-properties text:space-before="3.9375in" text:min-label-width="0.3125in"/>
        <style:text-properties fo:color="#f5a408" fo:font-family="Wingdings 3" style:font-charset="x-symbol" fo:font-size="80%"/>
      </text:list-level-style-bullet>
    </text:list-style>
    <text:list-style style:name="a72">
      <text:list-level-style-bullet text:level="1" text:bullet-char="">
        <style:list-level-properties text:space-before="0in" text:min-label-width="0.375in"/>
        <style:text-properties fo:color="#f5a408" fo:font-family="Wingdings 3" style:font-charset="x-symbol" fo:font-size="80%"/>
      </text:list-level-style-bullet>
      <text:list-level-style-bullet text:level="2" text:bullet-char="">
        <style:list-level-properties text:space-before="0.4375in" text:min-label-width="0.375in"/>
        <style:text-properties fo:color="#f5a408" fo:font-family="Wingdings 3" style:font-charset="x-symbol" fo:font-size="80%"/>
      </text:list-level-style-bullet>
      <text:list-level-style-bullet text:level="3" text:bullet-char="">
        <style:list-level-properties text:space-before="0.875in" text:min-label-width="0.375in"/>
        <style:text-properties fo:color="#f5a408" fo:font-family="Wingdings 3" style:font-charset="x-symbol" fo:font-size="80%"/>
      </text:list-level-style-bullet>
      <text:list-level-style-bullet text:level="4" text:bullet-char="">
        <style:list-level-properties text:space-before="1.375in" text:min-label-width="0.375in"/>
        <style:text-properties fo:color="#f5a408" fo:font-family="Wingdings 3" style:font-charset="x-symbol" fo:font-size="80%"/>
      </text:list-level-style-bullet>
      <text:list-level-style-bullet text:level="5" text:bullet-char="">
        <style:list-level-properties text:space-before="1.875in" text:min-label-width="0.375in"/>
        <style:text-properties fo:color="#f5a408" fo:font-family="Wingdings 3" style:font-charset="x-symbol" fo:font-size="80%"/>
      </text:list-level-style-bullet>
      <text:list-level-style-bullet text:level="6" text:bullet-char="">
        <style:list-level-properties text:space-before="2.375in" text:min-label-width="0.375in"/>
        <style:text-properties fo:color="#f5a408" fo:font-family="Wingdings 3" style:font-charset="x-symbol" fo:font-size="80%"/>
      </text:list-level-style-bullet>
      <text:list-level-style-bullet text:level="7" text:bullet-char="">
        <style:list-level-properties text:space-before="2.875in" text:min-label-width="0.375in"/>
        <style:text-properties fo:color="#f5a408" fo:font-family="Wingdings 3" style:font-charset="x-symbol" fo:font-size="80%"/>
      </text:list-level-style-bullet>
      <text:list-level-style-bullet text:level="8" text:bullet-char="">
        <style:list-level-properties text:space-before="3.375in" text:min-label-width="0.375in"/>
        <style:text-properties fo:color="#f5a408" fo:font-family="Wingdings 3" style:font-charset="x-symbol" fo:font-size="80%"/>
      </text:list-level-style-bullet>
      <text:list-level-style-bullet text:level="9" text:bullet-char="">
        <style:list-level-properties text:space-before="3.875in" text:min-label-width="0.375in"/>
        <style:text-properties fo:color="#f5a408" fo:font-family="Wingdings 3" style:font-charset="x-symbol" fo:font-size="80%"/>
      </text:list-level-style-bullet>
    </text:list-style>
    <text:list-style style:name="a452">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75">
      <text:list-level-style-bullet text:level="1" text:bullet-char="">
        <style:list-level-properties text:space-before="0.0625in" text:min-label-width="0.3125in"/>
        <style:text-properties fo:color="#f5a408" fo:font-family="Wingdings 3" style:font-charset="x-symbol" fo:font-size="80%"/>
      </text:list-level-style-bullet>
      <text:list-level-style-bullet text:level="2" text:bullet-char="">
        <style:list-level-properties text:space-before="0.5in" text:min-label-width="0.3125in"/>
        <style:text-properties fo:color="#f5a408" fo:font-family="Wingdings 3" style:font-charset="x-symbol" fo:font-size="80%"/>
      </text:list-level-style-bullet>
      <text:list-level-style-bullet text:level="3" text:bullet-char="">
        <style:list-level-properties text:space-before="0.9375in" text:min-label-width="0.3125in"/>
        <style:text-properties fo:color="#f5a408" fo:font-family="Wingdings 3" style:font-charset="x-symbol" fo:font-size="80%"/>
      </text:list-level-style-bullet>
      <text:list-level-style-bullet text:level="4" text:bullet-char="">
        <style:list-level-properties text:space-before="1.4375in" text:min-label-width="0.3125in"/>
        <style:text-properties fo:color="#f5a408" fo:font-family="Wingdings 3" style:font-charset="x-symbol" fo:font-size="80%"/>
      </text:list-level-style-bullet>
      <text:list-level-style-bullet text:level="5" text:bullet-char="">
        <style:list-level-properties text:space-before="1.9375in" text:min-label-width="0.3125in"/>
        <style:text-properties fo:color="#f5a408" fo:font-family="Wingdings 3" style:font-charset="x-symbol" fo:font-size="80%"/>
      </text:list-level-style-bullet>
      <text:list-level-style-bullet text:level="6" text:bullet-char="">
        <style:list-level-properties text:space-before="2.4375in" text:min-label-width="0.3125in"/>
        <style:text-properties fo:color="#f5a408" fo:font-family="Wingdings 3" style:font-charset="x-symbol" fo:font-size="80%"/>
      </text:list-level-style-bullet>
      <text:list-level-style-bullet text:level="7" text:bullet-char="">
        <style:list-level-properties text:space-before="2.9375in" text:min-label-width="0.3125in"/>
        <style:text-properties fo:color="#f5a408" fo:font-family="Wingdings 3" style:font-charset="x-symbol" fo:font-size="80%"/>
      </text:list-level-style-bullet>
      <text:list-level-style-bullet text:level="8" text:bullet-char="">
        <style:list-level-properties text:space-before="3.4375in" text:min-label-width="0.3125in"/>
        <style:text-properties fo:color="#f5a408" fo:font-family="Wingdings 3" style:font-charset="x-symbol" fo:font-size="80%"/>
      </text:list-level-style-bullet>
      <text:list-level-style-bullet text:level="9" text:bullet-char="">
        <style:list-level-properties text:space-before="3.9375in" text:min-label-width="0.3125in"/>
        <style:text-properties fo:color="#f5a408" fo:font-family="Wingdings 3" style:font-charset="x-symbol" fo:font-size="80%"/>
      </text:list-level-style-bullet>
    </text:list-style>
    <text:list-style style:name="a581">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78">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456">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584">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290">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588">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text:list-style style:name="a516">
      <text:list-level-style-number text:level="1" style:num-format="">
        <style:list-level-properties text:space-before="0in"/>
      </text:list-level-style-number>
      <text:list-level-style-number text:level="2" style:num-format="">
        <style:list-level-properties text:space-before="0.5in"/>
      </text:list-level-style-number>
      <text:list-level-style-number text:level="3" style:num-format="">
        <style:list-level-properties text:space-before="1in"/>
      </text:list-level-style-number>
      <text:list-level-style-number text:level="4" style:num-format="">
        <style:list-level-properties text:space-before="1.5in"/>
      </text:list-level-style-number>
      <text:list-level-style-number text:level="5" style:num-format="">
        <style:list-level-properties text:space-before="2in"/>
      </text:list-level-style-number>
      <text:list-level-style-number text:level="6" style:num-format="">
        <style:list-level-properties text:space-before="2.5in"/>
      </text:list-level-style-number>
      <text:list-level-style-number text:level="7" style:num-format="">
        <style:list-level-properties text:space-before="3in"/>
      </text:list-level-style-number>
      <text:list-level-style-number text:level="8" style:num-format="">
        <style:list-level-properties text:space-before="3.5in"/>
      </text:list-level-style-number>
      <text:list-level-style-number text:level="9" style:num-format="">
        <style:list-level-properties text:space-before="4in"/>
      </text:list-level-style-number>
    </text:list-style>
    <text:list-style style:name="a142">
      <text:list-level-style-bullet text:level="1" text:bullet-char="">
        <style:list-level-properties text:space-before="0.125in" text:min-label-width="0.25in"/>
        <style:text-properties fo:color="#f5a408" fo:font-family="Wingdings 3" style:font-charset="x-symbol" fo:font-size="80%"/>
      </text:list-level-style-bullet>
      <text:list-level-style-bullet text:level="2" text:bullet-char="">
        <style:list-level-properties text:space-before="0.5625in" text:min-label-width="0.25in"/>
        <style:text-properties fo:color="#f5a408" fo:font-family="Wingdings 3" style:font-charset="x-symbol" fo:font-size="80%"/>
      </text:list-level-style-bullet>
      <text:list-level-style-bullet text:level="3" text:bullet-char="">
        <style:list-level-properties text:space-before="1in" text:min-label-width="0.25in"/>
        <style:text-properties fo:color="#f5a408" fo:font-family="Wingdings 3" style:font-charset="x-symbol" fo:font-size="80%"/>
      </text:list-level-style-bullet>
      <text:list-level-style-bullet text:level="4" text:bullet-char="">
        <style:list-level-properties text:space-before="1.5in" text:min-label-width="0.25in"/>
        <style:text-properties fo:color="#f5a408" fo:font-family="Wingdings 3" style:font-charset="x-symbol" fo:font-size="80%"/>
      </text:list-level-style-bullet>
      <text:list-level-style-bullet text:level="5" text:bullet-char="">
        <style:list-level-properties text:space-before="2in" text:min-label-width="0.25in"/>
        <style:text-properties fo:color="#f5a408" fo:font-family="Wingdings 3" style:font-charset="x-symbol" fo:font-size="80%"/>
      </text:list-level-style-bullet>
      <text:list-level-style-bullet text:level="6" text:bullet-char="">
        <style:list-level-properties text:space-before="2.5in" text:min-label-width="0.25in"/>
        <style:text-properties fo:color="#f5a408" fo:font-family="Wingdings 3" style:font-charset="x-symbol" fo:font-size="80%"/>
      </text:list-level-style-bullet>
      <text:list-level-style-bullet text:level="7" text:bullet-char="">
        <style:list-level-properties text:space-before="3in" text:min-label-width="0.25in"/>
        <style:text-properties fo:color="#f5a408" fo:font-family="Wingdings 3" style:font-charset="x-symbol" fo:font-size="80%"/>
      </text:list-level-style-bullet>
      <text:list-level-style-bullet text:level="8" text:bullet-char="">
        <style:list-level-properties text:space-before="3.5in" text:min-label-width="0.25in"/>
        <style:text-properties fo:color="#f5a408" fo:font-family="Wingdings 3" style:font-charset="x-symbol" fo:font-size="80%"/>
      </text:list-level-style-bullet>
      <text:list-level-style-bullet text:level="9" text:bullet-char="">
        <style:list-level-properties text:space-before="4in" text:min-label-width="0.25in"/>
        <style:text-properties fo:color="#f5a408" fo:font-family="Wingdings 3" style:font-charset="x-symbol" fo:font-size="80%"/>
      </text:list-level-style-bullet>
    </text:list-style>
    <number:date-style xmlns:number="urn:oasis:names:tc:opendocument:xmlns:datastyle:1.0" style:name="a465"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88"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345"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31"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222"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162"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293"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421"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240"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556"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110"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367"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53"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254"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393"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591"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521" number:transliteration-format="" number:transliteration-style="long">
      <number:day number:style="long" number:calendar="gregorian"/>
      <number:text>.</number:text>
      <number:month number:style="long" number:calendar="gregorian"/>
      <number:text>.</number:text>
      <number:year number:style="long" number:calendar="gregorian"/>
    </number:date-style>
    <number:date-style xmlns:number="urn:oasis:names:tc:opendocument:xmlns:datastyle:1.0" style:name="a319" number:transliteration-format="" number:transliteration-style="long">
      <number:day number:style="long" number:calendar="gregorian"/>
      <number:text>.</number:text>
      <number:month number:style="long" number:calendar="gregorian"/>
      <number:text>.</number:text>
      <number:year number:style="long" number:calendar="gregorian"/>
    </number:date-style>
  </office:automatic-styles>
  <office:master-styles>
    <draw:layer-set>
      <draw:layer draw:name="Master1-bg" draw:protected="true"/>
    </draw:layer-set>
    <style:master-page style:name="Master1-Ион" style:page-layout-name="pageLayout1" draw:style-name="a1">
      <draw:frame draw:id="id0" draw:style-name="a2" draw:name="Picture 7" svg:x="0in" svg:y="2.9196in" svg:width="4.41493in" svg:height="4.5804in" style:rel-width="scale" style:rel-height="scale">
        <draw:image xlink:href="media/image1.png" xlink:type="simple" xlink:show="embed" xlink:actuate="onLoad"/>
        <svg:title/>
        <svg:desc/>
      </draw:frame>
      <draw:frame draw:id="id1" draw:style-name="a3" draw:name="Picture 6" svg:x="0in" svg:y="3.16311in" svg:width="1.66493in" svg:height="2.58689in" style:rel-width="scale" style:rel-height="scale">
        <draw:image xlink:href="media/image2.png" xlink:type="simple" xlink:show="embed" xlink:actuate="onLoad"/>
        <svg:title/>
        <svg:desc/>
      </draw:frame>
      <draw:custom-shape svg:x="9.41493in" svg:y="1.83333in" svg:width="3.08333in" svg:height="3.08333in" draw:id="id2" draw:style-name="a5" draw:name="Oval 15">
        <svg:title/>
        <svg:desc/>
        <draw:enhanced-geometry xmlns:dr3d="urn:oasis:names:tc:opendocument:xmlns:dr3d:1.0" draw:path-stretchpoint-x="21600" draw:path-stretchpoint-y="21600" draw:type="non-primitive" svg:viewBox="0 0 21600 21600" draw:enhanced-path="M ?f2 ?f8 A ?f65 ?f66 ?f67 ?f68 ?f2 ?f8 ?f62 ?f64  W ?f69 ?f70 ?f71 ?f72 ?f2 ?f8 ?f62 ?f64 Z N" draw:text-areas="?f22 ?f24 ?f23 ?f25" draw:glue-points="?f22 ?f24 ?f22 ?f25 ?f23 ?f25 ?f23 ?f24" draw:glue-point-leaving-directions="-360, -180, -180, -360">
          <draw:equation draw:name="f0" draw:formula="10800000"/>
          <draw:equation draw:name="f1" draw:formula="5400000"/>
          <draw:equation draw:name="f2" draw:formula="left"/>
          <draw:equation draw:name="f3" draw:formula="right"/>
          <draw:equation draw:name="f4" draw:formula="top"/>
          <draw:equation draw:name="f5" draw:formula="bottom"/>
          <draw:equation draw:name="f6" draw:formula="?f5 - ?f4"/>
          <draw:equation draw:name="f7" draw:formula="?f6 / 2"/>
          <draw:equation draw:name="f8" draw:formula="?f4 + ?f7"/>
          <draw:equation draw:name="f9" draw:formula="?f3 - ?f2"/>
          <draw:equation draw:name="f10" draw:formula="?f9 / 2"/>
          <draw:equation draw:name="f11" draw:formula="?f2 + ?f10"/>
          <draw:equation draw:name="f12" draw:formula="5419351 / 1725033"/>
          <draw:equation draw:name="f13" draw:formula="2700000 + ?f1"/>
          <draw:equation draw:name="f14" draw:formula="?f13 * ?f12 / ?f0"/>
          <draw:equation draw:name="f15" draw:formula="0 - ?f14"/>
          <draw:equation draw:name="f16" draw:formula="sin(?f15)"/>
          <draw:equation draw:name="f17" draw:formula="0 - ?f16"/>
          <draw:equation draw:name="f18" draw:formula="?f17 * ?f10"/>
          <draw:equation draw:name="f19" draw:formula="cos(?f15)"/>
          <draw:equation draw:name="f20" draw:formula="0 - ?f19"/>
          <draw:equation draw:name="f21" draw:formula="?f20 * ?f7"/>
          <draw:equation draw:name="f22" draw:formula="?f11 - ?f18"/>
          <draw:equation draw:name="f23" draw:formula="?f11 + ?f18"/>
          <draw:equation draw:name="f24" draw:formula="?f8 - ?f21"/>
          <draw:equation draw:name="f25" draw:formula="?f8 + ?f21"/>
          <draw:equation draw:name="f26" draw:formula="21550000 - 21600000"/>
          <draw:equation draw:name="f27" draw:formula="if(?f26, 21600000, 21550000)"/>
          <draw:equation draw:name="f28" draw:formula="-21550000 - ?f27"/>
          <draw:equation draw:name="f29" draw:formula="if(?f28, -21550000, ?f27)"/>
          <draw:equation draw:name="f30" draw:formula="?f0 + ?f29"/>
          <draw:equation draw:name="f31" draw:formula="?f0 + ?f1"/>
          <draw:equation draw:name="f32" draw:formula="?f31 * ?f12 / ?f0"/>
          <draw:equation draw:name="f33" draw:formula="0 - ?f32"/>
          <draw:equation draw:name="f34" draw:formula="cos(?f33)"/>
          <draw:equation draw:name="f35" draw:formula="0 - ?f34"/>
          <draw:equation draw:name="f36" draw:formula="?f35 * ?f10"/>
          <draw:equation draw:name="f37" draw:formula="sin(?f33)"/>
          <draw:equation draw:name="f38" draw:formula="0 - ?f37"/>
          <draw:equation draw:name="f39" draw:formula="?f38 * ?f7"/>
          <draw:equation draw:name="f40" draw:formula="sqrt(?f36 * ?f36 + ?f39 * ?f39 + 0 * 0)"/>
          <draw:equation draw:name="f41" draw:formula="?f10 * ?f7 / ?f40"/>
          <draw:equation draw:name="f42" draw:formula="?f38 * ?f41"/>
          <draw:equation draw:name="f43" draw:formula="?f2 - ?f42"/>
          <draw:equation draw:name="f44" draw:formula="?f35 * ?f41"/>
          <draw:equation draw:name="f45" draw:formula="?f8 - ?f44"/>
          <draw:equation draw:name="f46" draw:formula="?f43 - ?f10"/>
          <draw:equation draw:name="f47" draw:formula="?f45 - ?f7"/>
          <draw:equation draw:name="f48" draw:formula="?f43 + ?f10"/>
          <draw:equation draw:name="f49" draw:formula="?f45 + ?f7"/>
          <draw:equation draw:name="f50" draw:formula="?f30 + ?f1"/>
          <draw:equation draw:name="f51" draw:formula="?f50 * ?f12 / ?f0"/>
          <draw:equation draw:name="f52" draw:formula="0 - ?f51"/>
          <draw:equation draw:name="f53" draw:formula="cos(?f52)"/>
          <draw:equation draw:name="f54" draw:formula="0 - ?f53"/>
          <draw:equation draw:name="f55" draw:formula="?f54 * ?f10"/>
          <draw:equation draw:name="f56" draw:formula="sin(?f52)"/>
          <draw:equation draw:name="f57" draw:formula="0 - ?f56"/>
          <draw:equation draw:name="f58" draw:formula="?f57 * ?f7"/>
          <draw:equation draw:name="f59" draw:formula="sqrt(?f55 * ?f55 + ?f58 * ?f58 + 0 * 0)"/>
          <draw:equation draw:name="f60" draw:formula="?f10 * ?f7 / ?f59"/>
          <draw:equation draw:name="f61" draw:formula="?f57 * ?f60"/>
          <draw:equation draw:name="f62" draw:formula="?f43 + ?f61"/>
          <draw:equation draw:name="f63" draw:formula="?f54 * ?f60"/>
          <draw:equation draw:name="f64" draw:formula="?f45 + ?f63"/>
          <draw:equation draw:name="f65" draw:formula="if(?f29, ?f2, ?f46)"/>
          <draw:equation draw:name="f66" draw:formula="if(?f29, ?f8, ?f47)"/>
          <draw:equation draw:name="f67" draw:formula="if(?f29, ?f2, ?f48)"/>
          <draw:equation draw:name="f68" draw:formula="if(?f29, ?f8, ?f49)"/>
          <draw:equation draw:name="f69" draw:formula="if(?f29, ?f46, ?f62)"/>
          <draw:equation draw:name="f70" draw:formula="if(?f29, ?f47, ?f64)"/>
          <draw:equation draw:name="f71" draw:formula="if(?f29, ?f48, ?f62)"/>
          <draw:equation draw:name="f72" draw:formula="if(?f29, ?f49, ?f64)"/>
        </draw:enhanced-geometry>
      </draw:custom-shape>
      <draw:frame draw:id="id3" draw:style-name="a6" draw:name="Picture 8" svg:x="8.74912in" svg:y="0in" svg:width="1.75349in" svg:height="1.25in" style:rel-width="scale" style:rel-height="scale">
        <draw:image xlink:href="media/image3.png" xlink:type="simple" xlink:show="embed" xlink:actuate="onLoad"/>
        <svg:title/>
        <svg:desc/>
      </draw:frame>
      <draw:frame draw:id="id4" draw:style-name="a7" draw:name="Picture 9" svg:x="9.41493in" svg:y="6.66324in" svg:width="1.08676in" svg:height="0.83676in" style:rel-width="scale" style:rel-height="scale">
        <draw:image xlink:href="media/image4.png" xlink:type="simple" xlink:show="embed" xlink:actuate="onLoad"/>
        <svg:title/>
        <svg:desc/>
      </draw:frame>
      <draw:custom-shape svg:x="11.41493in" svg:y="0in" svg:width="0.75in" svg:height="1.25in" draw:id="id5" draw:style-name="a8" draw:name="Rectangle 13">
        <svg:title/>
        <svg:desc/>
        <draw:enhanced-geometry xmlns:dr3d="urn:oasis:names:tc:opendocument:xmlns:dr3d:1.0" draw:type="non-primitive" svg:viewBox="0 0 21600 21600" draw:enhanced-path="M 0 0 L 21600 0 21600 21600 0 21600 Z N"/>
      </draw:custom-shape>
      <draw:frame draw:id="id6" presentation:style-name="a12" draw:name="Title Placeholder 1" svg:x="0.7066in" svg:y="0.4951in" svg:width="10.28513in" svg:height="1.53164in" presentation:class="title" presentation:placeholder="false">
        <draw:text-box>
          <text:p text:style-name="a11" text:class-names="" text:cond-style-name="">
            <text:span text:style-name="a9" text:class-names="">Образец заголовка</text:span>
            <text:span text:style-name="a10" text:class-names=""/>
          </text:p>
        </draw:text-box>
        <svg:title/>
        <svg:desc/>
      </draw:frame>
      <draw:frame draw:id="id7" presentation:style-name="a29" draw:name="Text Placeholder 2" svg:x="1.2066in" svg:y="2.2451in" svg:width="9.78406in" svg:height="4.58823in" presentation:class="outline" presentation:placeholder="false">
        <draw:text-box>
          <text:list text:style-name="a15">
            <text:list-item>
              <text:p text:style-name="a14" text:class-names="" text:cond-style-name="">
                <text:span text:style-name="a13" text:class-names="">Образец текста</text:span>
              </text:p>
            </text:list-item>
          </text:list>
          <text:list text:style-name="a18">
            <text:list-item>
              <text:list text:style-name="a18">
                <text:list-item>
                  <text:p text:style-name="a17" text:class-names="" text:cond-style-name="">
                    <text:span text:style-name="a16" text:class-names="">Второй уровень</text:span>
                  </text:p>
                </text:list-item>
              </text:list>
            </text:list-item>
          </text:list>
          <text:list text:style-name="a21">
            <text:list-item>
              <text:list text:style-name="a21">
                <text:list-item>
                  <text:list text:style-name="a21">
                    <text:list-item>
                      <text:p text:style-name="a20" text:class-names="" text:cond-style-name="">
                        <text:span text:style-name="a19" text:class-names="">Третий уровень</text:span>
                      </text:p>
                    </text:list-item>
                  </text:list>
                </text:list-item>
              </text:list>
            </text:list-item>
          </text:list>
          <text:list text:style-name="a24">
            <text:list-item>
              <text:list text:style-name="a24">
                <text:list-item>
                  <text:list text:style-name="a24">
                    <text:list-item>
                      <text:list text:style-name="a24">
                        <text:list-item>
                          <text:p text:style-name="a23" text:class-names="" text:cond-style-name="">
                            <text:span text:style-name="a22" text:class-names="">Четвертый уровень</text:span>
                          </text:p>
                        </text:list-item>
                      </text:list>
                    </text:list-item>
                  </text:list>
                </text:list-item>
              </text:list>
            </text:list-item>
          </text:list>
          <text:list text:style-name="a28">
            <text:list-item>
              <text:list text:style-name="a28">
                <text:list-item>
                  <text:list text:style-name="a28">
                    <text:list-item>
                      <text:list text:style-name="a28">
                        <text:list-item>
                          <text:list text:style-name="a28">
                            <text:list-item>
                              <text:p text:style-name="a27" text:class-names="" text:cond-style-name="">
                                <text:span text:style-name="a25" text:class-names="">Пятый уровень</text:span>
                                <text:span text:style-name="a26" text:class-names=""/>
                              </text:p>
                            </text:list-item>
                          </text:list>
                        </text:list-item>
                      </text:list>
                    </text:list-item>
                  </text:list>
                </text:list-item>
              </text:list>
            </text:list-item>
          </text:list>
        </draw:text-box>
        <svg:title/>
        <svg:desc/>
      </draw:frame>
      <draw:frame draw:id="id8" presentation:style-name="a34" draw:transform="translate(-0.54167in -0.16667in) rotate(-1.5708) translate(11.64801in 2.125in)" draw:name="Date Placeholder 3" svg:width="1.08333in" svg:height="0.33333in" presentation:class="date-time" presentation:placeholder="false">
        <draw:text-box>
          <text:p text:style-name="a33" text:class-names="" text:cond-style-name="">
            <text:span text:style-name="a30" text:class-names="">
              <text:date text:fixed="false" style:data-style-name="a31">29.04.2021</text:date>
            </text:span>
            <text:span text:style-name="a32" text:class-names=""/>
          </text:p>
        </draw:text-box>
        <svg:title/>
        <svg:desc/>
      </draw:frame>
      <draw:frame draw:id="id9" presentation:style-name="a37" draw:transform="translate(-2.11056in -0.16667in) rotate(-1.5708) translate(11.90012in 3.69389in)" draw:name="Footer Placeholder 4" svg:width="4.22112in" svg:height="0.33333in" presentation:class="footer" presentation:placeholder="false">
        <draw:text-box>
          <text:p text:style-name="a36" text:class-names="" text:cond-style-name="">
            <text:span text:style-name="a35" text:class-names=""/>
          </text:p>
        </draw:text-box>
        <svg:title/>
        <svg:desc/>
      </draw:frame>
      <draw:frame draw:id="id10" presentation:style-name="a41" draw:name="Slide Number Placeholder 5" svg:x="11.32168in" svg:y="0.32341in" svg:width="0.91667in" svg:height="0.83955in" presentation:class="page-number" presentation:placeholder="false">
        <draw:text-box>
          <text:p text:style-name="a40" text:class-names="" text:cond-style-name="">
            <text:span text:style-name="a38" text:class-names="">
              <text:page-number style:num-format="1" text:fixed="false">‹#›</text:page-number>
            </text:span>
            <text:span text:style-name="a39" text:class-names=""/>
          </text:p>
        </draw:text-box>
        <svg:title/>
        <svg:desc/>
      </draw:frame>
    </style:master-page>
    <style:master-page style:name="Master1-Layout1-title-Титульный-слайд" style:page-layout-name="pageLayout1" draw:style-name="a43">
      <draw:frame draw:id="id11" draw:layer="Master1-bg" presentation:style-name="a47" draw:name="Title 1" svg:x="1.26307in" svg:y="1.58333in" svg:width="9.65186in" svg:height="3.64127in" presentation:class="title" presentation:placeholder="false">
        <draw:text-box>
          <text:p text:style-name="a46" text:class-names="" text:cond-style-name="">
            <text:span text:style-name="a44" text:class-names="">Образец заголовка</text:span>
            <text:span text:style-name="a45" text:class-names=""/>
          </text:p>
        </draw:text-box>
        <svg:title/>
        <svg:desc/>
      </draw:frame>
      <draw:frame draw:id="id12" draw:layer="Master1-bg" presentation:style-name="a51" draw:name="Subtitle 2" svg:x="1.26307in" svg:y="5.22461in" svg:width="9.65186in" svg:height="0.94206in" presentation:class="subtitle" presentation:placeholder="false">
        <draw:text-box>
          <text:p text:style-name="a50" text:class-names="" text:cond-style-name="">
            <text:span text:style-name="a48" text:class-names="">Образец подзаголовка</text:span>
            <text:span text:style-name="a49" text:class-names=""/>
          </text:p>
        </draw:text-box>
        <svg:title/>
        <svg:desc/>
      </draw:frame>
      <draw:frame draw:id="id13" draw:layer="Master1-bg" presentation:style-name="a56" draw:transform="translate(-0.54167in -0.16667in) rotate(-1.5708) translate(11.64801in 2.125in)" draw:name="Date Placeholder 3" svg:width="1.08333in" svg:height="0.33333in" presentation:class="date-time" presentation:placeholder="false">
        <draw:text-box>
          <text:p text:style-name="a55" text:class-names="" text:cond-style-name="">
            <text:span text:style-name="a52" text:class-names="">
              <text:date text:fixed="false" style:data-style-name="a53">29.04.2021</text:date>
            </text:span>
            <text:span text:style-name="a54" text:class-names=""/>
          </text:p>
        </draw:text-box>
        <svg:title/>
        <svg:desc/>
      </draw:frame>
      <draw:frame draw:id="id14" draw:layer="Master1-bg" presentation:style-name="a59" draw:transform="translate(-2.11056in -0.16667in) rotate(-1.5708) translate(11.90012in 3.69389in)" draw:name="Footer Placeholder 4" svg:width="4.22112in" svg:height="0.33333in" presentation:class="footer" presentation:placeholder="false">
        <draw:text-box>
          <text:p text:style-name="a58" text:class-names="" text:cond-style-name="">
            <text:span text:style-name="a57" text:class-names=""/>
          </text:p>
        </draw:text-box>
        <svg:title/>
        <svg:desc/>
      </draw:frame>
      <draw:frame draw:id="id15" draw:layer="Master1-bg" presentation:style-name="a63" draw:name="Slide Number Placeholder 5" svg:x="11.32168in" svg:y="0.32341in" svg:width="0.91667in" svg:height="0.83955in" presentation:class="page-number" presentation:placeholder="false">
        <draw:text-box>
          <text:p text:style-name="a62" text:class-names="" text:cond-style-name="">
            <text:span text:style-name="a60" text:class-names="">
              <text:page-number style:num-format="1" text:fixed="false">‹#›</text:page-number>
            </text:span>
            <text:span text:style-name="a61" text:class-names=""/>
          </text:p>
        </draw:text-box>
        <svg:title/>
        <svg:desc/>
      </draw:frame>
    </style:master-page>
    <style:master-page style:name="Master1-Layout2-obj-Заголовок-и-объект" style:page-layout-name="pageLayout1" draw:style-name="a65">
      <draw:frame draw:id="id16" draw:layer="Master1-bg" presentation:style-name="a69" draw:name="Title 1" svg:x="0.7066in" svg:y="0.4951in" svg:width="10.28513in" svg:height="1.53164in" presentation:class="title" presentation:placeholder="false">
        <draw:text-box>
          <text:p text:style-name="a68" text:class-names="" text:cond-style-name="">
            <text:span text:style-name="a66" text:class-names="">Образец заголовка</text:span>
            <text:span text:style-name="a67" text:class-names=""/>
          </text:p>
        </draw:text-box>
        <svg:title/>
        <svg:desc/>
      </draw:frame>
      <draw:frame draw:id="id17" draw:layer="Master1-bg" presentation:style-name="a86" draw:name="Content Placeholder 2" svg:x="1.2066in" svg:y="2.2451in" svg:width="9.78406in" svg:height="4.58823in" presentation:class="object" presentation:placeholder="false">
        <draw:text-box>
          <text:list text:style-name="a72">
            <text:list-item>
              <text:p text:style-name="a71" text:class-names="" text:cond-style-name="">
                <text:span text:style-name="a70" text:class-names="">Образец текста</text:span>
              </text:p>
            </text:list-item>
          </text:list>
          <text:list text:style-name="a75">
            <text:list-item>
              <text:list text:style-name="a75">
                <text:list-item>
                  <text:p text:style-name="a74" text:class-names="" text:cond-style-name="">
                    <text:span text:style-name="a73" text:class-names="">Второй уровень</text:span>
                  </text:p>
                </text:list-item>
              </text:list>
            </text:list-item>
          </text:list>
          <text:list text:style-name="a78">
            <text:list-item>
              <text:list text:style-name="a78">
                <text:list-item>
                  <text:list text:style-name="a78">
                    <text:list-item>
                      <text:p text:style-name="a77" text:class-names="" text:cond-style-name="">
                        <text:span text:style-name="a76" text:class-names="">Третий уровень</text:span>
                      </text:p>
                    </text:list-item>
                  </text:list>
                </text:list-item>
              </text:list>
            </text:list-item>
          </text:list>
          <text:list text:style-name="a81">
            <text:list-item>
              <text:list text:style-name="a81">
                <text:list-item>
                  <text:list text:style-name="a81">
                    <text:list-item>
                      <text:list text:style-name="a81">
                        <text:list-item>
                          <text:p text:style-name="a80" text:class-names="" text:cond-style-name="">
                            <text:span text:style-name="a79" text:class-names="">Четвертый уровень</text:span>
                          </text:p>
                        </text:list-item>
                      </text:list>
                    </text:list-item>
                  </text:list>
                </text:list-item>
              </text:list>
            </text:list-item>
          </text:list>
          <text:list text:style-name="a85">
            <text:list-item>
              <text:list text:style-name="a85">
                <text:list-item>
                  <text:list text:style-name="a85">
                    <text:list-item>
                      <text:list text:style-name="a85">
                        <text:list-item>
                          <text:list text:style-name="a85">
                            <text:list-item>
                              <text:p text:style-name="a84" text:class-names="" text:cond-style-name="">
                                <text:span text:style-name="a82" text:class-names="">Пятый уровень</text:span>
                                <text:span text:style-name="a83" text:class-names=""/>
                              </text:p>
                            </text:list-item>
                          </text:list>
                        </text:list-item>
                      </text:list>
                    </text:list-item>
                  </text:list>
                </text:list-item>
              </text:list>
            </text:list-item>
          </text:list>
        </draw:text-box>
        <svg:title/>
        <svg:desc/>
      </draw:frame>
      <draw:frame draw:id="id18" draw:layer="Master1-bg" presentation:style-name="a91" draw:transform="translate(-0.54167in -0.16667in) rotate(-1.5708) translate(11.64801in 2.125in)" draw:name="Date Placeholder 6" svg:width="1.08333in" svg:height="0.33333in" presentation:class="date-time" presentation:placeholder="false">
        <draw:text-box>
          <text:p text:style-name="a90" text:class-names="" text:cond-style-name="">
            <text:span text:style-name="a87" text:class-names="">
              <text:date text:fixed="false" style:data-style-name="a88">29.04.2021</text:date>
            </text:span>
            <text:span text:style-name="a89" text:class-names=""/>
          </text:p>
        </draw:text-box>
        <svg:title/>
        <svg:desc/>
      </draw:frame>
      <draw:frame draw:id="id19" draw:layer="Master1-bg" presentation:style-name="a94" draw:transform="translate(-2.11056in -0.16667in) rotate(-1.5708) translate(11.90012in 3.69389in)" draw:name="Footer Placeholder 4" svg:width="4.22112in" svg:height="0.33333in" presentation:class="footer" presentation:placeholder="false">
        <draw:text-box>
          <text:p text:style-name="a93" text:class-names="" text:cond-style-name="">
            <text:span text:style-name="a92" text:class-names=""/>
          </text:p>
        </draw:text-box>
        <svg:title/>
        <svg:desc/>
      </draw:frame>
      <draw:frame draw:id="id20" draw:layer="Master1-bg" presentation:style-name="a98" draw:name="Slide Number Placeholder 5" svg:x="11.32168in" svg:y="0.32341in" svg:width="0.91667in" svg:height="0.83955in" presentation:class="page-number" presentation:placeholder="false">
        <draw:text-box>
          <text:p text:style-name="a97" text:class-names="" text:cond-style-name="">
            <text:span text:style-name="a95" text:class-names="">
              <text:page-number style:num-format="1" text:fixed="false">‹#›</text:page-number>
            </text:span>
            <text:span text:style-name="a96" text:class-names=""/>
          </text:p>
        </draw:text-box>
        <svg:title/>
        <svg:desc/>
      </draw:frame>
    </style:master-page>
    <style:master-page style:name="Master1-Layout3-secHead-Заголовок-раздела" style:page-layout-name="pageLayout1" draw:style-name="a100">
      <draw:frame draw:id="id21" draw:layer="Master1-bg" presentation:style-name="a104" draw:name="Title 1" svg:x="1.26308in" svg:y="3.12963in" svg:width="9.65186in" svg:height="2.09498in" presentation:class="title" presentation:placeholder="false">
        <draw:text-box>
          <text:p text:style-name="a103" text:class-names="" text:cond-style-name="">
            <text:span text:style-name="a101" text:class-names="">Образец заголовка</text:span>
            <text:span text:style-name="a102" text:class-names=""/>
          </text:p>
        </draw:text-box>
        <svg:title/>
        <svg:desc/>
      </draw:frame>
      <draw:frame draw:id="id22" draw:layer="Master1-bg" presentation:style-name="a108" draw:name="Text Placeholder 2" svg:x="1.26307in" svg:y="5.22461in" svg:width="9.65186in" svg:height="0.94094in" presentation:class="outline" presentation:placeholder="false">
        <draw:text-box>
          <text:list text:style-name="a107">
            <text:list-item>
              <text:p text:style-name="a106" text:class-names="" text:cond-style-name="">
                <text:span text:style-name="a105" text:class-names="">Образец текста</text:span>
              </text:p>
            </text:list-item>
          </text:list>
        </draw:text-box>
        <svg:title/>
        <svg:desc/>
      </draw:frame>
      <draw:frame draw:id="id23" draw:layer="Master1-bg" presentation:style-name="a113" draw:transform="translate(-0.54167in -0.16667in) rotate(-1.5708) translate(11.64801in 2.125in)" draw:name="Date Placeholder 3" svg:width="1.08333in" svg:height="0.33333in" presentation:class="date-time" presentation:placeholder="false">
        <draw:text-box>
          <text:p text:style-name="a112" text:class-names="" text:cond-style-name="">
            <text:span text:style-name="a109" text:class-names="">
              <text:date text:fixed="false" style:data-style-name="a110">29.04.2021</text:date>
            </text:span>
            <text:span text:style-name="a111" text:class-names=""/>
          </text:p>
        </draw:text-box>
        <svg:title/>
        <svg:desc/>
      </draw:frame>
      <draw:frame draw:id="id24" draw:layer="Master1-bg" presentation:style-name="a116" draw:transform="translate(-2.11056in -0.16667in) rotate(-1.5708) translate(11.90012in 3.69389in)" draw:name="Footer Placeholder 4" svg:width="4.22112in" svg:height="0.33333in" presentation:class="footer" presentation:placeholder="false">
        <draw:text-box>
          <text:p text:style-name="a115" text:class-names="" text:cond-style-name="">
            <text:span text:style-name="a114" text:class-names=""/>
          </text:p>
        </draw:text-box>
        <svg:title/>
        <svg:desc/>
      </draw:frame>
      <draw:frame draw:id="id25" draw:layer="Master1-bg" presentation:style-name="a120" draw:name="Slide Number Placeholder 5" svg:x="11.32168in" svg:y="0.32341in" svg:width="0.91667in" svg:height="0.83955in" presentation:class="page-number" presentation:placeholder="false">
        <draw:text-box>
          <text:p text:style-name="a119" text:class-names="" text:cond-style-name="">
            <text:span text:style-name="a117" text:class-names="">
              <text:page-number style:num-format="1" text:fixed="false">‹#›</text:page-number>
            </text:span>
            <text:span text:style-name="a118" text:class-names=""/>
          </text:p>
        </draw:text-box>
        <svg:title/>
        <svg:desc/>
      </draw:frame>
    </style:master-page>
    <style:master-page style:name="Master1-Layout4-twoObj-Два-объекта" style:page-layout-name="pageLayout1" draw:style-name="a122">
      <draw:frame draw:id="id26" draw:layer="Master1-bg" presentation:style-name="a126" draw:name="Title 1" svg:x="0.7066in" svg:y="0.4951in" svg:width="10.28513in" svg:height="1.53164in" presentation:class="title" presentation:placeholder="false">
        <draw:text-box>
          <text:p text:style-name="a125" text:class-names="" text:cond-style-name="">
            <text:span text:style-name="a123" text:class-names="">Образец заголовка</text:span>
            <text:span text:style-name="a124" text:class-names=""/>
          </text:p>
        </draw:text-box>
        <svg:title/>
        <svg:desc/>
      </draw:frame>
      <draw:frame draw:id="id27" draw:layer="Master1-bg" presentation:style-name="a143" draw:name="Content Placeholder 2" svg:x="1.2066in" svg:y="2.25347in" svg:width="4.80789in" svg:height="4.58854in" presentation:class="object" presentation:placeholder="false">
        <draw:text-box>
          <text:list text:style-name="a129">
            <text:list-item>
              <text:p text:style-name="a128" text:class-names="" text:cond-style-name="">
                <text:span text:style-name="a127" text:class-names="">Образец текста</text:span>
              </text:p>
            </text:list-item>
          </text:list>
          <text:list text:style-name="a132">
            <text:list-item>
              <text:list text:style-name="a132">
                <text:list-item>
                  <text:p text:style-name="a131" text:class-names="" text:cond-style-name="">
                    <text:span text:style-name="a130" text:class-names="">Второй уровень</text:span>
                  </text:p>
                </text:list-item>
              </text:list>
            </text:list-item>
          </text:list>
          <text:list text:style-name="a135">
            <text:list-item>
              <text:list text:style-name="a135">
                <text:list-item>
                  <text:list text:style-name="a135">
                    <text:list-item>
                      <text:p text:style-name="a134" text:class-names="" text:cond-style-name="">
                        <text:span text:style-name="a133" text:class-names="">Третий уровень</text:span>
                      </text:p>
                    </text:list-item>
                  </text:list>
                </text:list-item>
              </text:list>
            </text:list-item>
          </text:list>
          <text:list text:style-name="a138">
            <text:list-item>
              <text:list text:style-name="a138">
                <text:list-item>
                  <text:list text:style-name="a138">
                    <text:list-item>
                      <text:list text:style-name="a138">
                        <text:list-item>
                          <text:p text:style-name="a137" text:class-names="" text:cond-style-name="">
                            <text:span text:style-name="a136" text:class-names="">Четвертый уровень</text:span>
                          </text:p>
                        </text:list-item>
                      </text:list>
                    </text:list-item>
                  </text:list>
                </text:list-item>
              </text:list>
            </text:list-item>
          </text:list>
          <text:list text:style-name="a142">
            <text:list-item>
              <text:list text:style-name="a142">
                <text:list-item>
                  <text:list text:style-name="a142">
                    <text:list-item>
                      <text:list text:style-name="a142">
                        <text:list-item>
                          <text:list text:style-name="a142">
                            <text:list-item>
                              <text:p text:style-name="a141" text:class-names="" text:cond-style-name="">
                                <text:span text:style-name="a139" text:class-names="">Пятый уровень</text:span>
                                <text:span text:style-name="a140" text:class-names=""/>
                              </text:p>
                            </text:list-item>
                          </text:list>
                        </text:list-item>
                      </text:list>
                    </text:list-item>
                  </text:list>
                </text:list-item>
              </text:list>
            </text:list-item>
          </text:list>
        </draw:text-box>
        <svg:title/>
        <svg:desc/>
      </draw:frame>
      <draw:frame draw:id="id28" draw:layer="Master1-bg" presentation:style-name="a160" draw:name="Content Placeholder 3" svg:x="6.18383in" svg:y="2.24857in" svg:width="4.8079in" svg:height="4.59344in" presentation:class="object" presentation:placeholder="false">
        <draw:text-box>
          <text:list text:style-name="a146">
            <text:list-item>
              <text:p text:style-name="a145" text:class-names="" text:cond-style-name="">
                <text:span text:style-name="a144" text:class-names="">Образец текста</text:span>
              </text:p>
            </text:list-item>
          </text:list>
          <text:list text:style-name="a149">
            <text:list-item>
              <text:list text:style-name="a149">
                <text:list-item>
                  <text:p text:style-name="a148" text:class-names="" text:cond-style-name="">
                    <text:span text:style-name="a147" text:class-names="">Второй уровень</text:span>
                  </text:p>
                </text:list-item>
              </text:list>
            </text:list-item>
          </text:list>
          <text:list text:style-name="a152">
            <text:list-item>
              <text:list text:style-name="a152">
                <text:list-item>
                  <text:list text:style-name="a152">
                    <text:list-item>
                      <text:p text:style-name="a151" text:class-names="" text:cond-style-name="">
                        <text:span text:style-name="a150" text:class-names="">Третий уровень</text:span>
                      </text:p>
                    </text:list-item>
                  </text:list>
                </text:list-item>
              </text:list>
            </text:list-item>
          </text:list>
          <text:list text:style-name="a155">
            <text:list-item>
              <text:list text:style-name="a155">
                <text:list-item>
                  <text:list text:style-name="a155">
                    <text:list-item>
                      <text:list text:style-name="a155">
                        <text:list-item>
                          <text:p text:style-name="a154" text:class-names="" text:cond-style-name="">
                            <text:span text:style-name="a153" text:class-names="">Четвертый уровень</text:span>
                          </text:p>
                        </text:list-item>
                      </text:list>
                    </text:list-item>
                  </text:list>
                </text:list-item>
              </text:list>
            </text:list-item>
          </text:list>
          <text:list text:style-name="a159">
            <text:list-item>
              <text:list text:style-name="a159">
                <text:list-item>
                  <text:list text:style-name="a159">
                    <text:list-item>
                      <text:list text:style-name="a159">
                        <text:list-item>
                          <text:list text:style-name="a159">
                            <text:list-item>
                              <text:p text:style-name="a158" text:class-names="" text:cond-style-name="">
                                <text:span text:style-name="a156" text:class-names="">Пятый уровень</text:span>
                                <text:span text:style-name="a157" text:class-names=""/>
                              </text:p>
                            </text:list-item>
                          </text:list>
                        </text:list-item>
                      </text:list>
                    </text:list-item>
                  </text:list>
                </text:list-item>
              </text:list>
            </text:list-item>
          </text:list>
        </draw:text-box>
        <svg:title/>
        <svg:desc/>
      </draw:frame>
      <draw:frame draw:id="id29" draw:layer="Master1-bg" presentation:style-name="a165" draw:transform="translate(-0.54167in -0.16667in) rotate(-1.5708) translate(11.64801in 2.125in)" draw:name="Date Placeholder 4" svg:width="1.08333in" svg:height="0.33333in" presentation:class="date-time" presentation:placeholder="false">
        <draw:text-box>
          <text:p text:style-name="a164" text:class-names="" text:cond-style-name="">
            <text:span text:style-name="a161" text:class-names="">
              <text:date text:fixed="false" style:data-style-name="a162">29.04.2021</text:date>
            </text:span>
            <text:span text:style-name="a163" text:class-names=""/>
          </text:p>
        </draw:text-box>
        <svg:title/>
        <svg:desc/>
      </draw:frame>
      <draw:frame draw:id="id30" draw:layer="Master1-bg" presentation:style-name="a168" draw:transform="translate(-2.11056in -0.16667in) rotate(-1.5708) translate(11.90012in 3.69389in)" draw:name="Footer Placeholder 5" svg:width="4.22112in" svg:height="0.33333in" presentation:class="footer" presentation:placeholder="false">
        <draw:text-box>
          <text:p text:style-name="a167" text:class-names="" text:cond-style-name="">
            <text:span text:style-name="a166" text:class-names=""/>
          </text:p>
        </draw:text-box>
        <svg:title/>
        <svg:desc/>
      </draw:frame>
      <draw:frame draw:id="id31" draw:layer="Master1-bg" presentation:style-name="a172" draw:name="Slide Number Placeholder 6" svg:x="11.32168in" svg:y="0.32341in" svg:width="0.91667in" svg:height="0.83955in" presentation:class="page-number" presentation:placeholder="false">
        <draw:text-box>
          <text:p text:style-name="a171" text:class-names="" text:cond-style-name="">
            <text:span text:style-name="a169" text:class-names="">
              <text:page-number style:num-format="1" text:fixed="false">‹#›</text:page-number>
            </text:span>
            <text:span text:style-name="a170" text:class-names=""/>
          </text:p>
        </draw:text-box>
        <svg:title/>
        <svg:desc/>
      </draw:frame>
    </style:master-page>
    <style:master-page style:name="Master1-Layout5-twoTxTwoObj-Сравнение" style:page-layout-name="pageLayout1" draw:style-name="a174">
      <draw:frame draw:id="id32" draw:layer="Master1-bg" presentation:style-name="a178" draw:name="Title 1" svg:x="0.7066in" svg:y="0.4951in" svg:width="10.28513in" svg:height="1.53164in" presentation:class="title" presentation:placeholder="false">
        <draw:text-box>
          <text:p text:style-name="a177" text:class-names="" text:cond-style-name="">
            <text:span text:style-name="a175" text:class-names="">Образец заголовка</text:span>
            <text:span text:style-name="a176" text:class-names=""/>
          </text:p>
        </draw:text-box>
        <svg:title/>
        <svg:desc/>
      </draw:frame>
      <draw:frame draw:id="id33" draw:layer="Master1-bg" presentation:style-name="a182" draw:name="Text Placeholder 2" svg:x="1.2066in" svg:y="2.08333in" svg:width="4.80789in" svg:height="0.63021in" presentation:class="outline" presentation:placeholder="false">
        <draw:text-box>
          <text:list text:style-name="a181">
            <text:list-item>
              <text:p text:style-name="a180" text:class-names="" text:cond-style-name="">
                <text:span text:style-name="a179" text:class-names="">Образец текста</text:span>
              </text:p>
            </text:list-item>
          </text:list>
        </draw:text-box>
        <svg:title/>
        <svg:desc/>
      </draw:frame>
      <draw:frame draw:id="id34" draw:layer="Master1-bg" presentation:style-name="a199" draw:name="Content Placeholder 3" svg:x="1.2066in" svg:y="2.75in" svg:width="4.80789in" svg:height="4.09201in" presentation:class="object" presentation:placeholder="false">
        <draw:text-box>
          <text:list text:style-name="a185">
            <text:list-item>
              <text:p text:style-name="a184" text:class-names="" text:cond-style-name="">
                <text:span text:style-name="a183" text:class-names="">Образец текста</text:span>
              </text:p>
            </text:list-item>
          </text:list>
          <text:list text:style-name="a188">
            <text:list-item>
              <text:list text:style-name="a188">
                <text:list-item>
                  <text:p text:style-name="a187" text:class-names="" text:cond-style-name="">
                    <text:span text:style-name="a186" text:class-names="">Второй уровень</text:span>
                  </text:p>
                </text:list-item>
              </text:list>
            </text:list-item>
          </text:list>
          <text:list text:style-name="a191">
            <text:list-item>
              <text:list text:style-name="a191">
                <text:list-item>
                  <text:list text:style-name="a191">
                    <text:list-item>
                      <text:p text:style-name="a190" text:class-names="" text:cond-style-name="">
                        <text:span text:style-name="a189" text:class-names="">Третий уровень</text:span>
                      </text:p>
                    </text:list-item>
                  </text:list>
                </text:list-item>
              </text:list>
            </text:list-item>
          </text:list>
          <text:list text:style-name="a194">
            <text:list-item>
              <text:list text:style-name="a194">
                <text:list-item>
                  <text:list text:style-name="a194">
                    <text:list-item>
                      <text:list text:style-name="a194">
                        <text:list-item>
                          <text:p text:style-name="a193" text:class-names="" text:cond-style-name="">
                            <text:span text:style-name="a192" text:class-names="">Четвертый уровень</text:span>
                          </text:p>
                        </text:list-item>
                      </text:list>
                    </text:list-item>
                  </text:list>
                </text:list-item>
              </text:list>
            </text:list-item>
          </text:list>
          <text:list text:style-name="a198">
            <text:list-item>
              <text:list text:style-name="a198">
                <text:list-item>
                  <text:list text:style-name="a198">
                    <text:list-item>
                      <text:list text:style-name="a198">
                        <text:list-item>
                          <text:list text:style-name="a198">
                            <text:list-item>
                              <text:p text:style-name="a197" text:class-names="" text:cond-style-name="">
                                <text:span text:style-name="a195" text:class-names="">Пятый уровень</text:span>
                                <text:span text:style-name="a196" text:class-names=""/>
                              </text:p>
                            </text:list-item>
                          </text:list>
                        </text:list-item>
                      </text:list>
                    </text:list-item>
                  </text:list>
                </text:list-item>
              </text:list>
            </text:list-item>
          </text:list>
        </draw:text-box>
        <svg:title/>
        <svg:desc/>
      </draw:frame>
      <draw:frame draw:id="id35" draw:layer="Master1-bg" presentation:style-name="a203" draw:name="Text Placeholder 4" svg:x="6.18383in" svg:y="2.08333in" svg:width="4.80789in" svg:height="0.63021in" presentation:class="outline" presentation:placeholder="false">
        <draw:text-box>
          <text:list text:style-name="a202">
            <text:list-item>
              <text:p text:style-name="a201" text:class-names="" text:cond-style-name="">
                <text:span text:style-name="a200" text:class-names="">Образец текста</text:span>
              </text:p>
            </text:list-item>
          </text:list>
        </draw:text-box>
        <svg:title/>
        <svg:desc/>
      </draw:frame>
      <draw:frame draw:id="id36" draw:layer="Master1-bg" presentation:style-name="a220" draw:name="Content Placeholder 5" svg:x="6.18383in" svg:y="2.75in" svg:width="4.80789in" svg:height="4.09201in" presentation:class="object" presentation:placeholder="false">
        <draw:text-box>
          <text:list text:style-name="a206">
            <text:list-item>
              <text:p text:style-name="a205" text:class-names="" text:cond-style-name="">
                <text:span text:style-name="a204" text:class-names="">Образец текста</text:span>
              </text:p>
            </text:list-item>
          </text:list>
          <text:list text:style-name="a209">
            <text:list-item>
              <text:list text:style-name="a209">
                <text:list-item>
                  <text:p text:style-name="a208" text:class-names="" text:cond-style-name="">
                    <text:span text:style-name="a207" text:class-names="">Второй уровень</text:span>
                  </text:p>
                </text:list-item>
              </text:list>
            </text:list-item>
          </text:list>
          <text:list text:style-name="a212">
            <text:list-item>
              <text:list text:style-name="a212">
                <text:list-item>
                  <text:list text:style-name="a212">
                    <text:list-item>
                      <text:p text:style-name="a211" text:class-names="" text:cond-style-name="">
                        <text:span text:style-name="a210" text:class-names="">Третий уровень</text:span>
                      </text:p>
                    </text:list-item>
                  </text:list>
                </text:list-item>
              </text:list>
            </text:list-item>
          </text:list>
          <text:list text:style-name="a215">
            <text:list-item>
              <text:list text:style-name="a215">
                <text:list-item>
                  <text:list text:style-name="a215">
                    <text:list-item>
                      <text:list text:style-name="a215">
                        <text:list-item>
                          <text:p text:style-name="a214" text:class-names="" text:cond-style-name="">
                            <text:span text:style-name="a213" text:class-names="">Четвертый уровень</text:span>
                          </text:p>
                        </text:list-item>
                      </text:list>
                    </text:list-item>
                  </text:list>
                </text:list-item>
              </text:list>
            </text:list-item>
          </text:list>
          <text:list text:style-name="a219">
            <text:list-item>
              <text:list text:style-name="a219">
                <text:list-item>
                  <text:list text:style-name="a219">
                    <text:list-item>
                      <text:list text:style-name="a219">
                        <text:list-item>
                          <text:list text:style-name="a219">
                            <text:list-item>
                              <text:p text:style-name="a218" text:class-names="" text:cond-style-name="">
                                <text:span text:style-name="a216" text:class-names="">Пятый уровень</text:span>
                                <text:span text:style-name="a217" text:class-names=""/>
                              </text:p>
                            </text:list-item>
                          </text:list>
                        </text:list-item>
                      </text:list>
                    </text:list-item>
                  </text:list>
                </text:list-item>
              </text:list>
            </text:list-item>
          </text:list>
        </draw:text-box>
        <svg:title/>
        <svg:desc/>
      </draw:frame>
      <draw:frame draw:id="id37" draw:layer="Master1-bg" presentation:style-name="a225" draw:transform="translate(-0.54167in -0.16667in) rotate(-1.5708) translate(11.64801in 2.125in)" draw:name="Date Placeholder 6" svg:width="1.08333in" svg:height="0.33333in" presentation:class="date-time" presentation:placeholder="false">
        <draw:text-box>
          <text:p text:style-name="a224" text:class-names="" text:cond-style-name="">
            <text:span text:style-name="a221" text:class-names="">
              <text:date text:fixed="false" style:data-style-name="a222">29.04.2021</text:date>
            </text:span>
            <text:span text:style-name="a223" text:class-names=""/>
          </text:p>
        </draw:text-box>
        <svg:title/>
        <svg:desc/>
      </draw:frame>
      <draw:frame draw:id="id38" presentation:style-name="a228" draw:transform="translate(-2.11056in -0.16667in) rotate(-1.5708) translate(11.90012in 3.69389in)" draw:name="Footer Placeholder 7" svg:width="4.22112in" svg:height="0.33333in" presentation:class="footer" presentation:placeholder="false">
        <draw:text-box>
          <text:p text:style-name="a227" text:class-names="" text:cond-style-name="">
            <text:span text:style-name="a226" text:class-names=""/>
          </text:p>
        </draw:text-box>
        <svg:title/>
        <svg:desc/>
      </draw:frame>
      <draw:frame draw:id="id39" presentation:style-name="a232" draw:name="Slide Number Placeholder 8" svg:x="11.32168in" svg:y="0.32341in" svg:width="0.91667in" svg:height="0.83955in" presentation:class="page-number" presentation:placeholder="false">
        <draw:text-box>
          <text:p text:style-name="a231" text:class-names="" text:cond-style-name="">
            <text:span text:style-name="a229" text:class-names="">
              <text:page-number style:num-format="1" text:fixed="false">‹#›</text:page-number>
            </text:span>
            <text:span text:style-name="a230" text:class-names=""/>
          </text:p>
        </draw:text-box>
        <svg:title/>
        <svg:desc/>
      </draw:frame>
    </style:master-page>
    <style:master-page style:name="Master1-Layout6-titleOnly-Только-заголовок" style:page-layout-name="pageLayout1" draw:style-name="a234">
      <draw:frame draw:id="id40" draw:layer="Master1-bg" presentation:style-name="a238" draw:name="Title 1" svg:x="0.7066in" svg:y="0.4951in" svg:width="10.28513in" svg:height="1.53164in" presentation:class="title" presentation:placeholder="false">
        <draw:text-box>
          <text:p text:style-name="a237" text:class-names="" text:cond-style-name="">
            <text:span text:style-name="a235" text:class-names="">Образец заголовка</text:span>
            <text:span text:style-name="a236" text:class-names=""/>
          </text:p>
        </draw:text-box>
        <svg:title/>
        <svg:desc/>
      </draw:frame>
      <draw:frame draw:id="id41" draw:layer="Master1-bg" presentation:style-name="a243" draw:transform="translate(-0.54167in -0.16667in) rotate(-1.5708) translate(11.64801in 2.125in)" draw:name="Date Placeholder 2" svg:width="1.08333in" svg:height="0.33333in" presentation:class="date-time" presentation:placeholder="false">
        <draw:text-box>
          <text:p text:style-name="a242" text:class-names="" text:cond-style-name="">
            <text:span text:style-name="a239" text:class-names="">
              <text:date text:fixed="false" style:data-style-name="a240">29.04.2021</text:date>
            </text:span>
            <text:span text:style-name="a241" text:class-names=""/>
          </text:p>
        </draw:text-box>
        <svg:title/>
        <svg:desc/>
      </draw:frame>
      <draw:frame draw:id="id42" draw:layer="Master1-bg" presentation:style-name="a246" draw:transform="translate(-2.11056in -0.16667in) rotate(-1.5708) translate(11.90012in 3.69389in)" draw:name="Footer Placeholder 3" svg:width="4.22112in" svg:height="0.33333in" presentation:class="footer" presentation:placeholder="false">
        <draw:text-box>
          <text:p text:style-name="a245" text:class-names="" text:cond-style-name="">
            <text:span text:style-name="a244" text:class-names=""/>
          </text:p>
        </draw:text-box>
        <svg:title/>
        <svg:desc/>
      </draw:frame>
      <draw:frame draw:id="id43" draw:layer="Master1-bg" presentation:style-name="a250" draw:name="Slide Number Placeholder 4" svg:x="11.32168in" svg:y="0.32341in" svg:width="0.91667in" svg:height="0.83955in" presentation:class="page-number" presentation:placeholder="false">
        <draw:text-box>
          <text:p text:style-name="a249" text:class-names="" text:cond-style-name="">
            <text:span text:style-name="a247" text:class-names="">
              <text:page-number style:num-format="1" text:fixed="false">‹#›</text:page-number>
            </text:span>
            <text:span text:style-name="a248" text:class-names=""/>
          </text:p>
        </draw:text-box>
        <svg:title/>
        <svg:desc/>
      </draw:frame>
    </style:master-page>
    <style:master-page style:name="Master1-Layout7-blank-Пустой-слайд" style:page-layout-name="pageLayout1" draw:style-name="a252">
      <draw:frame draw:id="id44" draw:layer="Master1-bg" presentation:style-name="a257" draw:transform="translate(-0.54167in -0.16667in) rotate(-1.5708) translate(11.64801in 2.125in)" draw:name="Date Placeholder 1" svg:width="1.08333in" svg:height="0.33333in" presentation:class="date-time" presentation:placeholder="false">
        <draw:text-box>
          <text:p text:style-name="a256" text:class-names="" text:cond-style-name="">
            <text:span text:style-name="a253" text:class-names="">
              <text:date text:fixed="false" style:data-style-name="a254">29.04.2021</text:date>
            </text:span>
            <text:span text:style-name="a255" text:class-names=""/>
          </text:p>
        </draw:text-box>
        <svg:title/>
        <svg:desc/>
      </draw:frame>
      <draw:frame draw:id="id45" draw:layer="Master1-bg" presentation:style-name="a260" draw:transform="translate(-2.11056in -0.16667in) rotate(-1.5708) translate(11.90012in 3.69389in)" draw:name="Footer Placeholder 2" svg:width="4.22112in" svg:height="0.33333in" presentation:class="footer" presentation:placeholder="false">
        <draw:text-box>
          <text:p text:style-name="a259" text:class-names="" text:cond-style-name="">
            <text:span text:style-name="a258" text:class-names=""/>
          </text:p>
        </draw:text-box>
        <svg:title/>
        <svg:desc/>
      </draw:frame>
      <draw:frame draw:id="id46" draw:layer="Master1-bg" presentation:style-name="a264" draw:name="Slide Number Placeholder 3" svg:x="11.32168in" svg:y="0.32341in" svg:width="0.91667in" svg:height="0.83955in" presentation:class="page-number" presentation:placeholder="false">
        <draw:text-box>
          <text:p text:style-name="a263" text:class-names="" text:cond-style-name="">
            <text:span text:style-name="a261" text:class-names="">
              <text:page-number style:num-format="1" text:fixed="false">‹#›</text:page-number>
            </text:span>
            <text:span text:style-name="a262" text:class-names=""/>
          </text:p>
        </draw:text-box>
        <svg:title/>
        <svg:desc/>
      </draw:frame>
    </style:master-page>
    <style:master-page style:name="Master1-Layout8-objTx-Объект-с-подписью" style:page-layout-name="pageLayout1" draw:style-name="a266">
      <draw:frame draw:id="id47" draw:layer="Master1-bg" presentation:style-name="a270" draw:name="Title 1" svg:x="1.26307in" svg:y="1.58333in" svg:width="3.71945in" svg:height="1.58333in" presentation:class="title" presentation:placeholder="false">
        <draw:text-box>
          <text:p text:style-name="a269" text:class-names="" text:cond-style-name="">
            <text:span text:style-name="a267" text:class-names="">Образец заголовка</text:span>
            <text:span text:style-name="a268" text:class-names=""/>
          </text:p>
        </draw:text-box>
        <svg:title/>
        <svg:desc/>
      </draw:frame>
      <draw:frame draw:id="id48" draw:layer="Master1-bg" presentation:style-name="a287" draw:name="Content Placeholder 2" svg:x="5.23252in" svg:y="1.58333in" svg:width="5.68241in" svg:height="5in" presentation:class="object" presentation:placeholder="false">
        <draw:text-box>
          <text:list text:style-name="a273">
            <text:list-item>
              <text:p text:style-name="a272" text:class-names="" text:cond-style-name="">
                <text:span text:style-name="a271" text:class-names="">Образец текста</text:span>
              </text:p>
            </text:list-item>
          </text:list>
          <text:list text:style-name="a276">
            <text:list-item>
              <text:list text:style-name="a276">
                <text:list-item>
                  <text:p text:style-name="a275" text:class-names="" text:cond-style-name="">
                    <text:span text:style-name="a274" text:class-names="">Второй уровень</text:span>
                  </text:p>
                </text:list-item>
              </text:list>
            </text:list-item>
          </text:list>
          <text:list text:style-name="a279">
            <text:list-item>
              <text:list text:style-name="a279">
                <text:list-item>
                  <text:list text:style-name="a279">
                    <text:list-item>
                      <text:p text:style-name="a278" text:class-names="" text:cond-style-name="">
                        <text:span text:style-name="a277" text:class-names="">Третий уровень</text:span>
                      </text:p>
                    </text:list-item>
                  </text:list>
                </text:list-item>
              </text:list>
            </text:list-item>
          </text:list>
          <text:list text:style-name="a282">
            <text:list-item>
              <text:list text:style-name="a282">
                <text:list-item>
                  <text:list text:style-name="a282">
                    <text:list-item>
                      <text:list text:style-name="a282">
                        <text:list-item>
                          <text:p text:style-name="a281" text:class-names="" text:cond-style-name="">
                            <text:span text:style-name="a280" text:class-names="">Четвертый уровень</text:span>
                          </text:p>
                        </text:list-item>
                      </text:list>
                    </text:list-item>
                  </text:list>
                </text:list-item>
              </text:list>
            </text:list-item>
          </text:list>
          <text:list text:style-name="a286">
            <text:list-item>
              <text:list text:style-name="a286">
                <text:list-item>
                  <text:list text:style-name="a286">
                    <text:list-item>
                      <text:list text:style-name="a286">
                        <text:list-item>
                          <text:list text:style-name="a286">
                            <text:list-item>
                              <text:p text:style-name="a285" text:class-names="" text:cond-style-name="">
                                <text:span text:style-name="a283" text:class-names="">Пятый уровень</text:span>
                                <text:span text:style-name="a284" text:class-names=""/>
                              </text:p>
                            </text:list-item>
                          </text:list>
                        </text:list-item>
                      </text:list>
                    </text:list-item>
                  </text:list>
                </text:list-item>
              </text:list>
            </text:list-item>
          </text:list>
        </draw:text-box>
        <svg:title/>
        <svg:desc/>
      </draw:frame>
      <draw:frame draw:id="id49" draw:layer="Master1-bg" presentation:style-name="a291" draw:name="Text Placeholder 3" svg:x="1.26307in" svg:y="3.42222in" svg:width="3.71945in" svg:height="3.16667in" presentation:class="outline" presentation:placeholder="false">
        <draw:text-box>
          <text:list text:style-name="a290">
            <text:list-item>
              <text:p text:style-name="a289" text:class-names="" text:cond-style-name="">
                <text:span text:style-name="a288" text:class-names="">Образец текста</text:span>
              </text:p>
            </text:list-item>
          </text:list>
        </draw:text-box>
        <svg:title/>
        <svg:desc/>
      </draw:frame>
      <draw:frame draw:id="id50" draw:layer="Master1-bg" presentation:style-name="a296" draw:transform="translate(-0.54167in -0.16667in) rotate(-1.5708) translate(11.64801in 2.125in)" draw:name="Date Placeholder 4" svg:width="1.08333in" svg:height="0.33333in" presentation:class="date-time" presentation:placeholder="false">
        <draw:text-box>
          <text:p text:style-name="a295" text:class-names="" text:cond-style-name="">
            <text:span text:style-name="a292" text:class-names="">
              <text:date text:fixed="false" style:data-style-name="a293">29.04.2021</text:date>
            </text:span>
            <text:span text:style-name="a294" text:class-names=""/>
          </text:p>
        </draw:text-box>
        <svg:title/>
        <svg:desc/>
      </draw:frame>
      <draw:frame draw:id="id51" draw:layer="Master1-bg" presentation:style-name="a299" draw:transform="translate(-2.11056in -0.16667in) rotate(-1.5708) translate(11.90012in 3.69389in)" draw:name="Footer Placeholder 5" svg:width="4.22112in" svg:height="0.33333in" presentation:class="footer" presentation:placeholder="false">
        <draw:text-box>
          <text:p text:style-name="a298" text:class-names="" text:cond-style-name="">
            <text:span text:style-name="a297" text:class-names=""/>
          </text:p>
        </draw:text-box>
        <svg:title/>
        <svg:desc/>
      </draw:frame>
      <draw:frame draw:id="id52" draw:layer="Master1-bg" presentation:style-name="a303" draw:name="Slide Number Placeholder 6" svg:x="11.32168in" svg:y="0.32341in" svg:width="0.91667in" svg:height="0.83955in" presentation:class="page-number" presentation:placeholder="false">
        <draw:text-box>
          <text:p text:style-name="a302" text:class-names="" text:cond-style-name="">
            <text:span text:style-name="a300" text:class-names="">
              <text:page-number style:num-format="1" text:fixed="false">‹#›</text:page-number>
            </text:span>
            <text:span text:style-name="a301" text:class-names=""/>
          </text:p>
        </draw:text-box>
        <svg:title/>
        <svg:desc/>
      </draw:frame>
    </style:master-page>
    <style:master-page style:name="Master1-Layout9-picTx-Рисунок-с-подписью" style:page-layout-name="pageLayout1" draw:style-name="a305">
      <draw:frame draw:id="id53" draw:layer="Master1-bg" presentation:style-name="a309" draw:name="Title 1" svg:x="1.26193in" svg:y="2.02777in" svg:width="5.56967in" svg:height="1.72223in" presentation:class="title" presentation:placeholder="false">
        <draw:text-box>
          <text:p text:style-name="a308" text:class-names="" text:cond-style-name="">
            <text:span text:style-name="a306" text:class-names="">Образец заголовка</text:span>
            <text:span text:style-name="a307" text:class-names=""/>
          </text:p>
        </draw:text-box>
        <svg:title/>
        <svg:desc/>
      </draw:frame>
      <draw:frame draw:id="id54" draw:layer="Master1-bg" presentation:style-name="a313" draw:name="Picture Placeholder 2" svg:x="7.60012in" svg:y="1.25in" svg:width="3.5in" svg:height="5in" presentation:class="graphic" presentation:placeholder="false">
        <draw:text-box>
          <text:p text:style-name="a312" text:class-names="" text:cond-style-name="">
            <text:span text:style-name="a310" text:class-names="">Вставка рисунка</text:span>
            <text:span text:style-name="a311" text:class-names=""/>
          </text:p>
        </draw:text-box>
        <svg:title/>
        <svg:desc/>
      </draw:frame>
      <draw:frame draw:id="id55" draw:layer="Master1-bg" presentation:style-name="a317" draw:name="Text Placeholder 3" svg:x="1.26307in" svg:y="4in" svg:width="5.561in" svg:height="1.5in" presentation:class="outline" presentation:placeholder="false">
        <draw:text-box>
          <text:list text:style-name="a316">
            <text:list-item>
              <text:p text:style-name="a315" text:class-names="" text:cond-style-name="">
                <text:span text:style-name="a314" text:class-names="">Образец текста</text:span>
              </text:p>
            </text:list-item>
          </text:list>
        </draw:text-box>
        <svg:title/>
        <svg:desc/>
      </draw:frame>
      <draw:frame draw:id="id56" draw:layer="Master1-bg" presentation:style-name="a322" draw:transform="translate(-0.54167in -0.16667in) rotate(-1.5708) translate(11.64801in 2.125in)" draw:name="Date Placeholder 4" svg:width="1.08333in" svg:height="0.33333in" presentation:class="date-time" presentation:placeholder="false">
        <draw:text-box>
          <text:p text:style-name="a321" text:class-names="" text:cond-style-name="">
            <text:span text:style-name="a318" text:class-names="">
              <text:date text:fixed="false" style:data-style-name="a319">29.04.2021</text:date>
            </text:span>
            <text:span text:style-name="a320" text:class-names=""/>
          </text:p>
        </draw:text-box>
        <svg:title/>
        <svg:desc/>
      </draw:frame>
      <draw:frame draw:id="id57" draw:layer="Master1-bg" presentation:style-name="a325" draw:transform="translate(-2.11056in -0.16667in) rotate(-1.5708) translate(11.90012in 3.69389in)" draw:name="Footer Placeholder 5" svg:width="4.22112in" svg:height="0.33333in" presentation:class="footer" presentation:placeholder="false">
        <draw:text-box>
          <text:p text:style-name="a324" text:class-names="" text:cond-style-name="">
            <text:span text:style-name="a323" text:class-names=""/>
          </text:p>
        </draw:text-box>
        <svg:title/>
        <svg:desc/>
      </draw:frame>
      <draw:frame draw:id="id58" draw:layer="Master1-bg" presentation:style-name="a329" draw:name="Slide Number Placeholder 6" svg:x="11.32168in" svg:y="0.32341in" svg:width="0.91667in" svg:height="0.83955in" presentation:class="page-number" presentation:placeholder="false">
        <draw:text-box>
          <text:p text:style-name="a328" text:class-names="" text:cond-style-name="">
            <text:span text:style-name="a326" text:class-names="">
              <text:page-number style:num-format="1" text:fixed="false">‹#›</text:page-number>
            </text:span>
            <text:span text:style-name="a327" text:class-names=""/>
          </text:p>
        </draw:text-box>
        <svg:title/>
        <svg:desc/>
      </draw:frame>
    </style:master-page>
    <style:master-page style:name="Master1-Layout10-cust-Панорамная-фотография-с-подписью" style:page-layout-name="pageLayout1" draw:style-name="a331">
      <draw:frame draw:id="id59" draw:layer="Master1-bg" presentation:style-name="a335" draw:name="Title 1" svg:x="1.26308in" svg:y="5.24999in" svg:width="9.65186in" svg:height="0.61979in" presentation:class="title" presentation:placeholder="false">
        <draw:text-box>
          <text:p text:style-name="a334" text:class-names="" text:cond-style-name="">
            <text:span text:style-name="a332" text:class-names="">Образец заголовка</text:span>
            <text:span text:style-name="a333" text:class-names=""/>
          </text:p>
        </draw:text-box>
        <svg:title/>
        <svg:desc/>
      </draw:frame>
      <draw:frame draw:id="id60" draw:layer="Master1-bg" presentation:style-name="a339" draw:name="Picture Placeholder 2" svg:x="1.26307in" svg:y="0.75in" svg:width="9.65186in" svg:height="3.98148in" presentation:class="graphic" presentation:placeholder="false">
        <draw:text-box>
          <text:p text:style-name="a338" text:class-names="" text:cond-style-name="">
            <text:span text:style-name="a336" text:class-names="">Вставка рисунка</text:span>
            <text:span text:style-name="a337" text:class-names=""/>
          </text:p>
        </draw:text-box>
        <svg:title/>
        <svg:desc/>
      </draw:frame>
      <draw:frame draw:id="id61" draw:layer="Master1-bg" presentation:style-name="a343" draw:name="Text Placeholder 3" svg:x="1.26308in" svg:y="5.86978in" svg:width="9.65185in" svg:height="0.53993in" presentation:class="outline" presentation:placeholder="false">
        <draw:text-box>
          <text:list text:style-name="a342">
            <text:list-item>
              <text:p text:style-name="a341" text:class-names="" text:cond-style-name="">
                <text:span text:style-name="a340" text:class-names="">Образец текста</text:span>
              </text:p>
            </text:list-item>
          </text:list>
        </draw:text-box>
        <svg:title/>
        <svg:desc/>
      </draw:frame>
      <draw:frame draw:id="id62" draw:layer="Master1-bg" presentation:style-name="a348" draw:transform="translate(-0.54167in -0.16667in) rotate(-1.5708) translate(11.64801in 2.125in)" draw:name="Date Placeholder 4" svg:width="1.08333in" svg:height="0.33333in" presentation:class="date-time" presentation:placeholder="false">
        <draw:text-box>
          <text:p text:style-name="a347" text:class-names="" text:cond-style-name="">
            <text:span text:style-name="a344" text:class-names="">
              <text:date text:fixed="false" style:data-style-name="a345">29.04.2021</text:date>
            </text:span>
            <text:span text:style-name="a346" text:class-names=""/>
          </text:p>
        </draw:text-box>
        <svg:title/>
        <svg:desc/>
      </draw:frame>
      <draw:frame draw:id="id63" draw:layer="Master1-bg" presentation:style-name="a351" draw:transform="translate(-2.11056in -0.16667in) rotate(-1.5708) translate(11.90012in 3.69389in)" draw:name="Footer Placeholder 5" svg:width="4.22112in" svg:height="0.33333in" presentation:class="footer" presentation:placeholder="false">
        <draw:text-box>
          <text:p text:style-name="a350" text:class-names="" text:cond-style-name="">
            <text:span text:style-name="a349" text:class-names=""/>
          </text:p>
        </draw:text-box>
        <svg:title/>
        <svg:desc/>
      </draw:frame>
      <draw:frame draw:id="id64" draw:layer="Master1-bg" presentation:style-name="a355" draw:name="Slide Number Placeholder 6" svg:x="11.32168in" svg:y="0.32341in" svg:width="0.91667in" svg:height="0.83955in" presentation:class="page-number" presentation:placeholder="false">
        <draw:text-box>
          <text:p text:style-name="a354" text:class-names="" text:cond-style-name="">
            <text:span text:style-name="a352" text:class-names="">
              <text:page-number style:num-format="1" text:fixed="false">‹#›</text:page-number>
            </text:span>
            <text:span text:style-name="a353" text:class-names=""/>
          </text:p>
        </draw:text-box>
        <svg:title/>
        <svg:desc/>
      </draw:frame>
    </style:master-page>
    <style:master-page style:name="Master1-Layout11-cust-Заголовок-и-подпись" style:page-layout-name="pageLayout1" draw:style-name="a357">
      <draw:frame draw:id="id65" draw:layer="Master1-bg" presentation:style-name="a361" draw:name="Title 1" svg:x="1.26307in" svg:y="1.58333in" svg:width="9.65186in" svg:height="2.16667in" presentation:class="title" presentation:placeholder="false">
        <draw:text-box>
          <text:p text:style-name="a360" text:class-names="" text:cond-style-name="">
            <text:span text:style-name="a358" text:class-names="">Образец заголовка</text:span>
            <text:span text:style-name="a359" text:class-names=""/>
          </text:p>
        </draw:text-box>
        <svg:title/>
        <svg:desc/>
      </draw:frame>
      <draw:frame draw:id="id66" draw:layer="Master1-bg" presentation:style-name="a365" draw:name="Text Placeholder 3" svg:x="1.26307in" svg:y="4in" svg:width="9.65186in" svg:height="2.58333in" presentation:class="outline" presentation:placeholder="false">
        <draw:text-box>
          <text:list text:style-name="a364">
            <text:list-item>
              <text:p text:style-name="a363" text:class-names="" text:cond-style-name="">
                <text:span text:style-name="a362" text:class-names="">Образец текста</text:span>
              </text:p>
            </text:list-item>
          </text:list>
        </draw:text-box>
        <svg:title/>
        <svg:desc/>
      </draw:frame>
      <draw:frame draw:id="id67" draw:layer="Master1-bg" presentation:style-name="a370" draw:transform="translate(-0.54167in -0.16667in) rotate(-1.5708) translate(11.64801in 2.125in)" draw:name="Date Placeholder 3" svg:width="1.08333in" svg:height="0.33333in" presentation:class="date-time" presentation:placeholder="false">
        <draw:text-box>
          <text:p text:style-name="a369" text:class-names="" text:cond-style-name="">
            <text:span text:style-name="a366" text:class-names="">
              <text:date text:fixed="false" style:data-style-name="a367">29.04.2021</text:date>
            </text:span>
            <text:span text:style-name="a368" text:class-names=""/>
          </text:p>
        </draw:text-box>
        <svg:title/>
        <svg:desc/>
      </draw:frame>
      <draw:frame draw:id="id68" draw:layer="Master1-bg" presentation:style-name="a373" draw:transform="translate(-2.11056in -0.16667in) rotate(-1.5708) translate(11.90012in 3.69389in)" draw:name="Footer Placeholder 4" svg:width="4.22112in" svg:height="0.33333in" presentation:class="footer" presentation:placeholder="false">
        <draw:text-box>
          <text:p text:style-name="a372" text:class-names="" text:cond-style-name="">
            <text:span text:style-name="a371" text:class-names=""/>
          </text:p>
        </draw:text-box>
        <svg:title/>
        <svg:desc/>
      </draw:frame>
      <draw:frame draw:id="id69" draw:layer="Master1-bg" presentation:style-name="a377" draw:name="Slide Number Placeholder 5" svg:x="11.32168in" svg:y="0.32341in" svg:width="0.91667in" svg:height="0.83955in" presentation:class="page-number" presentation:placeholder="false">
        <draw:text-box>
          <text:p text:style-name="a376" text:class-names="" text:cond-style-name="">
            <text:span text:style-name="a374" text:class-names="">
              <text:page-number style:num-format="1" text:fixed="false">‹#›</text:page-number>
            </text:span>
            <text:span text:style-name="a375" text:class-names=""/>
          </text:p>
        </draw:text-box>
        <svg:title/>
        <svg:desc/>
      </draw:frame>
    </style:master-page>
    <style:master-page style:name="Master1-Layout12-cust-Цитата-с-подписью" style:page-layout-name="pageLayout1" draw:style-name="a379">
      <draw:frame draw:id="id70" draw:layer="Master1-bg" presentation:style-name="a383" draw:name="Title 1" svg:x="1.72222in" svg:y="1.58333in" svg:width="8.74816in" svg:height="2.54087in" presentation:class="title" presentation:placeholder="false">
        <draw:text-box>
          <text:p text:style-name="a382" text:class-names="" text:cond-style-name="">
            <text:span text:style-name="a380" text:class-names="">Образец заголовка</text:span>
            <text:span text:style-name="a381" text:class-names=""/>
          </text:p>
        </draw:text-box>
        <svg:title/>
        <svg:desc/>
      </draw:frame>
      <draw:frame draw:id="id71" draw:layer="Master1-bg" presentation:style-name="a387" draw:name="Text Placeholder 3" svg:x="2.11111in" svg:y="4.12421in" svg:width="8.07724in" svg:height="0.37421in" presentation:class="outline" presentation:placeholder="false">
        <draw:text-box>
          <text:list text:style-name="a386">
            <text:list-item>
              <text:p text:style-name="a385" text:class-names="" text:cond-style-name="">
                <text:span text:style-name="a384" text:class-names="">Образец текста</text:span>
              </text:p>
            </text:list-item>
          </text:list>
        </draw:text-box>
        <svg:title/>
        <svg:desc/>
      </draw:frame>
      <draw:frame draw:id="id72" draw:layer="Master1-bg" presentation:style-name="a391" draw:name="Text Placeholder 3" svg:x="1.26307in" svg:y="4.75794in" svg:width="9.65186in" svg:height="1.83333in" presentation:class="outline" presentation:placeholder="false">
        <draw:text-box>
          <text:list text:style-name="a390">
            <text:list-item>
              <text:p text:style-name="a389" text:class-names="" text:cond-style-name="">
                <text:span text:style-name="a388" text:class-names="">Образец текста</text:span>
              </text:p>
            </text:list-item>
          </text:list>
        </draw:text-box>
        <svg:title/>
        <svg:desc/>
      </draw:frame>
      <draw:frame draw:id="id73" draw:layer="Master1-bg" presentation:style-name="a396" draw:transform="translate(-0.54167in -0.16667in) rotate(-1.5708) translate(11.64801in 2.125in)" draw:name="Date Placeholder 3" svg:width="1.08333in" svg:height="0.33333in" presentation:class="date-time" presentation:placeholder="false">
        <draw:text-box>
          <text:p text:style-name="a395" text:class-names="" text:cond-style-name="">
            <text:span text:style-name="a392" text:class-names="">
              <text:date text:fixed="false" style:data-style-name="a393">29.04.2021</text:date>
            </text:span>
            <text:span text:style-name="a394" text:class-names=""/>
          </text:p>
        </draw:text-box>
        <svg:title/>
        <svg:desc/>
      </draw:frame>
      <draw:frame draw:id="id74" draw:layer="Master1-bg" presentation:style-name="a399" draw:transform="translate(-2.11056in -0.16667in) rotate(-1.5708) translate(11.90012in 3.69389in)" draw:name="Footer Placeholder 4" svg:width="4.22112in" svg:height="0.33333in" presentation:class="footer" presentation:placeholder="false">
        <draw:text-box>
          <text:p text:style-name="a398" text:class-names="" text:cond-style-name="">
            <text:span text:style-name="a397" text:class-names=""/>
          </text:p>
        </draw:text-box>
        <svg:title/>
        <svg:desc/>
      </draw:frame>
      <draw:frame draw:id="id75" draw:layer="Master1-bg" presentation:style-name="a403" draw:name="Slide Number Placeholder 5" svg:x="11.32168in" svg:y="0.32341in" svg:width="0.91667in" svg:height="0.83955in" presentation:class="page-number" presentation:placeholder="false">
        <draw:text-box>
          <text:p text:style-name="a402" text:class-names="" text:cond-style-name="">
            <text:span text:style-name="a400" text:class-names="">
              <text:page-number style:num-format="1" text:fixed="false">‹#›</text:page-number>
            </text:span>
            <text:span text:style-name="a401" text:class-names=""/>
          </text:p>
        </draw:text-box>
        <svg:title/>
        <svg:desc/>
      </draw:frame>
      <draw:frame draw:id="id76" draw:style-name="a406" draw:name="TextBox 10" svg:x="0.98239in" svg:y="1.06218in" svg:width="0.87698in" svg:height="2.15417in">
        <draw:text-box>
          <text:p text:style-name="a405" text:class-names="" text:cond-style-name="">
            <text:span text:style-name="a404" text:class-names="">“</text:span>
          </text:p>
        </draw:text-box>
        <svg:title/>
        <svg:desc/>
      </draw:frame>
      <draw:frame draw:id="id77" draw:style-name="a409" draw:name="TextBox 12" svg:x="10.20395in" svg:y="2.85847in" svg:width="0.87698in" svg:height="2.15417in">
        <draw:text-box>
          <text:p text:style-name="a408" text:class-names="" text:cond-style-name="">
            <text:span text:style-name="a407" text:class-names="">”</text:span>
          </text:p>
        </draw:text-box>
        <svg:title/>
        <svg:desc/>
      </draw:frame>
    </style:master-page>
    <style:master-page style:name="Master1-Layout13-cust-Карточка-имени" style:page-layout-name="pageLayout1" draw:style-name="a411">
      <draw:frame draw:id="id78" draw:layer="Master1-bg" presentation:style-name="a415" draw:name="Title 1" svg:x="1.26307in" svg:y="3.41667in" svg:width="9.65186in" svg:height="1.80794in" presentation:class="title" presentation:placeholder="false">
        <draw:text-box>
          <text:p text:style-name="a414" text:class-names="" text:cond-style-name="">
            <text:span text:style-name="a412" text:class-names="">Образец заголовка</text:span>
            <text:span text:style-name="a413" text:class-names=""/>
          </text:p>
        </draw:text-box>
        <svg:title/>
        <svg:desc/>
      </draw:frame>
      <draw:frame draw:id="id79" draw:layer="Master1-bg" presentation:style-name="a419" draw:name="Text Placeholder 2" svg:x="1.26307in" svg:y="5.22461in" svg:width="9.65186in" svg:height="0.94094in" presentation:class="outline" presentation:placeholder="false">
        <draw:text-box>
          <text:list text:style-name="a418">
            <text:list-item>
              <text:p text:style-name="a417" text:class-names="" text:cond-style-name="">
                <text:span text:style-name="a416" text:class-names="">Образец текста</text:span>
              </text:p>
            </text:list-item>
          </text:list>
        </draw:text-box>
        <svg:title/>
        <svg:desc/>
      </draw:frame>
      <draw:frame draw:id="id80" draw:layer="Master1-bg" presentation:style-name="a424" draw:transform="translate(-0.54167in -0.16667in) rotate(-1.5708) translate(11.64801in 2.125in)" draw:name="Date Placeholder 3" svg:width="1.08333in" svg:height="0.33333in" presentation:class="date-time" presentation:placeholder="false">
        <draw:text-box>
          <text:p text:style-name="a423" text:class-names="" text:cond-style-name="">
            <text:span text:style-name="a420" text:class-names="">
              <text:date text:fixed="false" style:data-style-name="a421">29.04.2021</text:date>
            </text:span>
            <text:span text:style-name="a422" text:class-names=""/>
          </text:p>
        </draw:text-box>
        <svg:title/>
        <svg:desc/>
      </draw:frame>
      <draw:frame draw:id="id81" draw:layer="Master1-bg" presentation:style-name="a427" draw:transform="translate(-2.11056in -0.16667in) rotate(-1.5708) translate(11.90012in 3.69389in)" draw:name="Footer Placeholder 4" svg:width="4.22112in" svg:height="0.33333in" presentation:class="footer" presentation:placeholder="false">
        <draw:text-box>
          <text:p text:style-name="a426" text:class-names="" text:cond-style-name="">
            <text:span text:style-name="a425" text:class-names=""/>
          </text:p>
        </draw:text-box>
        <svg:title/>
        <svg:desc/>
      </draw:frame>
      <draw:frame draw:id="id82" draw:layer="Master1-bg" presentation:style-name="a431" draw:name="Slide Number Placeholder 5" svg:x="11.32168in" svg:y="0.32341in" svg:width="0.91667in" svg:height="0.83955in" presentation:class="page-number" presentation:placeholder="false">
        <draw:text-box>
          <text:p text:style-name="a430" text:class-names="" text:cond-style-name="">
            <text:span text:style-name="a428" text:class-names="">
              <text:page-number style:num-format="1" text:fixed="false">‹#›</text:page-number>
            </text:span>
            <text:span text:style-name="a429" text:class-names=""/>
          </text:p>
        </draw:text-box>
        <svg:title/>
        <svg:desc/>
      </draw:frame>
    </style:master-page>
    <style:master-page style:name="Master1-Layout14-cust-Три-колонки" style:page-layout-name="pageLayout1" draw:style-name="a433">
      <draw:frame draw:id="id83" draw:layer="Master1-bg" presentation:style-name="a437" draw:name="Title 1" svg:x="0.7066in" svg:y="0.4951in" svg:width="10.28513in" svg:height="1.53164in" presentation:class="title" presentation:placeholder="false">
        <draw:text-box>
          <text:p text:style-name="a436" text:class-names="" text:cond-style-name="">
            <text:span text:style-name="a434" text:class-names="">Образец заголовка</text:span>
            <text:span text:style-name="a435" text:class-names=""/>
          </text:p>
        </draw:text-box>
        <svg:title/>
        <svg:desc/>
      </draw:frame>
      <draw:frame draw:id="id84" draw:layer="Master1-bg" presentation:style-name="a441" draw:name="Text Placeholder 2" svg:x="0.6922in" svg:y="2.16667in" svg:width="3.22273in" svg:height="0.63021in" presentation:class="outline" presentation:placeholder="false">
        <draw:text-box>
          <text:list text:style-name="a440">
            <text:list-item>
              <text:p text:style-name="a439" text:class-names="" text:cond-style-name="">
                <text:span text:style-name="a438" text:class-names="">Образец текста</text:span>
              </text:p>
            </text:list-item>
          </text:list>
        </draw:text-box>
        <svg:title/>
        <svg:desc/>
      </draw:frame>
      <draw:frame draw:id="id85" draw:layer="Master1-bg" presentation:style-name="a445" draw:name="Text Placeholder 3" svg:x="0.71354in" svg:y="2.91667in" svg:width="3.20139in" svg:height="3.92535in" presentation:class="outline" presentation:placeholder="false">
        <draw:text-box>
          <text:list text:style-name="a444">
            <text:list-item>
              <text:p text:style-name="a443" text:class-names="" text:cond-style-name="">
                <text:span text:style-name="a442" text:class-names="">Образец текста</text:span>
              </text:p>
            </text:list-item>
          </text:list>
        </draw:text-box>
        <svg:title/>
        <svg:desc/>
      </draw:frame>
      <draw:frame draw:id="id86" draw:layer="Master1-bg" presentation:style-name="a449" draw:name="Text Placeholder 4" svg:x="4.24722in" svg:y="2.16667in" svg:width="3.21111in" svg:height="0.63021in" presentation:class="outline" presentation:placeholder="false">
        <draw:text-box>
          <text:list text:style-name="a448">
            <text:list-item>
              <text:p text:style-name="a447" text:class-names="" text:cond-style-name="">
                <text:span text:style-name="a446" text:class-names="">Образец текста</text:span>
              </text:p>
            </text:list-item>
          </text:list>
        </draw:text-box>
        <svg:title/>
        <svg:desc/>
      </draw:frame>
      <draw:frame draw:id="id87" draw:layer="Master1-bg" presentation:style-name="a453" draw:name="Text Placeholder 3" svg:x="4.23568in" svg:y="2.91667in" svg:width="3.22265in" svg:height="3.92535in" presentation:class="outline" presentation:placeholder="false">
        <draw:text-box>
          <text:list text:style-name="a452">
            <text:list-item>
              <text:p text:style-name="a451" text:class-names="" text:cond-style-name="">
                <text:span text:style-name="a450" text:class-names="">Образец текста</text:span>
              </text:p>
            </text:list-item>
          </text:list>
        </draw:text-box>
        <svg:title/>
        <svg:desc/>
      </draw:frame>
      <draw:frame draw:id="id88" draw:layer="Master1-bg" presentation:style-name="a457" draw:name="Text Placeholder 4" svg:x="7.79167in" svg:y="2.16667in" svg:width="3.2066in" svg:height="0.63021in" presentation:class="outline" presentation:placeholder="false">
        <draw:text-box>
          <text:list text:style-name="a456">
            <text:list-item>
              <text:p text:style-name="a455" text:class-names="" text:cond-style-name="">
                <text:span text:style-name="a454" text:class-names="">Образец текста</text:span>
              </text:p>
            </text:list-item>
          </text:list>
        </draw:text-box>
        <svg:title/>
        <svg:desc/>
      </draw:frame>
      <draw:frame draw:id="id89" presentation:style-name="a461" draw:name="Text Placeholder 3" svg:x="7.79167in" svg:y="2.91667in" svg:width="3.2066in" svg:height="3.92535in" presentation:class="outline" presentation:placeholder="false">
        <draw:text-box>
          <text:list text:style-name="a460">
            <text:list-item>
              <text:p text:style-name="a459" text:class-names="" text:cond-style-name="">
                <text:span text:style-name="a458" text:class-names="">Образец текста</text:span>
              </text:p>
            </text:list-item>
          </text:list>
        </draw:text-box>
        <svg:title/>
        <svg:desc/>
      </draw:frame>
      <draw:connector draw:type="line" svg:x1="4.07496in" svg:y1="2.33333in" svg:x2="4.07496in" svg:y2="6.66667in" draw:id="id90" draw:style-name="a462" draw:name="Straight Connector 16">
        <svg:title/>
        <svg:desc/>
      </draw:connector>
      <draw:connector draw:type="line" svg:x1="7.61398in" svg:y1="2.33333in" svg:x2="7.61398in" svg:y2="6.67157in" draw:id="id91" draw:style-name="a463" draw:name="Straight Connector 17">
        <svg:title/>
        <svg:desc/>
      </draw:connector>
      <draw:frame draw:id="id92" presentation:style-name="a468" draw:transform="translate(-0.54167in -0.16667in) rotate(-1.5708) translate(11.64801in 2.125in)" draw:name="Date Placeholder 3" svg:width="1.08333in" svg:height="0.33333in" presentation:class="date-time" presentation:placeholder="false">
        <draw:text-box>
          <text:p text:style-name="a467" text:class-names="" text:cond-style-name="">
            <text:span text:style-name="a464" text:class-names="">
              <text:date text:fixed="false" style:data-style-name="a465">29.04.2021</text:date>
            </text:span>
            <text:span text:style-name="a466" text:class-names=""/>
          </text:p>
        </draw:text-box>
        <svg:title/>
        <svg:desc/>
      </draw:frame>
      <draw:frame draw:id="id93" presentation:style-name="a471" draw:transform="translate(-2.11056in -0.16667in) rotate(-1.5708) translate(11.90012in 3.69389in)" draw:name="Footer Placeholder 4" svg:width="4.22112in" svg:height="0.33333in" presentation:class="footer" presentation:placeholder="false">
        <draw:text-box>
          <text:p text:style-name="a470" text:class-names="" text:cond-style-name="">
            <text:span text:style-name="a469" text:class-names=""/>
          </text:p>
        </draw:text-box>
        <svg:title/>
        <svg:desc/>
      </draw:frame>
      <draw:frame draw:id="id94" presentation:style-name="a475" draw:name="Slide Number Placeholder 5" svg:x="11.32168in" svg:y="0.32341in" svg:width="0.91667in" svg:height="0.83955in" presentation:class="page-number" presentation:placeholder="false">
        <draw:text-box>
          <text:p text:style-name="a474" text:class-names="" text:cond-style-name="">
            <text:span text:style-name="a472" text:class-names="">
              <text:page-number style:num-format="1" text:fixed="false">‹#›</text:page-number>
            </text:span>
            <text:span text:style-name="a473" text:class-names=""/>
          </text:p>
        </draw:text-box>
        <svg:title/>
        <svg:desc/>
      </draw:frame>
    </style:master-page>
    <style:master-page style:name="Master1-Layout15-cust-Столбец-с-тремя-рисунками" style:page-layout-name="pageLayout1" draw:style-name="a477">
      <draw:frame draw:id="id95" draw:layer="Master1-bg" presentation:style-name="a481" draw:name="Title 1" svg:x="0.7066in" svg:y="0.4951in" svg:width="10.28513in" svg:height="1.53164in" presentation:class="title" presentation:placeholder="false">
        <draw:text-box>
          <text:p text:style-name="a480" text:class-names="" text:cond-style-name="">
            <text:span text:style-name="a478" text:class-names="">Образец заголовка</text:span>
            <text:span text:style-name="a479" text:class-names=""/>
          </text:p>
        </draw:text-box>
        <svg:title/>
        <svg:desc/>
      </draw:frame>
      <draw:frame draw:id="id96" draw:layer="Master1-bg" presentation:style-name="a485" draw:name="Text Placeholder 2" svg:x="0.71354in" svg:y="4.64889in" svg:width="3.21528in" svg:height="0.63021in" presentation:class="outline" presentation:placeholder="false">
        <draw:text-box>
          <text:list text:style-name="a484">
            <text:list-item>
              <text:p text:style-name="a483" text:class-names="" text:cond-style-name="">
                <text:span text:style-name="a482" text:class-names="">Образец текста</text:span>
              </text:p>
            </text:list-item>
          </text:list>
        </draw:text-box>
        <svg:title/>
        <svg:desc/>
      </draw:frame>
      <draw:frame draw:id="id97" draw:layer="Master1-bg" presentation:style-name="a489" draw:name="Picture Placeholder 2" svg:x="0.71354in" svg:y="2.41667in" svg:width="3.21528in" svg:height="1.66667in" presentation:class="graphic" presentation:placeholder="false">
        <draw:text-box>
          <text:p text:style-name="a488" text:class-names="" text:cond-style-name="">
            <text:span text:style-name="a486" text:class-names="">Вставка рисунка</text:span>
            <text:span text:style-name="a487" text:class-names=""/>
          </text:p>
        </draw:text-box>
        <svg:title/>
        <svg:desc/>
      </draw:frame>
      <draw:frame draw:id="id98" draw:layer="Master1-bg" presentation:style-name="a493" draw:name="Text Placeholder 3" svg:x="0.71354in" svg:y="5.2791in" svg:width="3.21528in" svg:height="0.7209in" presentation:class="outline" presentation:placeholder="false">
        <draw:text-box>
          <text:list text:style-name="a492">
            <text:list-item>
              <text:p text:style-name="a491" text:class-names="" text:cond-style-name="">
                <text:span text:style-name="a490" text:class-names="">Образец текста</text:span>
              </text:p>
            </text:list-item>
          </text:list>
        </draw:text-box>
        <svg:title/>
        <svg:desc/>
      </draw:frame>
      <draw:frame draw:id="id99" draw:layer="Master1-bg" presentation:style-name="a497" draw:name="Text Placeholder 4" svg:x="4.25347in" svg:y="4.64889in" svg:width="3.20486in" svg:height="0.63021in" presentation:class="outline" presentation:placeholder="false">
        <draw:text-box>
          <text:list text:style-name="a496">
            <text:list-item>
              <text:p text:style-name="a495" text:class-names="" text:cond-style-name="">
                <text:span text:style-name="a494" text:class-names="">Образец текста</text:span>
              </text:p>
            </text:list-item>
          </text:list>
        </draw:text-box>
        <svg:title/>
        <svg:desc/>
      </draw:frame>
      <draw:frame draw:id="id100" draw:layer="Master1-bg" presentation:style-name="a501" draw:name="Picture Placeholder 2" svg:x="4.25347in" svg:y="2.41667in" svg:width="3.20486in" svg:height="1.66667in" presentation:class="graphic" presentation:placeholder="false">
        <draw:text-box>
          <text:p text:style-name="a500" text:class-names="" text:cond-style-name="">
            <text:span text:style-name="a498" text:class-names="">Вставка рисунка</text:span>
            <text:span text:style-name="a499" text:class-names=""/>
          </text:p>
        </draw:text-box>
        <svg:title/>
        <svg:desc/>
      </draw:frame>
      <draw:frame draw:id="id101" presentation:style-name="a505" draw:name="Text Placeholder 3" svg:x="4.25199in" svg:y="5.2791in" svg:width="3.20911in" svg:height="0.7209in" presentation:class="outline" presentation:placeholder="false">
        <draw:text-box>
          <text:list text:style-name="a504">
            <text:list-item>
              <text:p text:style-name="a503" text:class-names="" text:cond-style-name="">
                <text:span text:style-name="a502" text:class-names="">Образец текста</text:span>
              </text:p>
            </text:list-item>
          </text:list>
        </draw:text-box>
        <svg:title/>
        <svg:desc/>
      </draw:frame>
      <draw:frame draw:id="id102" presentation:style-name="a509" draw:name="Text Placeholder 4" svg:x="7.79167in" svg:y="4.64889in" svg:width="3.2066in" svg:height="0.63021in" presentation:class="outline" presentation:placeholder="false">
        <draw:text-box>
          <text:list text:style-name="a508">
            <text:list-item>
              <text:p text:style-name="a507" text:class-names="" text:cond-style-name="">
                <text:span text:style-name="a506" text:class-names="">Образец текста</text:span>
              </text:p>
            </text:list-item>
          </text:list>
        </draw:text-box>
        <svg:title/>
        <svg:desc/>
      </draw:frame>
      <draw:frame draw:id="id103" presentation:style-name="a513" draw:name="Picture Placeholder 2" svg:x="7.79167in" svg:y="2.41667in" svg:width="3.2066in" svg:height="1.66667in" presentation:class="graphic" presentation:placeholder="false">
        <draw:text-box>
          <text:p text:style-name="a512" text:class-names="" text:cond-style-name="">
            <text:span text:style-name="a510" text:class-names="">Вставка рисунка</text:span>
            <text:span text:style-name="a511" text:class-names=""/>
          </text:p>
        </draw:text-box>
        <svg:title/>
        <svg:desc/>
      </draw:frame>
      <draw:frame draw:id="id104" presentation:style-name="a517" draw:name="Text Placeholder 3" svg:x="7.79153in" svg:y="5.2791in" svg:width="3.21085in" svg:height="0.7209in" presentation:class="outline" presentation:placeholder="false">
        <draw:text-box>
          <text:list text:style-name="a516">
            <text:list-item>
              <text:p text:style-name="a515" text:class-names="" text:cond-style-name="">
                <text:span text:style-name="a514" text:class-names="">Образец текста</text:span>
              </text:p>
            </text:list-item>
          </text:list>
        </draw:text-box>
        <svg:title/>
        <svg:desc/>
      </draw:frame>
      <draw:connector draw:type="line" svg:x1="4.07496in" svg:y1="2.33333in" svg:x2="4.07496in" svg:y2="6.66667in" draw:id="id105" draw:style-name="a518" draw:name="Straight Connector 16">
        <svg:title/>
        <svg:desc/>
      </draw:connector>
      <draw:connector draw:type="line" svg:x1="7.61398in" svg:y1="2.33333in" svg:x2="7.61398in" svg:y2="6.67157in" draw:id="id106" draw:style-name="a519" draw:name="Straight Connector 17">
        <svg:title/>
        <svg:desc/>
      </draw:connector>
      <draw:frame draw:id="id107" presentation:style-name="a524" draw:transform="translate(-0.54167in -0.16667in) rotate(-1.5708) translate(11.64801in 2.125in)" draw:name="Date Placeholder 3" svg:width="1.08333in" svg:height="0.33333in" presentation:class="date-time" presentation:placeholder="false">
        <draw:text-box>
          <text:p text:style-name="a523" text:class-names="" text:cond-style-name="">
            <text:span text:style-name="a520" text:class-names="">
              <text:date text:fixed="false" style:data-style-name="a521">29.04.2021</text:date>
            </text:span>
            <text:span text:style-name="a522" text:class-names=""/>
          </text:p>
        </draw:text-box>
        <svg:title/>
        <svg:desc/>
      </draw:frame>
      <draw:frame draw:id="id108" presentation:style-name="a527" draw:transform="translate(-2.11056in -0.16667in) rotate(-1.5708) translate(11.90012in 3.69389in)" draw:name="Footer Placeholder 4" svg:width="4.22112in" svg:height="0.33333in" presentation:class="footer" presentation:placeholder="false">
        <draw:text-box>
          <text:p text:style-name="a526" text:class-names="" text:cond-style-name="">
            <text:span text:style-name="a525" text:class-names=""/>
          </text:p>
        </draw:text-box>
        <svg:title/>
        <svg:desc/>
      </draw:frame>
      <draw:frame draw:id="id109" presentation:style-name="a531" draw:name="Slide Number Placeholder 5" svg:x="11.32168in" svg:y="0.32341in" svg:width="0.91667in" svg:height="0.83955in" presentation:class="page-number" presentation:placeholder="false">
        <draw:text-box>
          <text:p text:style-name="a530" text:class-names="" text:cond-style-name="">
            <text:span text:style-name="a528" text:class-names="">
              <text:page-number style:num-format="1" text:fixed="false">‹#›</text:page-number>
            </text:span>
            <text:span text:style-name="a529" text:class-names=""/>
          </text:p>
        </draw:text-box>
        <svg:title/>
        <svg:desc/>
      </draw:frame>
    </style:master-page>
    <style:master-page style:name="Master1-Layout16-vertTx-Заголовок-и-вертикальный-текст" style:page-layout-name="pageLayout1" draw:style-name="a533">
      <draw:frame draw:id="id110" draw:layer="Master1-bg" presentation:style-name="a537" draw:name="Title 1" svg:x="0.7066in" svg:y="0.4951in" svg:width="10.28513in" svg:height="1.53164in" presentation:class="title" presentation:placeholder="false">
        <draw:text-box>
          <text:p text:style-name="a536" text:class-names="" text:cond-style-name="">
            <text:span text:style-name="a534" text:class-names="">Образец заголовка</text:span>
            <text:span text:style-name="a535" text:class-names=""/>
          </text:p>
        </draw:text-box>
        <svg:title/>
        <svg:desc/>
      </draw:frame>
      <draw:frame draw:id="id111" draw:layer="Master1-bg" presentation:style-name="a554" draw:name="Vertical Text Placeholder 2" svg:x="1.2066in" svg:y="2.2451in" svg:width="9.78406in" svg:height="4.58823in" presentation:class="outline" presentation:placeholder="false">
        <draw:text-box>
          <text:list text:style-name="a540">
            <text:list-item>
              <text:p text:style-name="a539" text:class-names="" text:cond-style-name="">
                <text:span text:style-name="a538" text:class-names="">Образец текста</text:span>
              </text:p>
            </text:list-item>
          </text:list>
          <text:list text:style-name="a543">
            <text:list-item>
              <text:list text:style-name="a543">
                <text:list-item>
                  <text:p text:style-name="a542" text:class-names="" text:cond-style-name="">
                    <text:span text:style-name="a541" text:class-names="">Второй уровень</text:span>
                  </text:p>
                </text:list-item>
              </text:list>
            </text:list-item>
          </text:list>
          <text:list text:style-name="a546">
            <text:list-item>
              <text:list text:style-name="a546">
                <text:list-item>
                  <text:list text:style-name="a546">
                    <text:list-item>
                      <text:p text:style-name="a545" text:class-names="" text:cond-style-name="">
                        <text:span text:style-name="a544" text:class-names="">Третий уровень</text:span>
                      </text:p>
                    </text:list-item>
                  </text:list>
                </text:list-item>
              </text:list>
            </text:list-item>
          </text:list>
          <text:list text:style-name="a549">
            <text:list-item>
              <text:list text:style-name="a549">
                <text:list-item>
                  <text:list text:style-name="a549">
                    <text:list-item>
                      <text:list text:style-name="a549">
                        <text:list-item>
                          <text:p text:style-name="a548" text:class-names="" text:cond-style-name="">
                            <text:span text:style-name="a547" text:class-names="">Четвертый уровень</text:span>
                          </text:p>
                        </text:list-item>
                      </text:list>
                    </text:list-item>
                  </text:list>
                </text:list-item>
              </text:list>
            </text:list-item>
          </text:list>
          <text:list text:style-name="a553">
            <text:list-item>
              <text:list text:style-name="a553">
                <text:list-item>
                  <text:list text:style-name="a553">
                    <text:list-item>
                      <text:list text:style-name="a553">
                        <text:list-item>
                          <text:list text:style-name="a553">
                            <text:list-item>
                              <text:p text:style-name="a552" text:class-names="" text:cond-style-name="">
                                <text:span text:style-name="a550" text:class-names="">Пятый уровень</text:span>
                                <text:span text:style-name="a551" text:class-names=""/>
                              </text:p>
                            </text:list-item>
                          </text:list>
                        </text:list-item>
                      </text:list>
                    </text:list-item>
                  </text:list>
                </text:list-item>
              </text:list>
            </text:list-item>
          </text:list>
        </draw:text-box>
        <svg:title/>
        <svg:desc/>
      </draw:frame>
      <draw:frame draw:id="id112" draw:layer="Master1-bg" presentation:style-name="a559" draw:transform="translate(-0.54167in -0.16667in) rotate(-1.5708) translate(11.64801in 2.125in)" draw:name="Date Placeholder 3" svg:width="1.08333in" svg:height="0.33333in" presentation:class="date-time" presentation:placeholder="false">
        <draw:text-box>
          <text:p text:style-name="a558" text:class-names="" text:cond-style-name="">
            <text:span text:style-name="a555" text:class-names="">
              <text:date text:fixed="false" style:data-style-name="a556">29.04.2021</text:date>
            </text:span>
            <text:span text:style-name="a557" text:class-names=""/>
          </text:p>
        </draw:text-box>
        <svg:title/>
        <svg:desc/>
      </draw:frame>
      <draw:frame draw:id="id113" draw:layer="Master1-bg" presentation:style-name="a562" draw:transform="translate(-2.11056in -0.16667in) rotate(-1.5708) translate(11.90012in 3.69389in)" draw:name="Footer Placeholder 4" svg:width="4.22112in" svg:height="0.33333in" presentation:class="footer" presentation:placeholder="false">
        <draw:text-box>
          <text:p text:style-name="a561" text:class-names="" text:cond-style-name="">
            <text:span text:style-name="a560" text:class-names=""/>
          </text:p>
        </draw:text-box>
        <svg:title/>
        <svg:desc/>
      </draw:frame>
      <draw:frame draw:id="id114" draw:layer="Master1-bg" presentation:style-name="a566" draw:name="Slide Number Placeholder 5" svg:x="11.32168in" svg:y="0.32341in" svg:width="0.91667in" svg:height="0.83955in" presentation:class="page-number" presentation:placeholder="false">
        <draw:text-box>
          <text:p text:style-name="a565" text:class-names="" text:cond-style-name="">
            <text:span text:style-name="a563" text:class-names="">
              <text:page-number style:num-format="1" text:fixed="false">‹#›</text:page-number>
            </text:span>
            <text:span text:style-name="a564" text:class-names=""/>
          </text:p>
        </draw:text-box>
        <svg:title/>
        <svg:desc/>
      </draw:frame>
    </style:master-page>
    <style:master-page style:name="Master1-Layout17-vertTitleAndTx-Вертикальный-заголовок-и-текст" style:page-layout-name="pageLayout1" draw:style-name="a568">
      <draw:frame draw:id="id115" draw:layer="Master1-bg" presentation:style-name="a572" draw:name="Vertical Title 1" svg:x="9.0816in" svg:y="0.47049in" svg:width="1.91667in" svg:height="6.37153in" presentation:class="title" presentation:placeholder="false">
        <draw:text-box>
          <text:p text:style-name="a571" text:class-names="" text:cond-style-name="">
            <text:span text:style-name="a569" text:class-names="">Образец заголовка</text:span>
            <text:span text:style-name="a570" text:class-names=""/>
          </text:p>
        </draw:text-box>
        <svg:title/>
        <svg:desc/>
      </draw:frame>
      <draw:frame draw:id="id116" draw:layer="Master1-bg" presentation:style-name="a589" draw:name="Vertical Text Placeholder 2" svg:x="0.71354in" svg:y="0.97049in" svg:width="8.11805in" svg:height="5.87153in" presentation:class="outline" presentation:placeholder="false">
        <draw:text-box>
          <text:list text:style-name="a575">
            <text:list-item>
              <text:p text:style-name="a574" text:class-names="" text:cond-style-name="">
                <text:span text:style-name="a573" text:class-names="">Образец текста</text:span>
              </text:p>
            </text:list-item>
          </text:list>
          <text:list text:style-name="a578">
            <text:list-item>
              <text:list text:style-name="a578">
                <text:list-item>
                  <text:p text:style-name="a577" text:class-names="" text:cond-style-name="">
                    <text:span text:style-name="a576" text:class-names="">Второй уровень</text:span>
                  </text:p>
                </text:list-item>
              </text:list>
            </text:list-item>
          </text:list>
          <text:list text:style-name="a581">
            <text:list-item>
              <text:list text:style-name="a581">
                <text:list-item>
                  <text:list text:style-name="a581">
                    <text:list-item>
                      <text:p text:style-name="a580" text:class-names="" text:cond-style-name="">
                        <text:span text:style-name="a579" text:class-names="">Третий уровень</text:span>
                      </text:p>
                    </text:list-item>
                  </text:list>
                </text:list-item>
              </text:list>
            </text:list-item>
          </text:list>
          <text:list text:style-name="a584">
            <text:list-item>
              <text:list text:style-name="a584">
                <text:list-item>
                  <text:list text:style-name="a584">
                    <text:list-item>
                      <text:list text:style-name="a584">
                        <text:list-item>
                          <text:p text:style-name="a583" text:class-names="" text:cond-style-name="">
                            <text:span text:style-name="a582" text:class-names="">Четвертый уровень</text:span>
                          </text:p>
                        </text:list-item>
                      </text:list>
                    </text:list-item>
                  </text:list>
                </text:list-item>
              </text:list>
            </text:list-item>
          </text:list>
          <text:list text:style-name="a588">
            <text:list-item>
              <text:list text:style-name="a588">
                <text:list-item>
                  <text:list text:style-name="a588">
                    <text:list-item>
                      <text:list text:style-name="a588">
                        <text:list-item>
                          <text:list text:style-name="a588">
                            <text:list-item>
                              <text:p text:style-name="a587" text:class-names="" text:cond-style-name="">
                                <text:span text:style-name="a585" text:class-names="">Пятый уровень</text:span>
                                <text:span text:style-name="a586" text:class-names=""/>
                              </text:p>
                            </text:list-item>
                          </text:list>
                        </text:list-item>
                      </text:list>
                    </text:list-item>
                  </text:list>
                </text:list-item>
              </text:list>
            </text:list-item>
          </text:list>
        </draw:text-box>
        <svg:title/>
        <svg:desc/>
      </draw:frame>
      <draw:frame draw:id="id117" draw:layer="Master1-bg" presentation:style-name="a594" draw:transform="translate(-0.54167in -0.16667in) rotate(-1.5708) translate(11.64801in 2.125in)" draw:name="Date Placeholder 3" svg:width="1.08333in" svg:height="0.33333in" presentation:class="date-time" presentation:placeholder="false">
        <draw:text-box>
          <text:p text:style-name="a593" text:class-names="" text:cond-style-name="">
            <text:span text:style-name="a590" text:class-names="">
              <text:date text:fixed="false" style:data-style-name="a591">29.04.2021</text:date>
            </text:span>
            <text:span text:style-name="a592" text:class-names=""/>
          </text:p>
        </draw:text-box>
        <svg:title/>
        <svg:desc/>
      </draw:frame>
      <draw:frame draw:id="id118" draw:layer="Master1-bg" presentation:style-name="a597" draw:transform="translate(-2.11056in -0.16667in) rotate(-1.5708) translate(11.90012in 3.69389in)" draw:name="Footer Placeholder 4" svg:width="4.22112in" svg:height="0.33333in" presentation:class="footer" presentation:placeholder="false">
        <draw:text-box>
          <text:p text:style-name="a596" text:class-names="" text:cond-style-name="">
            <text:span text:style-name="a595" text:class-names=""/>
          </text:p>
        </draw:text-box>
        <svg:title/>
        <svg:desc/>
      </draw:frame>
      <draw:frame draw:id="id119" draw:layer="Master1-bg" presentation:style-name="a601" draw:name="Slide Number Placeholder 5" svg:x="11.32168in" svg:y="0.32341in" svg:width="0.91667in" svg:height="0.83955in" presentation:class="page-number" presentation:placeholder="false">
        <draw:text-box>
          <text:p text:style-name="a600" text:class-names="" text:cond-style-name="">
            <text:span text:style-name="a598" text:class-names="">
              <text:page-number style:num-format="1" text:fixed="false">‹#›</text:page-number>
            </text:span>
            <text:span text:style-name="a599" text:class-names=""/>
          </text:p>
        </draw:text-box>
        <svg:title/>
        <svg:desc/>
      </draw:frame>
    </style:master-page>
  </office:master-styles>
</office:document-styles>
</file>