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1611" r:id="rId3"/>
    <p:sldId id="1608" r:id="rId4"/>
    <p:sldId id="1604" r:id="rId5"/>
    <p:sldId id="1612" r:id="rId6"/>
    <p:sldId id="1605" r:id="rId7"/>
    <p:sldId id="1613" r:id="rId8"/>
    <p:sldId id="1614" r:id="rId9"/>
    <p:sldId id="1609" r:id="rId10"/>
    <p:sldId id="1615" r:id="rId11"/>
    <p:sldId id="1616" r:id="rId12"/>
    <p:sldId id="1617" r:id="rId13"/>
    <p:sldId id="1607" r:id="rId14"/>
    <p:sldId id="1619" r:id="rId15"/>
    <p:sldId id="1618" r:id="rId16"/>
    <p:sldId id="1610" r:id="rId17"/>
    <p:sldId id="1620" r:id="rId18"/>
    <p:sldId id="1623" r:id="rId19"/>
    <p:sldId id="1624" r:id="rId20"/>
    <p:sldId id="1622" r:id="rId21"/>
    <p:sldId id="1625" r:id="rId22"/>
    <p:sldId id="162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88980"/>
  </p:normalViewPr>
  <p:slideViewPr>
    <p:cSldViewPr snapToGrid="0" snapToObjects="1">
      <p:cViewPr varScale="1">
        <p:scale>
          <a:sx n="74" d="100"/>
          <a:sy n="74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5CC10-3D3F-774D-A013-6E9C523025D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BF87-239E-774D-93E2-8B63526BC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5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5BF87-239E-774D-93E2-8B63526BC7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2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5BF87-239E-774D-93E2-8B63526BC70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63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31C7F-AD60-8B42-A795-70F14C34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67C37D-B88A-9245-97A9-246537D92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5223B-DF91-314E-AC58-BD6BCC97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307D0-0740-CA40-96CB-132675C4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856DA-4AA6-BC48-840C-4F35665F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B299A-5348-444E-AB7E-CAC4728E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C80CA2-9222-4C42-BD4D-6A398EA3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83412-F82C-C44F-AE5B-288FD207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AD98D-A8A0-F947-A6EB-04F6F118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AA042-DCFA-A648-9F76-474EC244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49741A-47AA-B64B-A09A-050662D4A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838D-3B60-C245-9BCA-789965A10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E8D91-B406-8E4A-A924-924B1CB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4F44D-7C2F-0344-931D-AA4CC725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93B4B-C064-0945-B6F2-63CC7595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98AB6-AB29-B344-9CED-A6DFCD87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C3F88-F55F-B445-AA95-8B40D811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B29EB-AA9A-AB4C-8553-6E65733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81BFF-BBEA-224B-B084-DA6101D7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24913-E481-3F4E-9927-69C43F77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1C393-302C-2449-A3C3-E2A80A6F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8A46C-D9BA-2945-AAB2-1F3214D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849404-2955-2A4A-95F5-CC855235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1FBEA-124B-5743-B834-AE2B305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DC853-451B-5C42-AEC7-6AB44660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5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54586-8CAD-CA4A-BF1C-DAB07E17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36496-FC7E-034E-82AB-61FAA3BA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347E7B-F60D-F74B-B407-45EFF0E7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D3A42-5122-1745-B5B6-BCFE299C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37E59A-74B4-E248-89B2-4152D160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9C652-9083-6F4E-A3DC-16F23569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0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A75D1-23EA-EB47-9DA1-9D4B69DB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21943E-92FA-F348-9162-C1EAE559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195E01-15E8-B54A-AE33-09A38B72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7EC008-45D9-944D-A110-360347016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2C5F7A-1E96-8741-B0D6-2A60FDA61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050138-6B93-5847-BEC1-D0E6B7CE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9B7475-6783-1947-BDF1-EAB01EA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708519-A7E2-0048-936F-A45A27C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0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9E32B-D0D8-1D4F-94FA-43BBE9EC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E0EA51-8BFC-7B4C-9BBA-8BF281E9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5B8D6D-DDEF-EB4C-9029-D56434B3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B3E0F2-9F59-754C-97C5-9A4334C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2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B1F353-DB7C-C648-AC16-33572AE6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E516F3-5AB1-B74C-AAB8-3D1EC0DF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35EA7-644B-7B48-AFF8-A2323234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18417-A155-8E46-BF10-637C570D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004A4-F74E-8D44-84EF-FDE46277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DBE95E-B90E-4A47-9D6A-A7E7F541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FAE54A-7C7D-2048-86AC-6F1E10EC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F35C3B-BB3C-2149-9D86-BCEE28A6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784CA-B78A-9E44-AF4B-EDFA1A7A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FCD80-22A9-0347-846F-0F61020A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BC8603-0458-A441-87D4-86E41CC65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0D3806-6F39-BC40-AAC9-14A022E0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E75B2-D6C6-444A-BFC4-8EAC30F0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FC9F7-354A-D740-9CBF-D2CF8AA6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1D4A56-090A-DF4F-B0EC-96CD8EA1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0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46A1B-F0BE-804B-B6B8-85A0412D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66A219-A99B-3D49-BEC9-E4135DB7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EAEF0-8975-CC49-ABB2-C988F3605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66B6-C4A1-9A47-8817-24241A278670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7C77D-5BF6-5841-866B-4316573CA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6D401-ACBD-1648-8E3B-8CB2208E8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162E-5B53-C849-8DA6-EABF53665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-ru.tilda.cc/mobile-vers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xpotechjunior.ru/drybench" TargetMode="External"/><Relationship Id="rId2" Type="http://schemas.openxmlformats.org/officeDocument/2006/relationships/hyperlink" Target="http://expotechjunior.ru/expofai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otechjunior.ru/stresscontrol" TargetMode="External"/><Relationship Id="rId4" Type="http://schemas.openxmlformats.org/officeDocument/2006/relationships/hyperlink" Target="http://expotechjunior.ru/idicl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2F81F-1390-7A42-B1A3-FF02FB636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72" y="854085"/>
            <a:ext cx="9144000" cy="3925733"/>
          </a:xfrm>
        </p:spPr>
        <p:txBody>
          <a:bodyPr>
            <a:normAutofit fontScale="90000"/>
          </a:bodyPr>
          <a:lstStyle/>
          <a:p>
            <a:r>
              <a:rPr lang="ru-RU" sz="5600" dirty="0"/>
              <a:t>Цифровая тетрадь</a:t>
            </a:r>
            <a:br>
              <a:rPr lang="ru-RU" sz="5600" dirty="0"/>
            </a:br>
            <a:br>
              <a:rPr lang="ru-RU" sz="5600" dirty="0"/>
            </a:br>
            <a:r>
              <a:rPr lang="ru-RU" sz="5600" dirty="0"/>
              <a:t>к курсу «От идеи до стартапа»</a:t>
            </a:r>
            <a:br>
              <a:rPr lang="ru-RU" sz="5600" dirty="0"/>
            </a:br>
            <a:br>
              <a:rPr lang="ru-RU" sz="5600" dirty="0"/>
            </a:b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1473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425115" y="320541"/>
            <a:ext cx="11341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Ресурсы и знания, умения, навыки, которые нам нужны? 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можно дать в привязке к плану с пометкой: что есть / а что требуется найти)</a:t>
            </a:r>
          </a:p>
        </p:txBody>
      </p:sp>
    </p:spTree>
    <p:extLst>
      <p:ext uri="{BB962C8B-B14F-4D97-AF65-F5344CB8AC3E}">
        <p14:creationId xmlns:p14="http://schemas.microsoft.com/office/powerpoint/2010/main" val="3847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425115" y="616228"/>
            <a:ext cx="11341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Календарный план реализации нашего продукта 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(визуализированная дорожная карта)</a:t>
            </a:r>
          </a:p>
          <a:p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1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238079" y="0"/>
            <a:ext cx="11341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Команда, которая понадобиться для реализации проекта (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кого нужно будет привлечь)</a:t>
            </a:r>
            <a:endParaRPr lang="ru-RU" sz="24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4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380999" y="1128991"/>
            <a:ext cx="11430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кем будете взаимодействовать? 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(партнеры, </a:t>
            </a:r>
            <a:r>
              <a:rPr lang="ru-RU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стейкхолдеры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ru-RU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8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214744" y="289366"/>
            <a:ext cx="11430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планируем продвигать, с помощью каких инструментов? 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(вкусно «подайте/продайте» свой продукт)</a:t>
            </a:r>
            <a:endParaRPr lang="ru-RU" sz="24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3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380999" y="1091082"/>
            <a:ext cx="11430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Какой эффект реализация нашего продукта создаст для внешней среды? </a:t>
            </a:r>
            <a:endParaRPr lang="ru-RU" sz="24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1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B7CF4999-F819-1E45-ABF9-EDC2C432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490" y="4385919"/>
            <a:ext cx="2472081" cy="24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0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C8FF07-D43F-482B-8973-A60E21912BFE}"/>
              </a:ext>
            </a:extLst>
          </p:cNvPr>
          <p:cNvSpPr/>
          <p:nvPr/>
        </p:nvSpPr>
        <p:spPr>
          <a:xfrm>
            <a:off x="114300" y="276089"/>
            <a:ext cx="1185602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ru-RU" sz="2000" b="1" dirty="0">
                <a:solidFill>
                  <a:srgbClr val="2B4F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ЛЕНДИНГУ</a:t>
            </a:r>
          </a:p>
          <a:p>
            <a:pPr algn="ctr" fontAlgn="ctr"/>
            <a:endParaRPr lang="ru-RU" sz="2000" b="1" dirty="0">
              <a:solidFill>
                <a:srgbClr val="2B4F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/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Лендинг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 ОБЯЗАТЕЛЬНО должен содержать следующую информацию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54BB70-B865-4C5F-B2FA-B02BC4E45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71"/>
          <a:stretch/>
        </p:blipFill>
        <p:spPr>
          <a:xfrm>
            <a:off x="0" y="1427607"/>
            <a:ext cx="6153167" cy="440647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0BA801-1832-4A30-86B9-4ADD5A13C51E}"/>
              </a:ext>
            </a:extLst>
          </p:cNvPr>
          <p:cNvSpPr/>
          <p:nvPr/>
        </p:nvSpPr>
        <p:spPr>
          <a:xfrm>
            <a:off x="6385213" y="1586765"/>
            <a:ext cx="55851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E00EC"/>
                </a:solidFill>
                <a:latin typeface="Nunito"/>
              </a:rPr>
              <a:t>Трек 1.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 Основы работы над </a:t>
            </a:r>
            <a:r>
              <a:rPr lang="ru-RU" b="1" dirty="0" err="1">
                <a:solidFill>
                  <a:srgbClr val="000000"/>
                </a:solidFill>
                <a:latin typeface="Nunito"/>
              </a:rPr>
              <a:t>лендингом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. Как оформить название проекта, команду и проблематику?</a:t>
            </a:r>
          </a:p>
          <a:p>
            <a:endParaRPr lang="ru-RU" b="1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 При создании </a:t>
            </a:r>
            <a:r>
              <a:rPr lang="ru-RU" dirty="0" err="1">
                <a:solidFill>
                  <a:srgbClr val="000000"/>
                </a:solidFill>
                <a:latin typeface="Nunito"/>
              </a:rPr>
              <a:t>лендинга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 важно учитывать авторское право, отмечать материалы, на которые вы ссылаетесь или заимствуете.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 Необходимо придерживаться выбранной общей стилистики (цвета, формы, смысловое разделение блоков цветами и названиями, шрифты и их размеры).</a:t>
            </a:r>
          </a:p>
          <a:p>
            <a:endParaRPr lang="ru-RU" b="1" dirty="0">
              <a:solidFill>
                <a:srgbClr val="000000"/>
              </a:solidFill>
              <a:latin typeface="Nunito"/>
            </a:endParaRPr>
          </a:p>
          <a:p>
            <a:r>
              <a:rPr lang="ru-RU" b="1" dirty="0">
                <a:solidFill>
                  <a:srgbClr val="000000"/>
                </a:solidFill>
                <a:latin typeface="Nunito"/>
              </a:rPr>
              <a:t>Задание: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 подготовьте цветовую палитру вашего </a:t>
            </a:r>
            <a:r>
              <a:rPr lang="ru-RU" dirty="0" err="1">
                <a:solidFill>
                  <a:srgbClr val="000000"/>
                </a:solidFill>
                <a:latin typeface="Nunito"/>
              </a:rPr>
              <a:t>лендинга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 (3-4 цвета) с указанием кодовых значений цвета и направьте полученный результат картинкой в комментарии</a:t>
            </a:r>
            <a:endParaRPr lang="ru-RU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761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3A78B2-9BCC-4E2E-8C92-498A57C2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6143625" cy="66675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4789C8-95B0-4E22-AAD6-DEB635D3FD0F}"/>
              </a:ext>
            </a:extLst>
          </p:cNvPr>
          <p:cNvSpPr/>
          <p:nvPr/>
        </p:nvSpPr>
        <p:spPr>
          <a:xfrm>
            <a:off x="6352309" y="360218"/>
            <a:ext cx="56180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E00EC"/>
                </a:solidFill>
                <a:latin typeface="Nunito"/>
              </a:rPr>
              <a:t>Трек 2.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 Как оформить актуальность, аналоги, цели и задачи проекта?</a:t>
            </a:r>
            <a:br>
              <a:rPr lang="ru-RU" b="1" dirty="0">
                <a:solidFill>
                  <a:srgbClr val="000000"/>
                </a:solidFill>
                <a:latin typeface="Nunito"/>
              </a:rPr>
            </a:br>
            <a:endParaRPr lang="ru-RU" b="1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 Для описания 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аналогов 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в виде таблице предлагается сделать либо отдельное изображение и загрузить его,, либо сделать таблицу </a:t>
            </a: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При прикреплении любых изображений по возможности всегда планировать в настройках "Увеличение изображения по клику/</a:t>
            </a:r>
            <a:r>
              <a:rPr lang="ru-RU" dirty="0" err="1">
                <a:solidFill>
                  <a:srgbClr val="000000"/>
                </a:solidFill>
                <a:latin typeface="Nunito"/>
              </a:rPr>
              <a:t>zoom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Nunito"/>
              </a:rPr>
              <a:t>on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Nunito"/>
              </a:rPr>
              <a:t>click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".</a:t>
            </a: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Желательно, чтобы ваш </a:t>
            </a:r>
            <a:r>
              <a:rPr lang="ru-RU" dirty="0" err="1">
                <a:solidFill>
                  <a:srgbClr val="000000"/>
                </a:solidFill>
                <a:latin typeface="Nunito"/>
              </a:rPr>
              <a:t>лендинг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 был адаптирован </a:t>
            </a:r>
            <a:r>
              <a:rPr lang="ru-RU" dirty="0">
                <a:solidFill>
                  <a:srgbClr val="FE00EC"/>
                </a:solidFill>
                <a:latin typeface="Nunito"/>
                <a:hlinkClick r:id="rId3"/>
              </a:rPr>
              <a:t>под различные устройства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.</a:t>
            </a:r>
          </a:p>
          <a:p>
            <a:endParaRPr lang="ru-RU" b="1" dirty="0">
              <a:solidFill>
                <a:srgbClr val="000000"/>
              </a:solidFill>
              <a:latin typeface="Nunito"/>
            </a:endParaRPr>
          </a:p>
          <a:p>
            <a:endParaRPr lang="ru-RU" b="1" dirty="0">
              <a:solidFill>
                <a:srgbClr val="000000"/>
              </a:solidFill>
              <a:latin typeface="Nunito"/>
            </a:endParaRPr>
          </a:p>
          <a:p>
            <a:r>
              <a:rPr lang="ru-RU" b="1" dirty="0">
                <a:solidFill>
                  <a:srgbClr val="000000"/>
                </a:solidFill>
                <a:latin typeface="Nunito"/>
              </a:rPr>
              <a:t>Задание: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 подберите изображения и графические элементы для вашего сайта и покажите преподавателю, другим командам</a:t>
            </a:r>
            <a:endParaRPr lang="ru-RU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18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1022E5-6381-44CF-BFE0-F63DB157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3796" y="200529"/>
            <a:ext cx="8855884" cy="47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BFC86-0261-DA4D-9E8D-24D367F6A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007" y="367225"/>
            <a:ext cx="9938009" cy="5472466"/>
          </a:xfrm>
        </p:spPr>
        <p:txBody>
          <a:bodyPr>
            <a:normAutofit/>
          </a:bodyPr>
          <a:lstStyle/>
          <a:p>
            <a:r>
              <a:rPr lang="ru-RU" b="1" dirty="0"/>
              <a:t>Внимание!</a:t>
            </a:r>
          </a:p>
          <a:p>
            <a:r>
              <a:rPr lang="ru-RU" dirty="0"/>
              <a:t>Данный шаблон предлагает лишь перечень необходимой информации, которую можно отразить в презентации/</a:t>
            </a:r>
            <a:r>
              <a:rPr lang="ru-RU" dirty="0" err="1"/>
              <a:t>лендинге</a:t>
            </a:r>
            <a:r>
              <a:rPr lang="ru-RU" dirty="0"/>
              <a:t> и является не догмой, а руководством к действию.</a:t>
            </a:r>
          </a:p>
          <a:p>
            <a:endParaRPr lang="ru-RU" dirty="0"/>
          </a:p>
          <a:p>
            <a:r>
              <a:rPr lang="ru-RU" dirty="0"/>
              <a:t>Сюда вы можете заносить свои идеи (мысли), цифровую информацию, необходимую для создания и презентации продукта</a:t>
            </a:r>
          </a:p>
          <a:p>
            <a:br>
              <a:rPr lang="ru-RU" dirty="0"/>
            </a:br>
            <a:r>
              <a:rPr lang="ru-RU" dirty="0"/>
              <a:t>Вы сами определяете, как и в каком порядке подаете информацию, какими словами ее описываете и как вы ее визуализируете.</a:t>
            </a:r>
          </a:p>
          <a:p>
            <a:r>
              <a:rPr lang="ru-RU" b="1" dirty="0"/>
              <a:t>Помните</a:t>
            </a:r>
          </a:p>
          <a:p>
            <a:r>
              <a:rPr lang="ru-RU" dirty="0"/>
              <a:t>Главный принцип хорошей презентации/</a:t>
            </a:r>
            <a:r>
              <a:rPr lang="ru-RU" dirty="0" err="1"/>
              <a:t>лендинга</a:t>
            </a:r>
            <a:r>
              <a:rPr lang="ru-RU" dirty="0"/>
              <a:t> – должны быть понятна без пояснений с вашей стороны.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11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2AFE49-CEF8-467D-9C98-907DC3D7CE0B}"/>
              </a:ext>
            </a:extLst>
          </p:cNvPr>
          <p:cNvSpPr/>
          <p:nvPr/>
        </p:nvSpPr>
        <p:spPr>
          <a:xfrm>
            <a:off x="232062" y="153611"/>
            <a:ext cx="50880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b="1" dirty="0">
                <a:solidFill>
                  <a:srgbClr val="FE00EC"/>
                </a:solidFill>
                <a:latin typeface="Nunito"/>
              </a:rPr>
            </a:br>
            <a:r>
              <a:rPr lang="ru-RU" b="1" dirty="0">
                <a:solidFill>
                  <a:srgbClr val="FE00EC"/>
                </a:solidFill>
                <a:latin typeface="Nunito"/>
              </a:rPr>
              <a:t>Трек 3. 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Как оформить блок стейкхолдеров, этапы и экономику проекта?</a:t>
            </a:r>
            <a:br>
              <a:rPr lang="ru-RU" b="1" dirty="0">
                <a:solidFill>
                  <a:srgbClr val="000000"/>
                </a:solidFill>
                <a:latin typeface="Nunito"/>
              </a:rPr>
            </a:br>
            <a:endParaRPr lang="ru-RU" b="1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Для оформления  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стейкхолдеров </a:t>
            </a:r>
          </a:p>
          <a:p>
            <a:r>
              <a:rPr lang="ru-RU" dirty="0">
                <a:solidFill>
                  <a:srgbClr val="000000"/>
                </a:solidFill>
                <a:latin typeface="Nunito"/>
              </a:rPr>
              <a:t>можно использовать как текстовое описание, так изображения</a:t>
            </a:r>
          </a:p>
          <a:p>
            <a:r>
              <a:rPr lang="ru-RU" dirty="0">
                <a:solidFill>
                  <a:srgbClr val="000000"/>
                </a:solidFill>
                <a:latin typeface="Nunito"/>
              </a:rPr>
              <a:t>В данном разделе можно добавить описание целевой аудитории и портрет пользователя проекта</a:t>
            </a: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  <a:p>
            <a:r>
              <a:rPr lang="ru-RU" dirty="0">
                <a:solidFill>
                  <a:srgbClr val="000000"/>
                </a:solidFill>
                <a:latin typeface="Nunito"/>
              </a:rPr>
              <a:t>2. Для отражения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 этапов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 работы над проектом можно использовать как текстовое описание, так и загрузить изображение </a:t>
            </a: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  <a:p>
            <a:r>
              <a:rPr lang="ru-RU" dirty="0">
                <a:solidFill>
                  <a:srgbClr val="000000"/>
                </a:solidFill>
                <a:latin typeface="Nunito"/>
              </a:rPr>
              <a:t>3. Отразить 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экономику 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проекта можно в две колонки. В первой отразить списком основную смету проекта, а во втором подвести общий итог и отметить общую сумм</a:t>
            </a:r>
          </a:p>
          <a:p>
            <a:r>
              <a:rPr lang="ru-RU" dirty="0">
                <a:solidFill>
                  <a:srgbClr val="000000"/>
                </a:solidFill>
                <a:latin typeface="Nunito"/>
              </a:rPr>
              <a:t>В данном разделе можно добавить описание рынка проекта</a:t>
            </a:r>
            <a:endParaRPr lang="ru-RU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A10E73-4839-44A2-9E34-297B0028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8156"/>
            <a:ext cx="559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35A9CD-BEB5-44A9-A3C1-6E48594B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5227" y="0"/>
            <a:ext cx="5964692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D4DD987-DE3E-4F09-8E02-62BE69C253A6}"/>
              </a:ext>
            </a:extLst>
          </p:cNvPr>
          <p:cNvSpPr/>
          <p:nvPr/>
        </p:nvSpPr>
        <p:spPr>
          <a:xfrm>
            <a:off x="280400" y="138556"/>
            <a:ext cx="55663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E00EC"/>
                </a:solidFill>
                <a:latin typeface="Nunito"/>
              </a:rPr>
              <a:t>Трек 4.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 Как оформить результаты, артефакты и технические характеристики проекта?</a:t>
            </a:r>
            <a:br>
              <a:rPr lang="ru-RU" b="1" dirty="0">
                <a:solidFill>
                  <a:srgbClr val="000000"/>
                </a:solidFill>
                <a:latin typeface="Nunito"/>
              </a:rPr>
            </a:br>
            <a:endParaRPr lang="ru-RU" b="1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Nunito"/>
              </a:rPr>
              <a:t>При оформлении и презентации 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результатов 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проекта в блоке можно вкратце описать к чему вы пришли по итогам реализации проекта.</a:t>
            </a: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000000"/>
                </a:solidFill>
                <a:latin typeface="Nunito"/>
              </a:rPr>
              <a:t>Артефакты 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проекта - это изображения проекта, которые вы можете предоставить: фото проекта</a:t>
            </a: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000000"/>
              </a:solidFill>
              <a:latin typeface="Nunito"/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000000"/>
                </a:solidFill>
                <a:latin typeface="Nunito"/>
              </a:rPr>
              <a:t>Технические характеристики проекта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 - это приложенный файл или ссылка на него в облачном хранилище, который бы мог более детально отразить результаты вашей работы. </a:t>
            </a: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3B2EA0-4033-44B2-9BC9-299A182F30A0}"/>
              </a:ext>
            </a:extLst>
          </p:cNvPr>
          <p:cNvSpPr/>
          <p:nvPr/>
        </p:nvSpPr>
        <p:spPr>
          <a:xfrm>
            <a:off x="477570" y="4771798"/>
            <a:ext cx="331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http://expotechjunior.ru/expofair</a:t>
            </a:r>
          </a:p>
        </p:txBody>
      </p:sp>
    </p:spTree>
    <p:extLst>
      <p:ext uri="{BB962C8B-B14F-4D97-AF65-F5344CB8AC3E}">
        <p14:creationId xmlns:p14="http://schemas.microsoft.com/office/powerpoint/2010/main" val="32602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FDC180-098A-4E97-A91C-E2153532D3E7}"/>
              </a:ext>
            </a:extLst>
          </p:cNvPr>
          <p:cNvSpPr/>
          <p:nvPr/>
        </p:nvSpPr>
        <p:spPr>
          <a:xfrm>
            <a:off x="232062" y="153611"/>
            <a:ext cx="8132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b="1" dirty="0">
                <a:solidFill>
                  <a:srgbClr val="FE00EC"/>
                </a:solidFill>
                <a:latin typeface="Nunito"/>
              </a:rPr>
            </a:br>
            <a:r>
              <a:rPr lang="ru-RU" b="1" dirty="0">
                <a:solidFill>
                  <a:srgbClr val="FE00EC"/>
                </a:solidFill>
                <a:latin typeface="Nunito"/>
              </a:rPr>
              <a:t>Источники и примеры: </a:t>
            </a:r>
          </a:p>
          <a:p>
            <a:br>
              <a:rPr lang="ru-RU" b="1" dirty="0">
                <a:solidFill>
                  <a:srgbClr val="000000"/>
                </a:solidFill>
                <a:latin typeface="Nunito"/>
              </a:rPr>
            </a:br>
            <a:r>
              <a:rPr lang="ru-RU" b="1" dirty="0">
                <a:solidFill>
                  <a:srgbClr val="000000"/>
                </a:solidFill>
                <a:latin typeface="Nunito"/>
              </a:rPr>
              <a:t>1. Авторы шаблона </a:t>
            </a:r>
            <a:r>
              <a:rPr lang="ru-RU" b="1" dirty="0" err="1">
                <a:solidFill>
                  <a:srgbClr val="000000"/>
                </a:solidFill>
                <a:latin typeface="Nunito"/>
              </a:rPr>
              <a:t>лендинга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: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 </a:t>
            </a:r>
            <a:r>
              <a:rPr lang="en-US" dirty="0">
                <a:solidFill>
                  <a:srgbClr val="000000"/>
                </a:solidFill>
                <a:latin typeface="Nunito"/>
                <a:hlinkClick r:id="rId2"/>
              </a:rPr>
              <a:t>http://expotechjunior.ru/expofair</a:t>
            </a:r>
            <a:endParaRPr lang="ru-RU" dirty="0">
              <a:solidFill>
                <a:srgbClr val="000000"/>
              </a:solidFill>
              <a:latin typeface="Nunito"/>
            </a:endParaRP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  <a:p>
            <a:r>
              <a:rPr lang="ru-RU" b="1" dirty="0">
                <a:solidFill>
                  <a:srgbClr val="000000"/>
                </a:solidFill>
                <a:latin typeface="Nunito"/>
              </a:rPr>
              <a:t>2. Макет примерного </a:t>
            </a:r>
            <a:r>
              <a:rPr lang="ru-RU" b="1" dirty="0" err="1">
                <a:solidFill>
                  <a:srgbClr val="000000"/>
                </a:solidFill>
                <a:latin typeface="Nunito"/>
              </a:rPr>
              <a:t>лендинга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: </a:t>
            </a:r>
            <a:r>
              <a:rPr lang="en-US" dirty="0">
                <a:solidFill>
                  <a:srgbClr val="000000"/>
                </a:solidFill>
                <a:latin typeface="Nunito"/>
                <a:hlinkClick r:id="rId3"/>
              </a:rPr>
              <a:t>http://expotechjunior.ru/drybench</a:t>
            </a:r>
            <a:endParaRPr lang="ru-RU" dirty="0">
              <a:solidFill>
                <a:srgbClr val="000000"/>
              </a:solidFill>
              <a:latin typeface="Nunito"/>
            </a:endParaRP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  <a:p>
            <a:r>
              <a:rPr lang="ru-RU" dirty="0">
                <a:solidFill>
                  <a:srgbClr val="000000"/>
                </a:solidFill>
                <a:latin typeface="Nunito"/>
              </a:rPr>
              <a:t>3. </a:t>
            </a:r>
            <a:r>
              <a:rPr lang="ru-RU" b="1" dirty="0" err="1">
                <a:solidFill>
                  <a:srgbClr val="000000"/>
                </a:solidFill>
                <a:latin typeface="Nunito"/>
              </a:rPr>
              <a:t>Лендинг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 проекта </a:t>
            </a:r>
            <a:r>
              <a:rPr lang="en-US" b="1" dirty="0">
                <a:solidFill>
                  <a:srgbClr val="000000"/>
                </a:solidFill>
                <a:latin typeface="Nunito"/>
              </a:rPr>
              <a:t>IDICLO</a:t>
            </a:r>
            <a:r>
              <a:rPr lang="ru-RU" dirty="0">
                <a:solidFill>
                  <a:srgbClr val="000000"/>
                </a:solidFill>
                <a:latin typeface="Nunito"/>
              </a:rPr>
              <a:t>: </a:t>
            </a:r>
            <a:r>
              <a:rPr lang="en-US" dirty="0">
                <a:solidFill>
                  <a:srgbClr val="000000"/>
                </a:solidFill>
                <a:latin typeface="Nunito"/>
                <a:hlinkClick r:id="rId4"/>
              </a:rPr>
              <a:t>http://expotechjunior.ru/idiclo</a:t>
            </a:r>
            <a:endParaRPr lang="ru-RU" dirty="0">
              <a:solidFill>
                <a:srgbClr val="000000"/>
              </a:solidFill>
              <a:latin typeface="Nunito"/>
            </a:endParaRP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  <a:p>
            <a:pPr marL="342900" indent="-342900">
              <a:buAutoNum type="arabicPeriod" startAt="4"/>
            </a:pPr>
            <a:r>
              <a:rPr lang="ru-RU" b="1" dirty="0" err="1">
                <a:solidFill>
                  <a:srgbClr val="000000"/>
                </a:solidFill>
                <a:latin typeface="Nunito"/>
              </a:rPr>
              <a:t>Лендинг</a:t>
            </a:r>
            <a:r>
              <a:rPr lang="ru-RU" b="1" dirty="0">
                <a:solidFill>
                  <a:srgbClr val="000000"/>
                </a:solidFill>
                <a:latin typeface="Nunito"/>
              </a:rPr>
              <a:t> проекта СТРЕССКОНТРОЛЬ: </a:t>
            </a:r>
            <a:r>
              <a:rPr lang="en-US" dirty="0">
                <a:solidFill>
                  <a:srgbClr val="000000"/>
                </a:solidFill>
                <a:latin typeface="Nunito"/>
                <a:hlinkClick r:id="rId5"/>
              </a:rPr>
              <a:t>http://expotechjunior.ru/stresscontrol</a:t>
            </a:r>
            <a:endParaRPr lang="ru-RU" dirty="0">
              <a:solidFill>
                <a:srgbClr val="000000"/>
              </a:solidFill>
              <a:latin typeface="Nunito"/>
            </a:endParaRPr>
          </a:p>
          <a:p>
            <a:pPr marL="342900" indent="-342900">
              <a:buAutoNum type="arabicPeriod" startAt="4"/>
            </a:pPr>
            <a:endParaRPr lang="ru-RU" dirty="0">
              <a:solidFill>
                <a:srgbClr val="000000"/>
              </a:solidFill>
              <a:latin typeface="Nunito"/>
            </a:endParaRPr>
          </a:p>
          <a:p>
            <a:endParaRPr lang="ru-RU" dirty="0">
              <a:solidFill>
                <a:srgbClr val="000000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006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B4187-C203-426D-8F21-FEDC919E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93176"/>
            <a:ext cx="10776284" cy="9694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Титульный слайд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577516" y="984626"/>
            <a:ext cx="113417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Название команды </a:t>
            </a:r>
            <a:r>
              <a:rPr lang="ru-RU" sz="2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(отражающее настрой и смысл вашей совместной работы) </a:t>
            </a:r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______________________________________________________________________</a:t>
            </a:r>
          </a:p>
          <a:p>
            <a:pPr algn="ctr"/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Команда разработчиков и роли в команде + фото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ФИО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ФИО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…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2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443346" y="46109"/>
            <a:ext cx="1097743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Название продукта (яркое и интересное)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Проблема?</a:t>
            </a:r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(какую проблему выбрали для решения, какими индикаторами сможем измерить, что проблема решена)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422564" y="253928"/>
            <a:ext cx="1121525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Какие основания для проработки именно этого решения? </a:t>
            </a:r>
            <a:r>
              <a:rPr lang="ru-RU" sz="2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(почему именно эта проблема требует решения, что подтверждает?)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Суть</a:t>
            </a:r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(короткое, конкретное пояснение решения (проектной идеи), что будет делаться)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ru-R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165343" y="167591"/>
            <a:ext cx="11341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именно, какой продукт планируем  создать? 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(описание продукта (в любом виде –текст, схема, картинка): какой он, из каких частей, элементов он состоит, какими свойствами/характеристиками обладает)</a:t>
            </a:r>
          </a:p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257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279643" y="0"/>
            <a:ext cx="11341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кого создаем наш продукт и к</a:t>
            </a: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акую пользу/возможности он создает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кто и почему будет 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являться потребителем (возможно портрет потребителя) нашего продукта)</a:t>
            </a:r>
          </a:p>
        </p:txBody>
      </p:sp>
    </p:spTree>
    <p:extLst>
      <p:ext uri="{BB962C8B-B14F-4D97-AF65-F5344CB8AC3E}">
        <p14:creationId xmlns:p14="http://schemas.microsoft.com/office/powerpoint/2010/main" val="6002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310815" y="-100002"/>
            <a:ext cx="11341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Какой цели / образа будущего мы хотим достигнуть? 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(что и как во «внешней среде» изменится если наш продукт будет реализован) </a:t>
            </a:r>
            <a:endParaRPr lang="ru-RU" sz="24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B2AC1-0FC8-AD43-8986-24C2EE760EBB}"/>
              </a:ext>
            </a:extLst>
          </p:cNvPr>
          <p:cNvSpPr txBox="1"/>
          <p:nvPr/>
        </p:nvSpPr>
        <p:spPr>
          <a:xfrm>
            <a:off x="425115" y="289230"/>
            <a:ext cx="11341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задач / шагов которые необходимо сделать для реализации? 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(как планируем достигнуть результата 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декомпозиция решения на крупные и мелкие задачи), визуализиру</a:t>
            </a:r>
            <a:r>
              <a:rPr lang="ru-RU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йте ваш план в любом удобном формате</a:t>
            </a:r>
            <a:r>
              <a:rPr lang="ru-RU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839</Words>
  <Application>Microsoft Office PowerPoint</Application>
  <PresentationFormat>Широкоэкранный</PresentationFormat>
  <Paragraphs>99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Nunito</vt:lpstr>
      <vt:lpstr>Times New Roman</vt:lpstr>
      <vt:lpstr>Тема Office</vt:lpstr>
      <vt:lpstr>Цифровая тетрадь  к курсу «От идеи до стартапа»  </vt:lpstr>
      <vt:lpstr>Презентация PowerPoint</vt:lpstr>
      <vt:lpstr>Титульный слайд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 РЕЗУЛЬТАТОВ РАБОТЫ</dc:title>
  <dc:creator>Natalia Bulycheva</dc:creator>
  <cp:lastModifiedBy>Елена Вячеславовна Марасанова</cp:lastModifiedBy>
  <cp:revision>15</cp:revision>
  <dcterms:created xsi:type="dcterms:W3CDTF">2022-02-16T16:19:18Z</dcterms:created>
  <dcterms:modified xsi:type="dcterms:W3CDTF">2023-06-02T17:26:56Z</dcterms:modified>
</cp:coreProperties>
</file>