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9" r:id="rId8"/>
    <p:sldId id="270" r:id="rId9"/>
    <p:sldId id="263" r:id="rId10"/>
    <p:sldId id="262" r:id="rId11"/>
    <p:sldId id="264" r:id="rId12"/>
    <p:sldId id="266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04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BC09-B722-4C7E-B565-6D23ED9F751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0DC1-DB08-495D-A446-85588B658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4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interface" TargetMode="External"/><Relationship Id="rId3" Type="http://schemas.openxmlformats.org/officeDocument/2006/relationships/hyperlink" Target="https://github.com/angular/angular-cli/wiki/generate-directive" TargetMode="External"/><Relationship Id="rId7" Type="http://schemas.openxmlformats.org/officeDocument/2006/relationships/hyperlink" Target="https://github.com/angular/angular-cli/wiki/generate-guard" TargetMode="External"/><Relationship Id="rId2" Type="http://schemas.openxmlformats.org/officeDocument/2006/relationships/hyperlink" Target="https://github.com/angular/angular-cli/wiki/generate-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class" TargetMode="External"/><Relationship Id="rId5" Type="http://schemas.openxmlformats.org/officeDocument/2006/relationships/hyperlink" Target="https://github.com/angular/angular-cli/wiki/generate-service" TargetMode="External"/><Relationship Id="rId10" Type="http://schemas.openxmlformats.org/officeDocument/2006/relationships/hyperlink" Target="https://github.com/angular/angular-cli/wiki/generate-module" TargetMode="External"/><Relationship Id="rId4" Type="http://schemas.openxmlformats.org/officeDocument/2006/relationships/hyperlink" Target="https://github.com/angular/angular-cli/wiki/generate-pipe" TargetMode="External"/><Relationship Id="rId9" Type="http://schemas.openxmlformats.org/officeDocument/2006/relationships/hyperlink" Target="https://github.com/angular/angular-cli/wiki/generate-enu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lkingdotnet.com/what-is-batching-of-statement-in-entity-framework-co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Core </a:t>
            </a:r>
            <a:r>
              <a:rPr lang="ru-RU" dirty="0" smtClean="0"/>
              <a:t>и </a:t>
            </a:r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3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r>
              <a:rPr lang="en-US" dirty="0" smtClean="0"/>
              <a:t> 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(</a:t>
            </a:r>
            <a:r>
              <a:rPr lang="ru-RU" dirty="0" smtClean="0"/>
              <a:t>классы и типизация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</a:t>
            </a:r>
            <a:r>
              <a:rPr lang="ru-RU" dirty="0" smtClean="0"/>
              <a:t> и </a:t>
            </a:r>
            <a:r>
              <a:rPr lang="en-US" dirty="0"/>
              <a:t>dirty checking </a:t>
            </a:r>
            <a:r>
              <a:rPr lang="ru-RU" dirty="0" smtClean="0"/>
              <a:t>ушел в прошлое</a:t>
            </a:r>
          </a:p>
          <a:p>
            <a:r>
              <a:rPr lang="ru-RU" dirty="0" smtClean="0"/>
              <a:t>«Настоящий» </a:t>
            </a:r>
            <a:r>
              <a:rPr lang="ru-RU" dirty="0"/>
              <a:t>к</a:t>
            </a:r>
            <a:r>
              <a:rPr lang="ru-RU" dirty="0" smtClean="0"/>
              <a:t>омпонентный подход</a:t>
            </a:r>
            <a:endParaRPr lang="en-US" dirty="0" smtClean="0"/>
          </a:p>
          <a:p>
            <a:r>
              <a:rPr lang="ru-RU" dirty="0" smtClean="0"/>
              <a:t>Возможность применять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только внутри компонента</a:t>
            </a:r>
            <a:endParaRPr lang="en-US" dirty="0" smtClean="0"/>
          </a:p>
          <a:p>
            <a:r>
              <a:rPr lang="ru-RU" dirty="0" smtClean="0"/>
              <a:t>Серверный пре-рендеринг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TypeScript</a:t>
            </a:r>
            <a:r>
              <a:rPr lang="ru-RU" dirty="0" smtClean="0"/>
              <a:t>(классы и типизация)</a:t>
            </a:r>
            <a:endParaRPr lang="en-US" dirty="0" smtClean="0"/>
          </a:p>
          <a:p>
            <a:r>
              <a:rPr lang="ru-RU" dirty="0" smtClean="0"/>
              <a:t>Сложность настройки – развертывание целой «экосистемы»</a:t>
            </a:r>
          </a:p>
          <a:p>
            <a:r>
              <a:rPr lang="ru-RU" dirty="0" smtClean="0"/>
              <a:t>Необходимость каждый раз </a:t>
            </a:r>
            <a:r>
              <a:rPr lang="ru-RU" dirty="0" err="1" smtClean="0"/>
              <a:t>пересобирать</a:t>
            </a:r>
            <a:r>
              <a:rPr lang="ru-RU" dirty="0" smtClean="0"/>
              <a:t> проект (если не настроено сборка может занять от 20-30 секунд)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https://www.bountysource.com/issues/37581921-rebuild-extremely-slow</a:t>
            </a:r>
            <a:endParaRPr lang="ru-RU" dirty="0" smtClean="0"/>
          </a:p>
          <a:p>
            <a:r>
              <a:rPr lang="ru-RU" dirty="0" smtClean="0"/>
              <a:t>Папка </a:t>
            </a:r>
            <a:r>
              <a:rPr lang="en-US" dirty="0" err="1" smtClean="0"/>
              <a:t>node_modules</a:t>
            </a:r>
            <a:endParaRPr lang="ru-RU" dirty="0" smtClean="0"/>
          </a:p>
          <a:p>
            <a:r>
              <a:rPr lang="ru-RU" dirty="0" smtClean="0"/>
              <a:t>Не все браузеры поддерживают </a:t>
            </a:r>
            <a:r>
              <a:rPr lang="en-US" dirty="0" smtClean="0"/>
              <a:t>ES5 </a:t>
            </a:r>
            <a:r>
              <a:rPr lang="ru-RU" dirty="0" smtClean="0"/>
              <a:t>и </a:t>
            </a:r>
            <a:r>
              <a:rPr lang="en-US" dirty="0" smtClean="0"/>
              <a:t>ES6 </a:t>
            </a:r>
            <a:r>
              <a:rPr lang="ru-RU" dirty="0" smtClean="0"/>
              <a:t>в полном объеме</a:t>
            </a:r>
          </a:p>
          <a:p>
            <a:r>
              <a:rPr lang="ru-RU" dirty="0" smtClean="0"/>
              <a:t>В случае строгой типизации приходится дублировать классы с </a:t>
            </a:r>
            <a:r>
              <a:rPr lang="ru-RU" dirty="0" err="1" smtClean="0"/>
              <a:t>бэкенда</a:t>
            </a:r>
            <a:r>
              <a:rPr lang="ru-RU" dirty="0" smtClean="0"/>
              <a:t> на </a:t>
            </a:r>
            <a:r>
              <a:rPr lang="ru-RU" dirty="0" err="1" smtClean="0"/>
              <a:t>фронтенд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1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command line interface for Angular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://cli.angular.io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98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 </a:t>
            </a:r>
            <a:r>
              <a:rPr lang="en-US" dirty="0" smtClean="0"/>
              <a:t>Angular CLI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00086"/>
              </p:ext>
            </p:extLst>
          </p:nvPr>
        </p:nvGraphicFramePr>
        <p:xfrm>
          <a:off x="680321" y="2320324"/>
          <a:ext cx="96139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Scaffold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Component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component my-new-component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Directive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directive my-new-directive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Pipe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pipe my-new-pipe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Service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service my-new-service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Class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class my-new-class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Guard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guard my-new-guard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Interface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interface my-new-interface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Enum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</a:t>
                      </a:r>
                      <a:r>
                        <a:rPr lang="en-US" dirty="0" err="1">
                          <a:effectLst/>
                        </a:rPr>
                        <a:t>enum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my-new-</a:t>
                      </a:r>
                      <a:r>
                        <a:rPr lang="en-US" dirty="0" err="1" smtClean="0">
                          <a:effectLst/>
                        </a:rPr>
                        <a:t>enum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Module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 g module my-module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45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Angular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Ну и да, ребята – </a:t>
            </a:r>
            <a:r>
              <a:rPr lang="en-US" dirty="0" smtClean="0"/>
              <a:t>Angular 5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62" y="2118163"/>
            <a:ext cx="7092778" cy="4550432"/>
          </a:xfrm>
        </p:spPr>
      </p:pic>
    </p:spTree>
    <p:extLst>
      <p:ext uri="{BB962C8B-B14F-4D97-AF65-F5344CB8AC3E}">
        <p14:creationId xmlns:p14="http://schemas.microsoft.com/office/powerpoint/2010/main" val="200268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.Net</a:t>
            </a:r>
            <a:r>
              <a:rPr lang="en-US" dirty="0" smtClean="0"/>
              <a:t>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Официальная спецификация </a:t>
            </a:r>
            <a:r>
              <a:rPr lang="ru-RU" dirty="0"/>
              <a:t>интерфейсов API .NET, которые должны быть доступны во всех реализациях .</a:t>
            </a:r>
            <a:r>
              <a:rPr lang="ru-RU" dirty="0" smtClean="0"/>
              <a:t>NET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Создана для обратной совместимости старых </a:t>
            </a:r>
            <a:r>
              <a:rPr lang="ru-RU" dirty="0" err="1" smtClean="0"/>
              <a:t>фреймворков</a:t>
            </a:r>
            <a:r>
              <a:rPr lang="ru-RU" dirty="0" smtClean="0"/>
              <a:t> с новыми</a:t>
            </a:r>
          </a:p>
        </p:txBody>
      </p:sp>
    </p:spTree>
    <p:extLst>
      <p:ext uri="{BB962C8B-B14F-4D97-AF65-F5344CB8AC3E}">
        <p14:creationId xmlns:p14="http://schemas.microsoft.com/office/powerpoint/2010/main" val="13800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</a:t>
            </a:r>
            <a:r>
              <a:rPr lang="en-US" dirty="0" err="1" smtClean="0"/>
              <a:t>.Net</a:t>
            </a:r>
            <a:r>
              <a:rPr lang="en-US" dirty="0" smtClean="0"/>
              <a:t> Standard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032965"/>
              </p:ext>
            </p:extLst>
          </p:nvPr>
        </p:nvGraphicFramePr>
        <p:xfrm>
          <a:off x="681038" y="2336800"/>
          <a:ext cx="9613899" cy="416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411"/>
                <a:gridCol w="691978"/>
                <a:gridCol w="716692"/>
                <a:gridCol w="766119"/>
                <a:gridCol w="691978"/>
                <a:gridCol w="774357"/>
                <a:gridCol w="906162"/>
                <a:gridCol w="922638"/>
                <a:gridCol w="895564"/>
              </a:tblGrid>
              <a:tr h="41463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678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(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пакетом 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Core 1.x)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4.6.2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678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(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пакетом 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Core 2.0)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4.6.1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</a:t>
                      </a:r>
                      <a:endParaRPr lang="en-US" dirty="0"/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mtClean="0">
                          <a:solidFill>
                            <a:srgbClr val="222222"/>
                          </a:solidFill>
                          <a:effectLst/>
                          <a:latin typeface="segoe-ui_normal"/>
                        </a:rPr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222222"/>
                          </a:solidFill>
                          <a:effectLst/>
                          <a:latin typeface="segoe-ui_normal"/>
                        </a:rPr>
                        <a:t>8.0</a:t>
                      </a:r>
                      <a:endParaRPr lang="en-US" dirty="0"/>
                    </a:p>
                  </a:txBody>
                  <a:tcPr/>
                </a:tc>
              </a:tr>
              <a:tr h="293612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Универсальная платформа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vNext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vNext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vNext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5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BCL?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Base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Library</a:t>
            </a:r>
            <a:r>
              <a:rPr lang="en-US" dirty="0" smtClean="0"/>
              <a:t> - </a:t>
            </a:r>
            <a:r>
              <a:rPr lang="ru-RU" dirty="0"/>
              <a:t>н</a:t>
            </a:r>
            <a:r>
              <a:rPr lang="ru-RU" dirty="0" smtClean="0"/>
              <a:t>абор </a:t>
            </a:r>
            <a:r>
              <a:rPr lang="ru-RU" dirty="0"/>
              <a:t>библиотек, которые составляют пространства имен System.* (и в некоторой степени </a:t>
            </a:r>
            <a:r>
              <a:rPr lang="ru-RU" dirty="0" err="1"/>
              <a:t>Microsoft</a:t>
            </a:r>
            <a:r>
              <a:rPr lang="ru-RU" dirty="0" smtClean="0"/>
              <a:t>*)</a:t>
            </a:r>
          </a:p>
          <a:p>
            <a:pPr marL="0" indent="0">
              <a:buNone/>
            </a:pPr>
            <a:r>
              <a:rPr lang="ru-RU" dirty="0" smtClean="0"/>
              <a:t>В нее входят: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err="1" smtClean="0"/>
              <a:t>System.CodeDom</a:t>
            </a:r>
            <a:endParaRPr lang="en-US" dirty="0" smtClean="0"/>
          </a:p>
          <a:p>
            <a:r>
              <a:rPr lang="en-US" dirty="0" err="1" smtClean="0"/>
              <a:t>System.Collections</a:t>
            </a:r>
            <a:endParaRPr lang="en-US" dirty="0" smtClean="0"/>
          </a:p>
          <a:p>
            <a:r>
              <a:rPr lang="en-US" dirty="0" err="1"/>
              <a:t>System.ComponentModel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И так далее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02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 dirty="0" smtClean="0"/>
              <a:t>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Кросплатформенность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/>
              <a:t>решений, ориентированных на </a:t>
            </a:r>
            <a:r>
              <a:rPr lang="ru-RU" dirty="0" err="1" smtClean="0"/>
              <a:t>микрослужбы</a:t>
            </a:r>
            <a:r>
              <a:rPr lang="en-US" dirty="0" smtClean="0"/>
              <a:t>(</a:t>
            </a:r>
            <a:r>
              <a:rPr lang="ru-RU" dirty="0" err="1" smtClean="0"/>
              <a:t>микросервисы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Возможность использовать контейнеры </a:t>
            </a:r>
            <a:r>
              <a:rPr lang="en-US" dirty="0" smtClean="0"/>
              <a:t>Docker</a:t>
            </a:r>
            <a:endParaRPr lang="ru-RU" dirty="0" smtClean="0"/>
          </a:p>
          <a:p>
            <a:r>
              <a:rPr lang="ru-RU" dirty="0" smtClean="0"/>
              <a:t>Высокая производительность по сравнению с решениями на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  <a:endParaRPr lang="ru-RU" dirty="0" smtClean="0"/>
          </a:p>
          <a:p>
            <a:r>
              <a:rPr lang="ru-RU" dirty="0" smtClean="0"/>
              <a:t>Модульность(гибкость настройки, свой </a:t>
            </a:r>
            <a:r>
              <a:rPr lang="en-US" dirty="0" smtClean="0"/>
              <a:t>DI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Новый</a:t>
            </a:r>
            <a:r>
              <a:rPr lang="en-US" dirty="0" smtClean="0"/>
              <a:t> </a:t>
            </a:r>
            <a:r>
              <a:rPr lang="ru-RU" dirty="0" smtClean="0"/>
              <a:t>модульный </a:t>
            </a:r>
            <a:r>
              <a:rPr lang="en-US" dirty="0" smtClean="0"/>
              <a:t>EF</a:t>
            </a:r>
            <a:r>
              <a:rPr lang="ru-RU" dirty="0" smtClean="0"/>
              <a:t> </a:t>
            </a:r>
            <a:r>
              <a:rPr lang="en-US" dirty="0" smtClean="0"/>
              <a:t>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/>
              <a:t>ASP.</a:t>
            </a:r>
            <a:r>
              <a:rPr lang="en-US" dirty="0" err="1" smtClean="0"/>
              <a:t>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все</a:t>
            </a:r>
            <a:r>
              <a:rPr lang="en-US" dirty="0" smtClean="0"/>
              <a:t> </a:t>
            </a:r>
            <a:r>
              <a:rPr lang="ru-RU" dirty="0" smtClean="0"/>
              <a:t>любимые библиотеки вы найдете в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ru-RU" dirty="0" smtClean="0"/>
              <a:t>Местами еще не стабильна</a:t>
            </a:r>
          </a:p>
          <a:p>
            <a:r>
              <a:rPr lang="ru-RU" dirty="0" err="1" smtClean="0"/>
              <a:t>Кросплатформенность</a:t>
            </a:r>
            <a:r>
              <a:rPr lang="ru-RU" dirty="0" smtClean="0"/>
              <a:t> накладывает ограничение на применение методов, которые могут быть доступны только на одной из платформ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Скорость вставки</a:t>
            </a:r>
            <a:r>
              <a:rPr lang="en-US" dirty="0" smtClean="0"/>
              <a:t> </a:t>
            </a:r>
            <a:r>
              <a:rPr lang="ru-RU" dirty="0" smtClean="0"/>
              <a:t>строк в таблицу(</a:t>
            </a:r>
            <a:r>
              <a:rPr lang="en-US" dirty="0" smtClean="0"/>
              <a:t>Batching</a:t>
            </a:r>
            <a:r>
              <a:rPr lang="ru-RU" dirty="0" smtClean="0"/>
              <a:t>) </a:t>
            </a:r>
            <a:r>
              <a:rPr lang="en-US" dirty="0">
                <a:hlinkClick r:id="rId2"/>
              </a:rPr>
              <a:t>http://www.talkingdotnet.com/what-is-batching-of-statement-in-entity-framework-core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 smtClean="0"/>
              <a:t>Model Snapshot</a:t>
            </a:r>
          </a:p>
          <a:p>
            <a:r>
              <a:rPr lang="ru-RU" dirty="0" smtClean="0"/>
              <a:t>Работа с</a:t>
            </a:r>
            <a:r>
              <a:rPr lang="en-US" dirty="0" smtClean="0"/>
              <a:t> Primary Key</a:t>
            </a:r>
            <a:r>
              <a:rPr lang="ru-RU" dirty="0" smtClean="0"/>
              <a:t> </a:t>
            </a:r>
            <a:r>
              <a:rPr lang="en-US" dirty="0" err="1" smtClean="0"/>
              <a:t>Guid</a:t>
            </a:r>
            <a:r>
              <a:rPr lang="en-US" dirty="0" smtClean="0"/>
              <a:t> </a:t>
            </a:r>
            <a:r>
              <a:rPr lang="ru-RU" dirty="0" smtClean="0"/>
              <a:t>из коробки</a:t>
            </a:r>
          </a:p>
          <a:p>
            <a:r>
              <a:rPr lang="en-US" dirty="0"/>
              <a:t>Model-level query filters</a:t>
            </a:r>
          </a:p>
          <a:p>
            <a:r>
              <a:rPr lang="en-US" dirty="0"/>
              <a:t>Database scalar function mapping</a:t>
            </a:r>
          </a:p>
          <a:p>
            <a:pPr marL="0" indent="0">
              <a:buNone/>
            </a:pPr>
            <a:r>
              <a:rPr lang="ru-RU" dirty="0" smtClean="0"/>
              <a:t>Больше здесь: </a:t>
            </a:r>
            <a:r>
              <a:rPr lang="en-US" dirty="0"/>
              <a:t>https://docs.microsoft.com/en-us/ef/core/what-is-new</a:t>
            </a:r>
            <a:r>
              <a:rPr lang="en-US" dirty="0" smtClean="0"/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469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все реализовано из предыдущих версий(Многие-ко-многим)</a:t>
            </a:r>
          </a:p>
          <a:p>
            <a:r>
              <a:rPr lang="ru-RU" dirty="0" smtClean="0"/>
              <a:t>Нет поддержки </a:t>
            </a:r>
            <a:r>
              <a:rPr lang="en-US" dirty="0" smtClean="0"/>
              <a:t>EDMX</a:t>
            </a:r>
            <a:r>
              <a:rPr lang="ru-RU" dirty="0" smtClean="0"/>
              <a:t>(</a:t>
            </a:r>
            <a:r>
              <a:rPr lang="en-US" dirty="0" smtClean="0"/>
              <a:t>Database First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Некоторые новомодные фишки обладают черной магией: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 </a:t>
            </a:r>
            <a:r>
              <a:rPr lang="ru-RU" dirty="0"/>
              <a:t>П</a:t>
            </a:r>
            <a:r>
              <a:rPr lang="ru-RU" dirty="0" smtClean="0"/>
              <a:t>редустановленные фильтры </a:t>
            </a:r>
          </a:p>
          <a:p>
            <a:pPr marL="0" indent="0">
              <a:buNone/>
            </a:pPr>
            <a:r>
              <a:rPr lang="ru-RU" dirty="0" smtClean="0"/>
              <a:t>	2. Что будет отрабатывать на памяти, а что в базе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ASP.NET Core MVC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</a:t>
            </a:r>
            <a:r>
              <a:rPr lang="en-US" dirty="0" smtClean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51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</TotalTime>
  <Words>474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segoe-ui_normal</vt:lpstr>
      <vt:lpstr>Trebuchet MS</vt:lpstr>
      <vt:lpstr>Berlin</vt:lpstr>
      <vt:lpstr>ASP.NET Core и Angular 4</vt:lpstr>
      <vt:lpstr>Что такое .Net Standard</vt:lpstr>
      <vt:lpstr>Версии .Net Standard</vt:lpstr>
      <vt:lpstr>Что такое BCL?</vt:lpstr>
      <vt:lpstr>Преимущества ASP.Net Core </vt:lpstr>
      <vt:lpstr>Недостатки ASP.Net Core</vt:lpstr>
      <vt:lpstr>Преимущества EF Core</vt:lpstr>
      <vt:lpstr>Недостатки EF Core</vt:lpstr>
      <vt:lpstr>Demo ASP.NET Core MVC</vt:lpstr>
      <vt:lpstr>Преимущества Angular 4</vt:lpstr>
      <vt:lpstr>Недостатки Angular 4</vt:lpstr>
      <vt:lpstr>Angular CLI</vt:lpstr>
      <vt:lpstr>Основные команды Angular CLI</vt:lpstr>
      <vt:lpstr>Demo Angular 4</vt:lpstr>
      <vt:lpstr>Ну и да, ребята – Angular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и Angular 4</dc:title>
  <dc:creator>Windows User</dc:creator>
  <cp:lastModifiedBy>Windows User</cp:lastModifiedBy>
  <cp:revision>15</cp:revision>
  <dcterms:created xsi:type="dcterms:W3CDTF">2017-09-25T17:36:14Z</dcterms:created>
  <dcterms:modified xsi:type="dcterms:W3CDTF">2017-10-05T19:04:49Z</dcterms:modified>
</cp:coreProperties>
</file>