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02 February</a:t>
            </a:r>
            <a:r>
              <a:rPr dirty="0"/>
              <a:t>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3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Построение графика модели о погоне.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Рассмотреть задачу преследования браконьеров береговой охраной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Данные лабораторной работы для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8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Лабораторная работа №2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Данные лабораторной работы для случая</vt:lpstr>
      <vt:lpstr>Результат выполнения лабораторной работы для случая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Иван</dc:creator>
  <cp:keywords/>
  <cp:lastModifiedBy>Tarakanov Boba</cp:lastModifiedBy>
  <cp:revision>2</cp:revision>
  <dcterms:created xsi:type="dcterms:W3CDTF">2021-03-27T18:36:37Z</dcterms:created>
  <dcterms:modified xsi:type="dcterms:W3CDTF">2024-02-17T18:40:51Z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