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24</a:t>
            </a:r>
            <a:r>
              <a:rPr dirty="0"/>
              <a:t> </a:t>
            </a:r>
            <a:r>
              <a:rPr lang="en-US" dirty="0"/>
              <a:t>February</a:t>
            </a:r>
            <a:r>
              <a:rPr dirty="0"/>
              <a:t>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1 случая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05000"/>
            <a:ext cx="8229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Уравнение для 2 случая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Уравнение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 для 2 случая</a:t>
            </a:r>
          </a:p>
        </p:txBody>
      </p:sp>
      <p:pic>
        <p:nvPicPr>
          <p:cNvPr id="3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Построение графика модели боевых действий.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Построить графики изменения численности войск армии Х и армии У для боевых действий между регулярными войсками и регулярными войсками с партизанскими отрядами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Уравнение для 1 случая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8229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Уравнение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№3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Уравнение для 1 случая</vt:lpstr>
      <vt:lpstr>Результат выполнения лабораторной работы для 1 случая</vt:lpstr>
      <vt:lpstr>Уравнение для 2 случая</vt:lpstr>
      <vt:lpstr>Результат выполнения лабораторной работы для 2 случая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Иван</dc:creator>
  <cp:keywords/>
  <cp:lastModifiedBy>Tarakanov Boba</cp:lastModifiedBy>
  <cp:revision>2</cp:revision>
  <dcterms:created xsi:type="dcterms:W3CDTF">2021-03-27T18:00:11Z</dcterms:created>
  <dcterms:modified xsi:type="dcterms:W3CDTF">2024-02-24T18:56:32Z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26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