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</a:t>
            </a:r>
            <a:r>
              <a:rPr dirty="0"/>
              <a:t>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600200"/>
            <a:ext cx="641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3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№4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 для 1 случая</vt:lpstr>
      <vt:lpstr>Результат выполнения лабораторной работы для 2 случая</vt:lpstr>
      <vt:lpstr>Результат выполнения лабораторной работы для 3 случая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Иван</dc:creator>
  <cp:keywords/>
  <cp:lastModifiedBy>Tarakanov Boba</cp:lastModifiedBy>
  <cp:revision>2</cp:revision>
  <dcterms:created xsi:type="dcterms:W3CDTF">2021-03-27T17:40:04Z</dcterms:created>
  <dcterms:modified xsi:type="dcterms:W3CDTF">2024-03-02T18:45:33Z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