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9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388CA8-8774-439B-9C24-593B4A70B180}" type="datetimeFigureOut">
              <a:rPr lang="ru-RU" smtClean="0"/>
              <a:t>28.02.2011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2EA387-FDE5-473D-A450-652F8288B9AA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0" y="70805"/>
            <a:ext cx="5880587" cy="89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1" y="51896"/>
            <a:ext cx="6011466" cy="89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1" y="33429"/>
            <a:ext cx="6142153" cy="90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51248"/>
            <a:ext cx="5904656" cy="90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" y="110137"/>
            <a:ext cx="6695699" cy="8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" y="159452"/>
            <a:ext cx="6663732" cy="88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1" y="70494"/>
            <a:ext cx="6454078" cy="89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3" y="179512"/>
            <a:ext cx="6699058" cy="88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3" y="89940"/>
            <a:ext cx="6324289" cy="89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83009"/>
            <a:ext cx="6336704" cy="89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159452"/>
            <a:ext cx="6609678" cy="88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0" y="114430"/>
            <a:ext cx="6078631" cy="89220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60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46865"/>
            <a:ext cx="6509542" cy="88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75175"/>
            <a:ext cx="6457423" cy="8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" y="323528"/>
            <a:ext cx="67002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" y="121080"/>
            <a:ext cx="6346369" cy="89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4" y="97862"/>
            <a:ext cx="6329877" cy="89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5" y="107503"/>
            <a:ext cx="6195229" cy="89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5" y="123299"/>
            <a:ext cx="6059411" cy="8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" y="113375"/>
            <a:ext cx="6052655" cy="89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6" y="84486"/>
            <a:ext cx="6033160" cy="8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2" y="173563"/>
            <a:ext cx="6094094" cy="88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5" y="63988"/>
            <a:ext cx="6162800" cy="89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0</Words>
  <Application>Microsoft Office PowerPoint</Application>
  <PresentationFormat>Экран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Данилов</dc:creator>
  <cp:lastModifiedBy>Данилов</cp:lastModifiedBy>
  <cp:revision>3</cp:revision>
  <dcterms:created xsi:type="dcterms:W3CDTF">2011-02-27T12:06:55Z</dcterms:created>
  <dcterms:modified xsi:type="dcterms:W3CDTF">2011-02-28T06:32:05Z</dcterms:modified>
</cp:coreProperties>
</file>