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4630400" cy="8229600"/>
  <p:notesSz cx="8229600" cy="14630400"/>
  <p:embeddedFontLst>
    <p:embeddedFont>
      <p:font typeface="Instrument Sans Medium" panose="020B0604020202020204" charset="0"/>
      <p:regular r:id="rId9"/>
    </p:embeddedFont>
    <p:embeddedFont>
      <p:font typeface="Instrument Sans Semi Bold" panose="020B0604020202020204" charset="0"/>
      <p:regular r:id="rId10"/>
    </p:embeddedFont>
  </p:embeddedFontLst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80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3E293-4F3B-0754-5762-474D2767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64F37-F7C9-2AD8-A805-538F9EE5D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CBDBF-EFDB-DBCC-384A-D2B32AF31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8D81-9669-8E80-640D-53B40C4BA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5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0968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Обработка текстов: токенизация, лемматизация, стемминг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334000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Обработка текстовых данных является важнейшим шагом в области обработки естественного языка. Она включает в себя такие ключевые методы, как токенизация, лемматизация и стемминг, которые помогают структурировать и подготовить текстовые данные для дальнейшего анализа и извлечения информации.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9355" y="615315"/>
            <a:ext cx="7578090" cy="1398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Что такое токенизация и её применение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69355" y="2600682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56045" y="2684502"/>
            <a:ext cx="12989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6996351" y="2600682"/>
            <a:ext cx="2950250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Сущность токенизации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96351" y="3434001"/>
            <a:ext cx="2950250" cy="1789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Токенизация - это процесс разделения текста на отдельные значимые единицы, называемые токенами.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0319" y="2600682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8434" y="2684502"/>
            <a:ext cx="186928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10897314" y="2600682"/>
            <a:ext cx="2950250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Применение токенизации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97314" y="3434001"/>
            <a:ext cx="2950250" cy="250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Токенизация является базовым шагом для многих задач обработки текста, таких как извлечение ключевых фраз, анализ тональности и машинный перевод.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69355" y="6414611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23779" y="6498431"/>
            <a:ext cx="194310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6996351" y="6414611"/>
            <a:ext cx="2914293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Методы токенизации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96351" y="6898362"/>
            <a:ext cx="6851094" cy="7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Существуют различные методы токенизации, в зависимости от языка и особенностей текста.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118C81D-9F36-EF38-F013-6F0FD1F5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015" y="7496073"/>
            <a:ext cx="1962424" cy="733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9365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Принципы лемматизации текстов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4555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Сущность лемматизации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Лемматизация - это процесс определения основной (лемматической) формы слова, независимо от его грамматических форм.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Цель лемматизации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Лемматизация помогает уменьшить размерность текстовых данных, сводя слова к их основам и облегчая последующий анализ.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36411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Алгоритмы лемматизации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Существует множество алгоритмов лемматизации, каждый из которых имеет свои особенности и требования.</a:t>
            </a:r>
            <a:endParaRPr lang="en-US" sz="17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0E1BFC-1235-AF2A-A355-9D548C6C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976" y="7496073"/>
            <a:ext cx="1962424" cy="733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303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442" y="2964894"/>
            <a:ext cx="12293203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Алгоритмы стемминга, их достоинства и недостатки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80442" y="5781080"/>
            <a:ext cx="13269516" cy="22860"/>
          </a:xfrm>
          <a:prstGeom prst="roundRect">
            <a:avLst>
              <a:gd name="adj" fmla="val 357214"/>
            </a:avLst>
          </a:prstGeom>
          <a:solidFill>
            <a:srgbClr val="C8C9CF"/>
          </a:solidFill>
          <a:ln/>
        </p:spPr>
      </p:sp>
      <p:sp>
        <p:nvSpPr>
          <p:cNvPr id="5" name="Shape 2"/>
          <p:cNvSpPr/>
          <p:nvPr/>
        </p:nvSpPr>
        <p:spPr>
          <a:xfrm>
            <a:off x="3937754" y="5100638"/>
            <a:ext cx="22860" cy="680442"/>
          </a:xfrm>
          <a:prstGeom prst="roundRect">
            <a:avLst>
              <a:gd name="adj" fmla="val 357214"/>
            </a:avLst>
          </a:prstGeom>
          <a:solidFill>
            <a:srgbClr val="C8C9CF"/>
          </a:solidFill>
          <a:ln/>
        </p:spPr>
      </p:sp>
      <p:sp>
        <p:nvSpPr>
          <p:cNvPr id="6" name="Shape 3"/>
          <p:cNvSpPr/>
          <p:nvPr/>
        </p:nvSpPr>
        <p:spPr>
          <a:xfrm>
            <a:off x="3730466" y="5562362"/>
            <a:ext cx="437436" cy="437436"/>
          </a:xfrm>
          <a:prstGeom prst="roundRect">
            <a:avLst>
              <a:gd name="adj" fmla="val 1866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92748" y="5635228"/>
            <a:ext cx="112871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707005" y="3863935"/>
            <a:ext cx="2484477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Сущность стемминга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74752" y="4284226"/>
            <a:ext cx="614898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Стемминг - это процесс сведения слова к его основе или корню, отбрасывая аффиксы.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303651" y="5781080"/>
            <a:ext cx="22860" cy="680442"/>
          </a:xfrm>
          <a:prstGeom prst="roundRect">
            <a:avLst>
              <a:gd name="adj" fmla="val 357214"/>
            </a:avLst>
          </a:prstGeom>
          <a:solidFill>
            <a:srgbClr val="C8C9CF"/>
          </a:solidFill>
          <a:ln/>
        </p:spPr>
      </p:sp>
      <p:sp>
        <p:nvSpPr>
          <p:cNvPr id="11" name="Shape 8"/>
          <p:cNvSpPr/>
          <p:nvPr/>
        </p:nvSpPr>
        <p:spPr>
          <a:xfrm>
            <a:off x="7096363" y="5562362"/>
            <a:ext cx="437436" cy="437436"/>
          </a:xfrm>
          <a:prstGeom prst="roundRect">
            <a:avLst>
              <a:gd name="adj" fmla="val 1866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233761" y="5635228"/>
            <a:ext cx="162520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5993368" y="6655951"/>
            <a:ext cx="2643545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Алгоритмы стемминга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4240649" y="7076242"/>
            <a:ext cx="614898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Существуют различные алгоритмы стемминга, такие как Портера, Лоренца и Lovins.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669667" y="5100638"/>
            <a:ext cx="22860" cy="680442"/>
          </a:xfrm>
          <a:prstGeom prst="roundRect">
            <a:avLst>
              <a:gd name="adj" fmla="val 357214"/>
            </a:avLst>
          </a:prstGeom>
          <a:solidFill>
            <a:srgbClr val="C8C9CF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62379" y="5562362"/>
            <a:ext cx="437436" cy="437436"/>
          </a:xfrm>
          <a:prstGeom prst="roundRect">
            <a:avLst>
              <a:gd name="adj" fmla="val 1866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596682" y="5635228"/>
            <a:ext cx="168831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9138047" y="3863935"/>
            <a:ext cx="3086100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Достоинства и недостатки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606665" y="4284226"/>
            <a:ext cx="614898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Алгоритмы стемминга позволяют сокращать размер текстовых данных, но могут приводить к ошибкам.</a:t>
            </a:r>
            <a:endParaRPr lang="en-US" sz="15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7AD0C4C-5E4B-29C1-1CBA-ADE0B984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062" y="7387233"/>
            <a:ext cx="1962424" cy="733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2105" y="513517"/>
            <a:ext cx="7839789" cy="1746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Практические примеры применения методов обработки текстов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5" y="2539603"/>
            <a:ext cx="465773" cy="4657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105" y="3191589"/>
            <a:ext cx="2328982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Поисковые системы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52105" y="3594378"/>
            <a:ext cx="7839789" cy="298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Токенизация и стемминг улучшают точность поиска по ключевым словам.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05" y="4451390"/>
            <a:ext cx="465773" cy="46577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52105" y="5103376"/>
            <a:ext cx="2328982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Анализ тональности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52105" y="5506164"/>
            <a:ext cx="7839789" cy="298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Лемматизация помогает точнее определять оттенки смысла в текстах.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05" y="6363176"/>
            <a:ext cx="465773" cy="4657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2105" y="7015163"/>
            <a:ext cx="2328982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Машинный перевод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52105" y="7417951"/>
            <a:ext cx="7839789" cy="298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Обработка текста повышает качество переводов между разными языками.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CD42-608B-2E99-0CC1-92142F2EB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870B597-9398-977F-1487-E3858CCD41AB}"/>
              </a:ext>
            </a:extLst>
          </p:cNvPr>
          <p:cNvSpPr/>
          <p:nvPr/>
        </p:nvSpPr>
        <p:spPr>
          <a:xfrm>
            <a:off x="652105" y="513517"/>
            <a:ext cx="13727086" cy="1746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ru-RU" sz="3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Пример использования метода </a:t>
            </a:r>
            <a:r>
              <a:rPr lang="en-US" sz="3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TF-IDF </a:t>
            </a:r>
            <a:r>
              <a:rPr lang="ru-RU" sz="3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для оценки важности слова в тексте</a:t>
            </a:r>
            <a:endParaRPr lang="en-US" sz="36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F69377-1588-2018-A43F-055C9F60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65" y="2774586"/>
            <a:ext cx="9724914" cy="2824880"/>
          </a:xfrm>
          <a:prstGeom prst="rect">
            <a:avLst/>
          </a:prstGeom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AA833B5-64C3-6197-F9AB-0C021DE30B66}"/>
              </a:ext>
            </a:extLst>
          </p:cNvPr>
          <p:cNvSpPr/>
          <p:nvPr/>
        </p:nvSpPr>
        <p:spPr>
          <a:xfrm>
            <a:off x="6659327" y="5935768"/>
            <a:ext cx="1655341" cy="7636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1DFEF2-F0D5-6729-EAF6-E133A286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6" y="5745992"/>
            <a:ext cx="6025162" cy="157184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8D2425B-EB27-84FF-8270-F4C7EDBA4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534" y="5726939"/>
            <a:ext cx="6062528" cy="16099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8D1753A-9807-8D8F-58C0-7C5C133A1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64" y="1745742"/>
            <a:ext cx="3801924" cy="102884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686913D-C1A9-7EC0-F944-81AD00209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4131" y="7712242"/>
            <a:ext cx="38962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286</Words>
  <Application>Microsoft Office PowerPoint</Application>
  <PresentationFormat>Произвольный</PresentationFormat>
  <Paragraphs>43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Instrument Sans Medium</vt:lpstr>
      <vt:lpstr>Arial</vt:lpstr>
      <vt:lpstr>Instrument Sans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Тимофей Литвинюк</cp:lastModifiedBy>
  <cp:revision>4</cp:revision>
  <dcterms:created xsi:type="dcterms:W3CDTF">2024-11-26T12:10:23Z</dcterms:created>
  <dcterms:modified xsi:type="dcterms:W3CDTF">2024-12-13T06:11:08Z</dcterms:modified>
</cp:coreProperties>
</file>