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Архипов Александр Сергеевич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4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8905" y="1"/>
            <a:ext cx="10018713" cy="977462"/>
          </a:xfrm>
        </p:spPr>
        <p:txBody>
          <a:bodyPr/>
          <a:lstStyle/>
          <a:p>
            <a:r>
              <a:rPr lang="ru-RU" dirty="0" smtClean="0"/>
              <a:t>План курса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67" y="2290738"/>
            <a:ext cx="3085714" cy="276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881" y="2003119"/>
            <a:ext cx="3047619" cy="304761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2241053"/>
            <a:ext cx="4762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курса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94" y="2249213"/>
            <a:ext cx="4109545" cy="410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Текстовый редактор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IDE </a:t>
            </a:r>
            <a:r>
              <a:rPr lang="en-US" dirty="0" err="1" smtClean="0"/>
              <a:t>PhpStorm</a:t>
            </a:r>
            <a:endParaRPr lang="en-US" dirty="0" smtClean="0"/>
          </a:p>
          <a:p>
            <a:r>
              <a:rPr lang="en-US" dirty="0" err="1" smtClean="0"/>
              <a:t>SublimeText</a:t>
            </a:r>
            <a:endParaRPr lang="en-US" dirty="0" smtClean="0"/>
          </a:p>
          <a:p>
            <a:r>
              <a:rPr lang="en-US" dirty="0" smtClean="0"/>
              <a:t>Brackets</a:t>
            </a:r>
          </a:p>
          <a:p>
            <a:r>
              <a:rPr lang="en-US" dirty="0" smtClean="0"/>
              <a:t>Notepad++</a:t>
            </a:r>
          </a:p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Просмотр результатов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Любой браузер (</a:t>
            </a:r>
            <a:r>
              <a:rPr lang="en-US" dirty="0" smtClean="0"/>
              <a:t>Chrome, Opera, </a:t>
            </a:r>
            <a:r>
              <a:rPr lang="en-US" dirty="0" err="1" smtClean="0"/>
              <a:t>Mozila</a:t>
            </a:r>
            <a:r>
              <a:rPr lang="en-US" dirty="0" smtClean="0"/>
              <a:t> </a:t>
            </a:r>
            <a:r>
              <a:rPr lang="ru-RU" dirty="0" smtClean="0"/>
              <a:t>и т.д.)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0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3" y="2299587"/>
            <a:ext cx="10018709" cy="1468800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latin typeface="Impact" panose="020B0806030902050204" pitchFamily="34" charset="0"/>
              </a:rPr>
              <a:t>Приступим !!!</a:t>
            </a:r>
            <a:endParaRPr lang="ru-RU" sz="4800" dirty="0">
              <a:latin typeface="Impact" panose="020B080603090205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2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78</TotalTime>
  <Words>35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Impact</vt:lpstr>
      <vt:lpstr>Параллакс</vt:lpstr>
      <vt:lpstr>Web-технологии</vt:lpstr>
      <vt:lpstr>План курса</vt:lpstr>
      <vt:lpstr>План курса</vt:lpstr>
      <vt:lpstr>Среда разработки</vt:lpstr>
      <vt:lpstr>Приступим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Web-технологии</dc:title>
  <dc:creator>Sony-Q</dc:creator>
  <cp:lastModifiedBy>Sony-Q</cp:lastModifiedBy>
  <cp:revision>4</cp:revision>
  <dcterms:created xsi:type="dcterms:W3CDTF">2020-03-06T15:35:46Z</dcterms:created>
  <dcterms:modified xsi:type="dcterms:W3CDTF">2020-03-06T16:53:49Z</dcterms:modified>
</cp:coreProperties>
</file>