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a1449a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0a1449a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357b9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357b9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f357b98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f357b98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0a1449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0a1449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0a1449a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0a1449a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0a1449a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0a1449a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a1449a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0a1449a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a1449a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a1449a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a1449a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a1449a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0a1449a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0a1449a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0a1449a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0a1449a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DbWlSPGup9mlT3PHgdxl5zoYciXEAWQK/view?usp=sharing" TargetMode="External"/><Relationship Id="rId4" Type="http://schemas.openxmlformats.org/officeDocument/2006/relationships/hyperlink" Target="https://drive.google.com/file/d/1TsRC-eNnLpJGpc_qHR0y5PZFkCORCG0W/view?usp=sharing" TargetMode="External"/><Relationship Id="rId5" Type="http://schemas.openxmlformats.org/officeDocument/2006/relationships/hyperlink" Target="https://drive.google.com/file/d/1TsRC-eNnLpJGpc_qHR0y5PZFkCORCG0W/view?usp=sharing" TargetMode="External"/><Relationship Id="rId6" Type="http://schemas.openxmlformats.org/officeDocument/2006/relationships/hyperlink" Target="https://docs.google.com/spreadsheets/d/1r21z_Zy2JyDoz6Ji9C6OQ7mUni_oWBiGu9VtMLd8CkA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4epal13033sms.blogspot.com" TargetMode="External"/><Relationship Id="rId4" Type="http://schemas.openxmlformats.org/officeDocument/2006/relationships/hyperlink" Target="https://github.com/4epal/4epal13033sms" TargetMode="External"/><Relationship Id="rId5" Type="http://schemas.openxmlformats.org/officeDocument/2006/relationships/hyperlink" Target="https://docs.google.com/presentation/d/13UM2br84n_uwuVuO6dL3G9Ej8s4V83Rs_E9T6PvtY9M/edit#slide=id.gbf357b9819_0_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744575"/>
            <a:ext cx="4753200" cy="11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Εφαρμογή για sms μετακίνησης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903475"/>
            <a:ext cx="461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4o ΕΠΑΛ ΠΑΤΡΑΣ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670" y="1135495"/>
            <a:ext cx="2950450" cy="248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l"/>
              <a:t>Εντολές του MIT APP INVENTOR που χρειαστήκαμε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Οταν επιλέξουμε από την λίστα, τότε μας αναγγέλει την επιλογή μας και στέλνει το sms.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1023"/>
            <a:ext cx="9143999" cy="206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Βοηθητικό υλικό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Το σχέδιο της εφαρμογής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3"/>
              </a:rPr>
              <a:t>https://drive.google.com/file/d/1DbWlSPGup9mlT3PHgdxl5zoYciXEAWQK/view?usp=sharing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Η εφαρμογή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 </a:t>
            </a:r>
            <a:r>
              <a:rPr lang="el" u="sng">
                <a:solidFill>
                  <a:schemeClr val="hlink"/>
                </a:solidFill>
                <a:hlinkClick r:id="rId4"/>
              </a:rPr>
              <a:t>h</a:t>
            </a:r>
            <a:r>
              <a:rPr lang="el" u="sng">
                <a:solidFill>
                  <a:schemeClr val="hlink"/>
                </a:solidFill>
                <a:hlinkClick r:id="rId5"/>
              </a:rPr>
              <a:t>ttps://drive.google.com/file/d/1TsRC-eNnLpJGpc_qHR0y5PZFkCORCG0W/view?usp=sharing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Οι τρέχοντες κωδικοί για μετακινήσεις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6"/>
              </a:rPr>
              <a:t>https://docs.google.com/spreadsheets/d/1r21z_Zy2JyDoz6Ji9C6OQ7mUni_oWBiGu9VtMLd8CkA/edit?usp=sharing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Περισσότερο υλικό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Ιστολόγιο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3"/>
              </a:rPr>
              <a:t>https://4epal13033sms.blogspot.com</a:t>
            </a:r>
            <a:r>
              <a:rPr lang="el"/>
              <a:t>\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GitHub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4"/>
              </a:rPr>
              <a:t>https://github.com/4epal/4epal13033sms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l"/>
              <a:t>Παρουσίαση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5"/>
              </a:rPr>
              <a:t>https://docs.google.com/presentation/d/13UM2br84n_uwuVuO6dL3G9Ej8s4V83Rs_E9T6PvtY9M/edit#slide=id.gbf357b9819_0_8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Συντελεστές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58726" y="1191350"/>
            <a:ext cx="71955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Καθηγητής : Τσάμπρας Λάμπρος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Μαθητές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Χριστόφορος Καραπάνος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Γκοροβέλλι Αννα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Μπουγάς Ανδρέας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Απόστολος Ζέρβας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Μπαλαλά Ελένη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Λυσσάρη Αλεξάνδρα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Στόχος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Διευκόλυνση</a:t>
            </a:r>
            <a:r>
              <a:rPr lang="el"/>
              <a:t> αποστολής μηνυμάτων sms για μετακίνηση στην καραντίνα coVid19 ειδικά σε άτομα μεγάλης ηλικίας και μικρής </a:t>
            </a:r>
            <a:r>
              <a:rPr lang="el"/>
              <a:t>εξοικείωσης με τις ηλεκτρονικές φορητές συσκευές. Χρησιμεύει ακόμα και σε άτομα ΑΜΕΑ </a:t>
            </a:r>
            <a:r>
              <a:rPr lang="el"/>
              <a:t> (π.χ. άτομα με προβλήματα όρασης) που μπορούν να μετακινούνται, ενώ δυσκολεύονται να χειριστούν κινητό.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Εργαλεία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MIT APP INVENTOR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VOICE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600" y="781050"/>
            <a:ext cx="2552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721" y="2766471"/>
            <a:ext cx="1496475" cy="14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Βίντεο</a:t>
            </a:r>
            <a:r>
              <a:rPr lang="el"/>
              <a:t> επίδειξης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Εξαρτήματα του MIT APP INVENTOR που χρειαστήκαμε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3 κουμπιά (get, list, exit)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1 πλαίσιο κειμένου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1 Web (Connectivity)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1 TextToSpeech (Media)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1 Texting (Social)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972" y="1393697"/>
            <a:ext cx="3876200" cy="32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Εντολές του MIT APP INVENTOR που χρειαστήκαμε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Οταν πατάμε το κουμπί exit κλείνει η εφαρμογή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857375"/>
            <a:ext cx="30765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l"/>
              <a:t>Εντολές του MIT APP INVENTOR που χρειαστήκαμε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Οταν πατάμε το κουμπί get φέρνει τις διαθέσιμες επιλογές από το νέφος.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7026"/>
            <a:ext cx="9144000" cy="17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l"/>
              <a:t>Εντολές του MIT APP INVENTOR που χρειαστήκαμε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Οταν έρθουν οι διαθέσιμες επιλογές από το νέφος, γεμίζει την λίστα που θα επιλέξουμε.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4501"/>
            <a:ext cx="9144001" cy="229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