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2" r:id="rId2"/>
    <p:sldId id="384" r:id="rId3"/>
    <p:sldId id="385" r:id="rId4"/>
    <p:sldId id="386" r:id="rId5"/>
    <p:sldId id="387" r:id="rId6"/>
    <p:sldId id="388" r:id="rId7"/>
    <p:sldId id="3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7E8EC1-CB92-8D4D-A6CC-418E4663267D}">
          <p14:sldIdLst>
            <p14:sldId id="342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D194"/>
    <a:srgbClr val="EF36A6"/>
    <a:srgbClr val="0DE9F0"/>
    <a:srgbClr val="FA9B51"/>
    <a:srgbClr val="252C85"/>
    <a:srgbClr val="3446A8"/>
    <a:srgbClr val="2C3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7"/>
    <p:restoredTop sz="97543"/>
  </p:normalViewPr>
  <p:slideViewPr>
    <p:cSldViewPr snapToGrid="0" snapToObjects="1">
      <p:cViewPr varScale="1">
        <p:scale>
          <a:sx n="208" d="100"/>
          <a:sy n="208" d="100"/>
        </p:scale>
        <p:origin x="2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354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B0F9-B54E-064A-A3F6-D730235EBF1A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B02D9-BF72-5F45-A84F-2DA922A9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02D9-BF72-5F45-A84F-2DA922A99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AE0-4956-F14C-B37B-4E4A0014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367A9-5F6F-4F4A-8E6E-C3672DEF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4C90-ACEC-654E-8217-95AC704C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34C5-CC4F-7D4C-B056-E9E9F184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52CE-AECC-1143-ACDA-DF82C3D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265F-F812-774F-B3B6-2903C09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C923-A514-E145-9C73-FF0EAA50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A334-FC50-1347-81C1-FE6E2FE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1803-7E76-C240-96B4-7564C5C5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CDC3-84CF-594D-B6B5-E18434AB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1FFBA-B8B6-A746-A255-53ADD6266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F9AC-0E2B-5F4B-B7C2-F671BD8F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2405-A308-514D-AA62-1397A074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9020-0D95-464B-A867-53E3F85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E4F4-1706-B44A-B945-C638E0AA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Walkin">
  <p:cSld name="1_Walkin">
    <p:bg>
      <p:bgPr>
        <a:gradFill>
          <a:gsLst>
            <a:gs pos="0">
              <a:srgbClr val="353EB7"/>
            </a:gs>
            <a:gs pos="9000">
              <a:srgbClr val="353EB7"/>
            </a:gs>
            <a:gs pos="100000">
              <a:srgbClr val="1C2060"/>
            </a:gs>
          </a:gsLst>
          <a:lin ang="81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74" y="117354"/>
            <a:ext cx="1157898" cy="347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796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Walkin" preserve="1">
  <p:cSld name="2_Walkin">
    <p:bg>
      <p:bgPr>
        <a:gradFill>
          <a:gsLst>
            <a:gs pos="0">
              <a:srgbClr val="353EB7"/>
            </a:gs>
            <a:gs pos="9000">
              <a:srgbClr val="353EB7"/>
            </a:gs>
            <a:gs pos="100000">
              <a:srgbClr val="1C2060"/>
            </a:gs>
          </a:gsLst>
          <a:lin ang="81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3">
            <a:extLst>
              <a:ext uri="{FF2B5EF4-FFF2-40B4-BE49-F238E27FC236}">
                <a16:creationId xmlns:a16="http://schemas.microsoft.com/office/drawing/2014/main" id="{C6823138-7AAB-364F-8B06-4F112EAF1D9B}"/>
              </a:ext>
            </a:extLst>
          </p:cNvPr>
          <p:cNvSpPr/>
          <p:nvPr userDrawn="1"/>
        </p:nvSpPr>
        <p:spPr>
          <a:xfrm>
            <a:off x="7805853" y="0"/>
            <a:ext cx="4386147" cy="6858000"/>
          </a:xfrm>
          <a:custGeom>
            <a:avLst/>
            <a:gdLst/>
            <a:ahLst/>
            <a:cxnLst/>
            <a:rect l="l" t="t" r="r" b="b"/>
            <a:pathLst>
              <a:path w="5084956" h="7939668" extrusionOk="0">
                <a:moveTo>
                  <a:pt x="0" y="0"/>
                </a:moveTo>
                <a:lnTo>
                  <a:pt x="5084956" y="0"/>
                </a:lnTo>
                <a:lnTo>
                  <a:pt x="5084956" y="7939668"/>
                </a:lnTo>
                <a:lnTo>
                  <a:pt x="1382751" y="79396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D9F3"/>
              </a:gs>
              <a:gs pos="100000">
                <a:srgbClr val="202BE0"/>
              </a:gs>
            </a:gsLst>
            <a:lin ang="5400000" scaled="0"/>
          </a:gra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algn="ctr"/>
            <a:endParaRPr sz="11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74" y="117354"/>
            <a:ext cx="1157898" cy="3473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1A96D8-7DE9-734E-8E60-9690C1EBA655}"/>
              </a:ext>
            </a:extLst>
          </p:cNvPr>
          <p:cNvSpPr/>
          <p:nvPr userDrawn="1"/>
        </p:nvSpPr>
        <p:spPr>
          <a:xfrm>
            <a:off x="0" y="535260"/>
            <a:ext cx="12192000" cy="5832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56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9D60-A00F-9448-BB9F-EC92FF42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17E-5DE5-EA46-941F-625A9790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BB26-C581-5844-9035-95C3223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9C49-DA36-014F-BF12-070E01C9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3BE4-8965-E04D-9C9F-3DC12577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2226-3713-FA4F-BE03-5BAB42BC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A13-1F62-9648-B740-D5C48D5A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F4B8-9201-4A4E-8A20-5922E2A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9CE2-2D59-DC4C-A62D-A16EB9EC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F4FF-18CE-FC4E-AD32-2C9103D1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3D12-212B-4F42-8F6C-8089FBB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D0B2-F205-864B-96DC-6F9B885DE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5597D-A752-F44F-98A8-CA67FA2B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626F-D2FD-5847-823D-F3C58C1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A9F22-D1C0-8C4F-A50F-25779DF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30474-6DD8-3D4A-9916-E850E9D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77E3-4338-544F-955B-D2377FA9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AF36-5BBC-FD41-8F40-BBDB3992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C8C91-474A-B44E-B10B-12C395F8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A974-355E-4A42-AC77-6E907E6C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849AC-2B5F-4B4D-A274-DFA01E9D5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DBA20-4D3B-144D-8324-607D6797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7BC81-2B76-994A-BC4B-B33C4669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8086D-F884-A94D-A41A-EC2045E7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B523-2F02-8F43-98F7-FB8BBA5E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FB65A-7F58-2343-A1EC-0835DF2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1C6FA-F489-2044-B715-1FDFBB67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0D9C3-F45F-624D-885E-2E757D62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FC1A7-A612-C44B-9FB1-16A52660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1428F-4210-3747-B9FF-40149F0D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4932-CC42-AD41-B5DB-B09CC7F0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806E-7649-5F48-8062-378D7936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3282-C7FE-A544-A946-FD349B7B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F98F-3486-DB4A-90CA-B07D9A08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AC38-37BD-B34B-A1D7-5F1CBAFE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F1AE-3B8F-2C4A-ACF2-69B8D150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B9F9-DB62-7444-B4F5-C209A9EB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3438-BA61-0849-9517-E0DB0325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9CA28-D535-AA4D-80ED-9ECA05CD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FC291-210B-6D47-A547-1E159B7A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FA1D-982A-7D47-94F4-DB33749E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0E463-E258-4E40-B926-37C5E17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93E7-28DD-5440-B1C0-36A61A6D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F8697-8A6D-0649-BA60-0834700C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0BA0-6008-7647-8C0A-959CC49E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1557-F304-494D-A3DC-A95E428AA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8691-AE6D-F641-88F1-73299137EEB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8673-9A7F-A347-875F-1DCDD6B4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9136-EEF9-4C41-A34B-556BD2F4D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16032-1AE5-5041-9532-32E3150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13DB28-479C-6F49-918C-8FD0E0D407A5}"/>
              </a:ext>
            </a:extLst>
          </p:cNvPr>
          <p:cNvSpPr/>
          <p:nvPr/>
        </p:nvSpPr>
        <p:spPr>
          <a:xfrm>
            <a:off x="116773" y="109525"/>
            <a:ext cx="1519920" cy="317300"/>
          </a:xfrm>
          <a:prstGeom prst="rect">
            <a:avLst/>
          </a:prstGeom>
          <a:solidFill>
            <a:srgbClr val="252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BFCE31-CE27-3745-B0E3-D98D987C53F4}"/>
              </a:ext>
            </a:extLst>
          </p:cNvPr>
          <p:cNvSpPr/>
          <p:nvPr/>
        </p:nvSpPr>
        <p:spPr>
          <a:xfrm>
            <a:off x="700776" y="144618"/>
            <a:ext cx="4429974" cy="6267070"/>
          </a:xfrm>
          <a:prstGeom prst="roundRect">
            <a:avLst>
              <a:gd name="adj" fmla="val 6000"/>
            </a:avLst>
          </a:prstGeom>
          <a:noFill/>
          <a:ln w="28575">
            <a:solidFill>
              <a:srgbClr val="FA9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A517B-2290-554D-BBAD-C29F26C5E7ED}"/>
              </a:ext>
            </a:extLst>
          </p:cNvPr>
          <p:cNvSpPr/>
          <p:nvPr/>
        </p:nvSpPr>
        <p:spPr>
          <a:xfrm>
            <a:off x="978539" y="3803075"/>
            <a:ext cx="10256390" cy="2356715"/>
          </a:xfrm>
          <a:prstGeom prst="rect">
            <a:avLst/>
          </a:prstGeom>
          <a:solidFill>
            <a:schemeClr val="accent1"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E3148-F589-844E-8095-9FEF1FEAC638}"/>
              </a:ext>
            </a:extLst>
          </p:cNvPr>
          <p:cNvSpPr/>
          <p:nvPr/>
        </p:nvSpPr>
        <p:spPr>
          <a:xfrm>
            <a:off x="978544" y="591820"/>
            <a:ext cx="10213702" cy="2356715"/>
          </a:xfrm>
          <a:prstGeom prst="rect">
            <a:avLst/>
          </a:prstGeom>
          <a:solidFill>
            <a:schemeClr val="accent1"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CF3E8D3-2BB9-084C-A672-593CEF3089E4}"/>
              </a:ext>
            </a:extLst>
          </p:cNvPr>
          <p:cNvSpPr/>
          <p:nvPr/>
        </p:nvSpPr>
        <p:spPr>
          <a:xfrm>
            <a:off x="-2817309" y="74729"/>
            <a:ext cx="4882970" cy="6336958"/>
          </a:xfrm>
          <a:prstGeom prst="arc">
            <a:avLst>
              <a:gd name="adj1" fmla="val 17978084"/>
              <a:gd name="adj2" fmla="val 3584718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A9E14F-BBB5-874D-BEBC-9B722E0DFF72}"/>
              </a:ext>
            </a:extLst>
          </p:cNvPr>
          <p:cNvSpPr/>
          <p:nvPr/>
        </p:nvSpPr>
        <p:spPr>
          <a:xfrm>
            <a:off x="1120592" y="837754"/>
            <a:ext cx="745522" cy="745522"/>
          </a:xfrm>
          <a:prstGeom prst="ellipse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793BD-2F2F-0244-9062-929DA45DABAA}"/>
              </a:ext>
            </a:extLst>
          </p:cNvPr>
          <p:cNvSpPr/>
          <p:nvPr/>
        </p:nvSpPr>
        <p:spPr>
          <a:xfrm>
            <a:off x="3268609" y="763613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EthConnect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13D75-9005-7F43-B3CD-27905D6CA43B}"/>
              </a:ext>
            </a:extLst>
          </p:cNvPr>
          <p:cNvSpPr/>
          <p:nvPr/>
        </p:nvSpPr>
        <p:spPr>
          <a:xfrm>
            <a:off x="3268609" y="1377331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Stream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F3B053-6397-1648-85CE-380FACDE997D}"/>
              </a:ext>
            </a:extLst>
          </p:cNvPr>
          <p:cNvSpPr/>
          <p:nvPr/>
        </p:nvSpPr>
        <p:spPr>
          <a:xfrm>
            <a:off x="3268609" y="1991049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Document Exchange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1BC00-BB95-1A43-A8CB-2C08D729C462}"/>
              </a:ext>
            </a:extLst>
          </p:cNvPr>
          <p:cNvSpPr/>
          <p:nvPr/>
        </p:nvSpPr>
        <p:spPr>
          <a:xfrm>
            <a:off x="2649664" y="3159894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 Registry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F9802-CD18-7F46-9488-122033D5782F}"/>
              </a:ext>
            </a:extLst>
          </p:cNvPr>
          <p:cNvSpPr/>
          <p:nvPr/>
        </p:nvSpPr>
        <p:spPr>
          <a:xfrm>
            <a:off x="3268609" y="4282929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Document Exchange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1AB72-76D4-AD46-9A62-50391B21AD2C}"/>
              </a:ext>
            </a:extLst>
          </p:cNvPr>
          <p:cNvSpPr/>
          <p:nvPr/>
        </p:nvSpPr>
        <p:spPr>
          <a:xfrm>
            <a:off x="3268609" y="4896647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Stream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18E4DE-8D37-B14E-9ECB-3445BBE22C5E}"/>
              </a:ext>
            </a:extLst>
          </p:cNvPr>
          <p:cNvSpPr/>
          <p:nvPr/>
        </p:nvSpPr>
        <p:spPr>
          <a:xfrm>
            <a:off x="3268609" y="5510365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EthConnect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1F0C9-102F-2949-8043-71A87A474636}"/>
              </a:ext>
            </a:extLst>
          </p:cNvPr>
          <p:cNvCxnSpPr>
            <a:cxnSpLocks/>
            <a:stCxn id="19" idx="1"/>
            <a:endCxn id="18" idx="6"/>
          </p:cNvCxnSpPr>
          <p:nvPr/>
        </p:nvCxnSpPr>
        <p:spPr>
          <a:xfrm flipH="1">
            <a:off x="1866114" y="977797"/>
            <a:ext cx="1402495" cy="232718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7FB0B7-5D69-0C4E-A9E9-82BCF026C9C5}"/>
              </a:ext>
            </a:extLst>
          </p:cNvPr>
          <p:cNvCxnSpPr>
            <a:cxnSpLocks/>
            <a:stCxn id="20" idx="1"/>
            <a:endCxn id="18" idx="6"/>
          </p:cNvCxnSpPr>
          <p:nvPr/>
        </p:nvCxnSpPr>
        <p:spPr>
          <a:xfrm flipH="1" flipV="1">
            <a:off x="1866114" y="1210515"/>
            <a:ext cx="1402495" cy="3810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97EA1-752F-E745-B509-0C3A7DB4E83C}"/>
              </a:ext>
            </a:extLst>
          </p:cNvPr>
          <p:cNvCxnSpPr>
            <a:cxnSpLocks/>
          </p:cNvCxnSpPr>
          <p:nvPr/>
        </p:nvCxnSpPr>
        <p:spPr>
          <a:xfrm>
            <a:off x="3463154" y="2419416"/>
            <a:ext cx="0" cy="75102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ADA56A-73BC-6C4B-BE76-60942ABE6141}"/>
              </a:ext>
            </a:extLst>
          </p:cNvPr>
          <p:cNvCxnSpPr>
            <a:cxnSpLocks/>
          </p:cNvCxnSpPr>
          <p:nvPr/>
        </p:nvCxnSpPr>
        <p:spPr>
          <a:xfrm>
            <a:off x="3464892" y="3598807"/>
            <a:ext cx="0" cy="68412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769A86-38C5-A945-91F3-8E31471C77F2}"/>
              </a:ext>
            </a:extLst>
          </p:cNvPr>
          <p:cNvCxnSpPr>
            <a:cxnSpLocks/>
            <a:stCxn id="25" idx="1"/>
            <a:endCxn id="32" idx="6"/>
          </p:cNvCxnSpPr>
          <p:nvPr/>
        </p:nvCxnSpPr>
        <p:spPr>
          <a:xfrm flipH="1" flipV="1">
            <a:off x="1953641" y="5317275"/>
            <a:ext cx="1314968" cy="40727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C8F77-EBEF-2846-BBFE-481B2EE43B84}"/>
              </a:ext>
            </a:extLst>
          </p:cNvPr>
          <p:cNvCxnSpPr>
            <a:cxnSpLocks/>
            <a:stCxn id="24" idx="1"/>
            <a:endCxn id="32" idx="6"/>
          </p:cNvCxnSpPr>
          <p:nvPr/>
        </p:nvCxnSpPr>
        <p:spPr>
          <a:xfrm flipH="1">
            <a:off x="1953641" y="5110831"/>
            <a:ext cx="1314968" cy="20644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4B98728-D33B-614F-BEC4-51B49BEC286E}"/>
              </a:ext>
            </a:extLst>
          </p:cNvPr>
          <p:cNvSpPr/>
          <p:nvPr/>
        </p:nvSpPr>
        <p:spPr>
          <a:xfrm>
            <a:off x="1208119" y="4944514"/>
            <a:ext cx="745522" cy="745522"/>
          </a:xfrm>
          <a:prstGeom prst="ellipse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49637F-9561-B24A-81D2-594AB110C6F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518581" y="2205233"/>
            <a:ext cx="750028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7094E28-1A80-4D47-9AD8-C20CAC12A2A9}"/>
              </a:ext>
            </a:extLst>
          </p:cNvPr>
          <p:cNvSpPr/>
          <p:nvPr/>
        </p:nvSpPr>
        <p:spPr>
          <a:xfrm>
            <a:off x="2202059" y="1796688"/>
            <a:ext cx="303263" cy="3009689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B2B Backbone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145A5E-7BE1-5747-8330-4E84488963A1}"/>
              </a:ext>
            </a:extLst>
          </p:cNvPr>
          <p:cNvCxnSpPr>
            <a:cxnSpLocks/>
          </p:cNvCxnSpPr>
          <p:nvPr/>
        </p:nvCxnSpPr>
        <p:spPr>
          <a:xfrm flipH="1">
            <a:off x="2518581" y="4471255"/>
            <a:ext cx="750028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194C2B-839C-CF4F-89A4-F5BBE864F081}"/>
              </a:ext>
            </a:extLst>
          </p:cNvPr>
          <p:cNvSpPr txBox="1"/>
          <p:nvPr/>
        </p:nvSpPr>
        <p:spPr>
          <a:xfrm>
            <a:off x="2388015" y="207387"/>
            <a:ext cx="8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Kaleido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F7708FD-89E3-A846-87FB-5CC5D8A49738}"/>
              </a:ext>
            </a:extLst>
          </p:cNvPr>
          <p:cNvSpPr/>
          <p:nvPr/>
        </p:nvSpPr>
        <p:spPr>
          <a:xfrm>
            <a:off x="7528502" y="124748"/>
            <a:ext cx="3916716" cy="3025820"/>
          </a:xfrm>
          <a:prstGeom prst="roundRect">
            <a:avLst>
              <a:gd name="adj" fmla="val 6000"/>
            </a:avLst>
          </a:prstGeom>
          <a:noFill/>
          <a:ln w="28575">
            <a:solidFill>
              <a:srgbClr val="EF3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8F2C0-796E-6E4F-BCAA-D99E6D983DB9}"/>
              </a:ext>
            </a:extLst>
          </p:cNvPr>
          <p:cNvSpPr txBox="1"/>
          <p:nvPr/>
        </p:nvSpPr>
        <p:spPr>
          <a:xfrm>
            <a:off x="8672421" y="207387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Organization A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036D440-73E0-7341-AD59-D7AFB71921C3}"/>
              </a:ext>
            </a:extLst>
          </p:cNvPr>
          <p:cNvSpPr/>
          <p:nvPr/>
        </p:nvSpPr>
        <p:spPr>
          <a:xfrm>
            <a:off x="7528502" y="3319828"/>
            <a:ext cx="3916716" cy="3025820"/>
          </a:xfrm>
          <a:prstGeom prst="roundRect">
            <a:avLst>
              <a:gd name="adj" fmla="val 6000"/>
            </a:avLst>
          </a:prstGeom>
          <a:noFill/>
          <a:ln w="28575">
            <a:solidFill>
              <a:srgbClr val="35D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03B404-3141-2C43-BE28-8F47BE70205A}"/>
              </a:ext>
            </a:extLst>
          </p:cNvPr>
          <p:cNvSpPr txBox="1"/>
          <p:nvPr/>
        </p:nvSpPr>
        <p:spPr>
          <a:xfrm>
            <a:off x="8672421" y="3402467"/>
            <a:ext cx="15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Organization 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A44A06-7DF5-6249-B3AE-EBE2A4239CCD}"/>
              </a:ext>
            </a:extLst>
          </p:cNvPr>
          <p:cNvSpPr/>
          <p:nvPr/>
        </p:nvSpPr>
        <p:spPr>
          <a:xfrm>
            <a:off x="7958327" y="799359"/>
            <a:ext cx="625329" cy="2072457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DApp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B3AD9E-C353-9D4D-B903-25422EF4EAEB}"/>
              </a:ext>
            </a:extLst>
          </p:cNvPr>
          <p:cNvSpPr/>
          <p:nvPr/>
        </p:nvSpPr>
        <p:spPr>
          <a:xfrm>
            <a:off x="3657700" y="2571985"/>
            <a:ext cx="825838" cy="34017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IPFS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E3B3CA-8A13-C341-B671-497AB471BE2E}"/>
              </a:ext>
            </a:extLst>
          </p:cNvPr>
          <p:cNvSpPr/>
          <p:nvPr/>
        </p:nvSpPr>
        <p:spPr>
          <a:xfrm>
            <a:off x="3686685" y="3824452"/>
            <a:ext cx="825838" cy="34017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IPFS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E70597-C8D8-C84C-A9F0-2C4EA708AB76}"/>
              </a:ext>
            </a:extLst>
          </p:cNvPr>
          <p:cNvCxnSpPr>
            <a:cxnSpLocks/>
          </p:cNvCxnSpPr>
          <p:nvPr/>
        </p:nvCxnSpPr>
        <p:spPr>
          <a:xfrm>
            <a:off x="4149753" y="2915477"/>
            <a:ext cx="0" cy="8875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E4B2E8-714E-8E47-9F56-2578748BB4DE}"/>
              </a:ext>
            </a:extLst>
          </p:cNvPr>
          <p:cNvCxnSpPr>
            <a:cxnSpLocks/>
          </p:cNvCxnSpPr>
          <p:nvPr/>
        </p:nvCxnSpPr>
        <p:spPr>
          <a:xfrm flipH="1">
            <a:off x="4512538" y="4521258"/>
            <a:ext cx="345560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258670-1395-A84D-B0FF-F6B40918ECFB}"/>
              </a:ext>
            </a:extLst>
          </p:cNvPr>
          <p:cNvCxnSpPr>
            <a:cxnSpLocks/>
          </p:cNvCxnSpPr>
          <p:nvPr/>
        </p:nvCxnSpPr>
        <p:spPr>
          <a:xfrm flipH="1">
            <a:off x="4512538" y="5120811"/>
            <a:ext cx="345560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A2FD07-FB56-8C41-9ABC-0B51047F996B}"/>
              </a:ext>
            </a:extLst>
          </p:cNvPr>
          <p:cNvCxnSpPr>
            <a:cxnSpLocks/>
          </p:cNvCxnSpPr>
          <p:nvPr/>
        </p:nvCxnSpPr>
        <p:spPr>
          <a:xfrm flipH="1">
            <a:off x="4512538" y="5722002"/>
            <a:ext cx="3455607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9389A3-11B6-7342-A054-F92E75D104A6}"/>
              </a:ext>
            </a:extLst>
          </p:cNvPr>
          <p:cNvCxnSpPr>
            <a:cxnSpLocks/>
          </p:cNvCxnSpPr>
          <p:nvPr/>
        </p:nvCxnSpPr>
        <p:spPr>
          <a:xfrm flipH="1">
            <a:off x="4512538" y="2221223"/>
            <a:ext cx="345560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3053FE-7359-4146-AD08-D01D7A46949A}"/>
              </a:ext>
            </a:extLst>
          </p:cNvPr>
          <p:cNvCxnSpPr>
            <a:cxnSpLocks/>
          </p:cNvCxnSpPr>
          <p:nvPr/>
        </p:nvCxnSpPr>
        <p:spPr>
          <a:xfrm>
            <a:off x="4512538" y="1580729"/>
            <a:ext cx="3455607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92E988-7527-A749-91A7-C35CE20129AC}"/>
              </a:ext>
            </a:extLst>
          </p:cNvPr>
          <p:cNvCxnSpPr>
            <a:cxnSpLocks/>
          </p:cNvCxnSpPr>
          <p:nvPr/>
        </p:nvCxnSpPr>
        <p:spPr>
          <a:xfrm>
            <a:off x="4512538" y="977797"/>
            <a:ext cx="3455607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537868-D763-B84C-A3EF-52F6319AFC8F}"/>
              </a:ext>
            </a:extLst>
          </p:cNvPr>
          <p:cNvCxnSpPr>
            <a:cxnSpLocks/>
          </p:cNvCxnSpPr>
          <p:nvPr/>
        </p:nvCxnSpPr>
        <p:spPr>
          <a:xfrm flipH="1">
            <a:off x="4512538" y="2726577"/>
            <a:ext cx="345562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8033C7-FDB0-9441-BFD2-8B609CCA7B49}"/>
              </a:ext>
            </a:extLst>
          </p:cNvPr>
          <p:cNvCxnSpPr>
            <a:cxnSpLocks/>
          </p:cNvCxnSpPr>
          <p:nvPr/>
        </p:nvCxnSpPr>
        <p:spPr>
          <a:xfrm flipH="1">
            <a:off x="4512522" y="3993683"/>
            <a:ext cx="345562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5B9C93F9-9C57-834E-BC93-8886EAAB027F}"/>
              </a:ext>
            </a:extLst>
          </p:cNvPr>
          <p:cNvSpPr/>
          <p:nvPr/>
        </p:nvSpPr>
        <p:spPr>
          <a:xfrm>
            <a:off x="8130401" y="2289067"/>
            <a:ext cx="291014" cy="411289"/>
          </a:xfrm>
          <a:prstGeom prst="flowChartMagneticDisk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58C650-43AD-5D42-BA70-48A78D5C8AE1}"/>
              </a:ext>
            </a:extLst>
          </p:cNvPr>
          <p:cNvSpPr/>
          <p:nvPr/>
        </p:nvSpPr>
        <p:spPr>
          <a:xfrm>
            <a:off x="8586765" y="799283"/>
            <a:ext cx="480387" cy="1094924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3D31FB-FE86-E14E-9E1C-1A85C028DA0E}"/>
              </a:ext>
            </a:extLst>
          </p:cNvPr>
          <p:cNvSpPr/>
          <p:nvPr/>
        </p:nvSpPr>
        <p:spPr>
          <a:xfrm>
            <a:off x="8586765" y="1887483"/>
            <a:ext cx="480387" cy="986369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UI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ECFEFB39-FF0F-C145-BED0-08CC7B6A4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0117" y="2013910"/>
            <a:ext cx="550705" cy="550705"/>
          </a:xfrm>
          <a:prstGeom prst="rect">
            <a:avLst/>
          </a:prstGeom>
        </p:spPr>
      </p:pic>
      <p:pic>
        <p:nvPicPr>
          <p:cNvPr id="38" name="Graphic 37" descr="Gears">
            <a:extLst>
              <a:ext uri="{FF2B5EF4-FFF2-40B4-BE49-F238E27FC236}">
                <a16:creationId xmlns:a16="http://schemas.microsoft.com/office/drawing/2014/main" id="{44623DE5-A43C-B54F-86F5-B20FD75A6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4425" y="837884"/>
            <a:ext cx="482088" cy="4820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78E167-37F2-E64E-88C2-B23EF46DF38A}"/>
              </a:ext>
            </a:extLst>
          </p:cNvPr>
          <p:cNvSpPr txBox="1"/>
          <p:nvPr/>
        </p:nvSpPr>
        <p:spPr>
          <a:xfrm>
            <a:off x="9680889" y="1253542"/>
            <a:ext cx="92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process / UI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5A0BDE-B313-6E43-A06D-780720F945CF}"/>
              </a:ext>
            </a:extLst>
          </p:cNvPr>
          <p:cNvSpPr txBox="1"/>
          <p:nvPr/>
        </p:nvSpPr>
        <p:spPr>
          <a:xfrm>
            <a:off x="9806817" y="2478701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 user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106725-8FA7-6249-929E-4FC0BF4BB7BC}"/>
              </a:ext>
            </a:extLst>
          </p:cNvPr>
          <p:cNvCxnSpPr>
            <a:cxnSpLocks/>
          </p:cNvCxnSpPr>
          <p:nvPr/>
        </p:nvCxnSpPr>
        <p:spPr>
          <a:xfrm flipH="1">
            <a:off x="9076759" y="2380667"/>
            <a:ext cx="73125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2DC359-778A-544C-B352-6D409415384A}"/>
              </a:ext>
            </a:extLst>
          </p:cNvPr>
          <p:cNvCxnSpPr>
            <a:cxnSpLocks/>
          </p:cNvCxnSpPr>
          <p:nvPr/>
        </p:nvCxnSpPr>
        <p:spPr>
          <a:xfrm flipH="1">
            <a:off x="9076758" y="1346745"/>
            <a:ext cx="73125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526BBA3-C97A-6C4B-9843-8C9002383026}"/>
              </a:ext>
            </a:extLst>
          </p:cNvPr>
          <p:cNvCxnSpPr>
            <a:cxnSpLocks/>
          </p:cNvCxnSpPr>
          <p:nvPr/>
        </p:nvCxnSpPr>
        <p:spPr>
          <a:xfrm flipV="1">
            <a:off x="10136462" y="1777677"/>
            <a:ext cx="0" cy="171463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C54E510-A5B3-2D40-A064-D834554E95E0}"/>
              </a:ext>
            </a:extLst>
          </p:cNvPr>
          <p:cNvSpPr/>
          <p:nvPr/>
        </p:nvSpPr>
        <p:spPr>
          <a:xfrm>
            <a:off x="7969976" y="3903186"/>
            <a:ext cx="625329" cy="2072457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DApp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0" name="Magnetic Disk 99">
            <a:extLst>
              <a:ext uri="{FF2B5EF4-FFF2-40B4-BE49-F238E27FC236}">
                <a16:creationId xmlns:a16="http://schemas.microsoft.com/office/drawing/2014/main" id="{83501B8D-CA19-D448-889B-94FFFAB39207}"/>
              </a:ext>
            </a:extLst>
          </p:cNvPr>
          <p:cNvSpPr/>
          <p:nvPr/>
        </p:nvSpPr>
        <p:spPr>
          <a:xfrm>
            <a:off x="8142050" y="5392894"/>
            <a:ext cx="291014" cy="411289"/>
          </a:xfrm>
          <a:prstGeom prst="flowChartMagneticDisk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467414-7EA5-6F4C-B37C-2955DC98B621}"/>
              </a:ext>
            </a:extLst>
          </p:cNvPr>
          <p:cNvSpPr/>
          <p:nvPr/>
        </p:nvSpPr>
        <p:spPr>
          <a:xfrm>
            <a:off x="8598414" y="3903110"/>
            <a:ext cx="480387" cy="1094924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38D214-2FD3-2E43-978C-DFB5C3E60EF8}"/>
              </a:ext>
            </a:extLst>
          </p:cNvPr>
          <p:cNvSpPr/>
          <p:nvPr/>
        </p:nvSpPr>
        <p:spPr>
          <a:xfrm>
            <a:off x="8598414" y="4991310"/>
            <a:ext cx="480387" cy="986369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UI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3" name="Graphic 102" descr="User">
            <a:extLst>
              <a:ext uri="{FF2B5EF4-FFF2-40B4-BE49-F238E27FC236}">
                <a16:creationId xmlns:a16="http://schemas.microsoft.com/office/drawing/2014/main" id="{ED2A7BE7-A2DE-7F42-9C2A-D59B0D981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1766" y="5117737"/>
            <a:ext cx="550705" cy="550705"/>
          </a:xfrm>
          <a:prstGeom prst="rect">
            <a:avLst/>
          </a:prstGeom>
        </p:spPr>
      </p:pic>
      <p:pic>
        <p:nvPicPr>
          <p:cNvPr id="104" name="Graphic 103" descr="Gears">
            <a:extLst>
              <a:ext uri="{FF2B5EF4-FFF2-40B4-BE49-F238E27FC236}">
                <a16:creationId xmlns:a16="http://schemas.microsoft.com/office/drawing/2014/main" id="{FDCB60CC-DDE0-0A42-B21C-D34D89B64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6074" y="3941711"/>
            <a:ext cx="482088" cy="48208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1E53862-2FCC-9B4D-B9A4-17D894D9B262}"/>
              </a:ext>
            </a:extLst>
          </p:cNvPr>
          <p:cNvSpPr txBox="1"/>
          <p:nvPr/>
        </p:nvSpPr>
        <p:spPr>
          <a:xfrm>
            <a:off x="9692538" y="4357369"/>
            <a:ext cx="92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process / UI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1CF157-72C4-8C4B-A024-BA602FCAE6C1}"/>
              </a:ext>
            </a:extLst>
          </p:cNvPr>
          <p:cNvSpPr txBox="1"/>
          <p:nvPr/>
        </p:nvSpPr>
        <p:spPr>
          <a:xfrm>
            <a:off x="9818466" y="558252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 user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A9EF8D-0ACC-AE40-BC33-BDAA205A0E80}"/>
              </a:ext>
            </a:extLst>
          </p:cNvPr>
          <p:cNvCxnSpPr>
            <a:cxnSpLocks/>
          </p:cNvCxnSpPr>
          <p:nvPr/>
        </p:nvCxnSpPr>
        <p:spPr>
          <a:xfrm flipH="1">
            <a:off x="9088408" y="5484494"/>
            <a:ext cx="73125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5F63A1C-C538-0947-AD60-D7DD76FEFD3A}"/>
              </a:ext>
            </a:extLst>
          </p:cNvPr>
          <p:cNvCxnSpPr>
            <a:cxnSpLocks/>
          </p:cNvCxnSpPr>
          <p:nvPr/>
        </p:nvCxnSpPr>
        <p:spPr>
          <a:xfrm flipH="1">
            <a:off x="9088407" y="4450572"/>
            <a:ext cx="73125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90FDC06-F965-FD47-B3A7-AFE537CBEE6B}"/>
              </a:ext>
            </a:extLst>
          </p:cNvPr>
          <p:cNvCxnSpPr>
            <a:cxnSpLocks/>
          </p:cNvCxnSpPr>
          <p:nvPr/>
        </p:nvCxnSpPr>
        <p:spPr>
          <a:xfrm flipV="1">
            <a:off x="10148111" y="4881504"/>
            <a:ext cx="0" cy="171463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928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13DB28-479C-6F49-918C-8FD0E0D407A5}"/>
              </a:ext>
            </a:extLst>
          </p:cNvPr>
          <p:cNvSpPr/>
          <p:nvPr/>
        </p:nvSpPr>
        <p:spPr>
          <a:xfrm>
            <a:off x="116773" y="109525"/>
            <a:ext cx="1519920" cy="317300"/>
          </a:xfrm>
          <a:prstGeom prst="rect">
            <a:avLst/>
          </a:prstGeom>
          <a:solidFill>
            <a:srgbClr val="252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BFCE31-CE27-3745-B0E3-D98D987C53F4}"/>
              </a:ext>
            </a:extLst>
          </p:cNvPr>
          <p:cNvSpPr/>
          <p:nvPr/>
        </p:nvSpPr>
        <p:spPr>
          <a:xfrm>
            <a:off x="700776" y="144618"/>
            <a:ext cx="5428066" cy="6267070"/>
          </a:xfrm>
          <a:prstGeom prst="roundRect">
            <a:avLst>
              <a:gd name="adj" fmla="val 6000"/>
            </a:avLst>
          </a:prstGeom>
          <a:noFill/>
          <a:ln w="28575">
            <a:solidFill>
              <a:srgbClr val="FA9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A517B-2290-554D-BBAD-C29F26C5E7ED}"/>
              </a:ext>
            </a:extLst>
          </p:cNvPr>
          <p:cNvSpPr/>
          <p:nvPr/>
        </p:nvSpPr>
        <p:spPr>
          <a:xfrm>
            <a:off x="978539" y="3803075"/>
            <a:ext cx="10256390" cy="2356715"/>
          </a:xfrm>
          <a:prstGeom prst="rect">
            <a:avLst/>
          </a:prstGeom>
          <a:solidFill>
            <a:schemeClr val="accent1"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E3148-F589-844E-8095-9FEF1FEAC638}"/>
              </a:ext>
            </a:extLst>
          </p:cNvPr>
          <p:cNvSpPr/>
          <p:nvPr/>
        </p:nvSpPr>
        <p:spPr>
          <a:xfrm>
            <a:off x="978544" y="591820"/>
            <a:ext cx="10213702" cy="2356715"/>
          </a:xfrm>
          <a:prstGeom prst="rect">
            <a:avLst/>
          </a:prstGeom>
          <a:solidFill>
            <a:schemeClr val="accent1"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CF3E8D3-2BB9-084C-A672-593CEF3089E4}"/>
              </a:ext>
            </a:extLst>
          </p:cNvPr>
          <p:cNvSpPr/>
          <p:nvPr/>
        </p:nvSpPr>
        <p:spPr>
          <a:xfrm>
            <a:off x="-2817309" y="74729"/>
            <a:ext cx="4882970" cy="6336958"/>
          </a:xfrm>
          <a:prstGeom prst="arc">
            <a:avLst>
              <a:gd name="adj1" fmla="val 17978084"/>
              <a:gd name="adj2" fmla="val 3584718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A9E14F-BBB5-874D-BEBC-9B722E0DFF72}"/>
              </a:ext>
            </a:extLst>
          </p:cNvPr>
          <p:cNvSpPr/>
          <p:nvPr/>
        </p:nvSpPr>
        <p:spPr>
          <a:xfrm>
            <a:off x="1120592" y="837754"/>
            <a:ext cx="745522" cy="745522"/>
          </a:xfrm>
          <a:prstGeom prst="ellipse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793BD-2F2F-0244-9062-929DA45DABAA}"/>
              </a:ext>
            </a:extLst>
          </p:cNvPr>
          <p:cNvSpPr/>
          <p:nvPr/>
        </p:nvSpPr>
        <p:spPr>
          <a:xfrm>
            <a:off x="3268609" y="763613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EthConnect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13D75-9005-7F43-B3CD-27905D6CA43B}"/>
              </a:ext>
            </a:extLst>
          </p:cNvPr>
          <p:cNvSpPr/>
          <p:nvPr/>
        </p:nvSpPr>
        <p:spPr>
          <a:xfrm>
            <a:off x="3268609" y="1377331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Stream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F3B053-6397-1648-85CE-380FACDE997D}"/>
              </a:ext>
            </a:extLst>
          </p:cNvPr>
          <p:cNvSpPr/>
          <p:nvPr/>
        </p:nvSpPr>
        <p:spPr>
          <a:xfrm>
            <a:off x="3268609" y="1991049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Document Exchange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1BC00-BB95-1A43-A8CB-2C08D729C462}"/>
              </a:ext>
            </a:extLst>
          </p:cNvPr>
          <p:cNvSpPr/>
          <p:nvPr/>
        </p:nvSpPr>
        <p:spPr>
          <a:xfrm>
            <a:off x="2649664" y="3159894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 Registry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F9802-CD18-7F46-9488-122033D5782F}"/>
              </a:ext>
            </a:extLst>
          </p:cNvPr>
          <p:cNvSpPr/>
          <p:nvPr/>
        </p:nvSpPr>
        <p:spPr>
          <a:xfrm>
            <a:off x="3268609" y="4282929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Document Exchange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1AB72-76D4-AD46-9A62-50391B21AD2C}"/>
              </a:ext>
            </a:extLst>
          </p:cNvPr>
          <p:cNvSpPr/>
          <p:nvPr/>
        </p:nvSpPr>
        <p:spPr>
          <a:xfrm>
            <a:off x="3268609" y="4896647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Stream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18E4DE-8D37-B14E-9ECB-3445BBE22C5E}"/>
              </a:ext>
            </a:extLst>
          </p:cNvPr>
          <p:cNvSpPr/>
          <p:nvPr/>
        </p:nvSpPr>
        <p:spPr>
          <a:xfrm>
            <a:off x="3268609" y="5510365"/>
            <a:ext cx="1243914" cy="42836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EthConnect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1F0C9-102F-2949-8043-71A87A474636}"/>
              </a:ext>
            </a:extLst>
          </p:cNvPr>
          <p:cNvCxnSpPr>
            <a:cxnSpLocks/>
            <a:stCxn id="19" idx="1"/>
            <a:endCxn id="18" idx="6"/>
          </p:cNvCxnSpPr>
          <p:nvPr/>
        </p:nvCxnSpPr>
        <p:spPr>
          <a:xfrm flipH="1">
            <a:off x="1866114" y="977797"/>
            <a:ext cx="1402495" cy="232718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7FB0B7-5D69-0C4E-A9E9-82BCF026C9C5}"/>
              </a:ext>
            </a:extLst>
          </p:cNvPr>
          <p:cNvCxnSpPr>
            <a:cxnSpLocks/>
            <a:stCxn id="20" idx="1"/>
            <a:endCxn id="18" idx="6"/>
          </p:cNvCxnSpPr>
          <p:nvPr/>
        </p:nvCxnSpPr>
        <p:spPr>
          <a:xfrm flipH="1" flipV="1">
            <a:off x="1866114" y="1210515"/>
            <a:ext cx="1402495" cy="3810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97EA1-752F-E745-B509-0C3A7DB4E83C}"/>
              </a:ext>
            </a:extLst>
          </p:cNvPr>
          <p:cNvCxnSpPr>
            <a:cxnSpLocks/>
          </p:cNvCxnSpPr>
          <p:nvPr/>
        </p:nvCxnSpPr>
        <p:spPr>
          <a:xfrm>
            <a:off x="3463154" y="2419416"/>
            <a:ext cx="0" cy="75102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ADA56A-73BC-6C4B-BE76-60942ABE6141}"/>
              </a:ext>
            </a:extLst>
          </p:cNvPr>
          <p:cNvCxnSpPr>
            <a:cxnSpLocks/>
          </p:cNvCxnSpPr>
          <p:nvPr/>
        </p:nvCxnSpPr>
        <p:spPr>
          <a:xfrm>
            <a:off x="3464892" y="3598807"/>
            <a:ext cx="0" cy="68412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769A86-38C5-A945-91F3-8E31471C77F2}"/>
              </a:ext>
            </a:extLst>
          </p:cNvPr>
          <p:cNvCxnSpPr>
            <a:cxnSpLocks/>
            <a:stCxn id="25" idx="1"/>
            <a:endCxn id="32" idx="6"/>
          </p:cNvCxnSpPr>
          <p:nvPr/>
        </p:nvCxnSpPr>
        <p:spPr>
          <a:xfrm flipH="1" flipV="1">
            <a:off x="1953641" y="5317275"/>
            <a:ext cx="1314968" cy="40727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C8F77-EBEF-2846-BBFE-481B2EE43B84}"/>
              </a:ext>
            </a:extLst>
          </p:cNvPr>
          <p:cNvCxnSpPr>
            <a:cxnSpLocks/>
            <a:stCxn id="24" idx="1"/>
            <a:endCxn id="32" idx="6"/>
          </p:cNvCxnSpPr>
          <p:nvPr/>
        </p:nvCxnSpPr>
        <p:spPr>
          <a:xfrm flipH="1">
            <a:off x="1953641" y="5110831"/>
            <a:ext cx="1314968" cy="20644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4B98728-D33B-614F-BEC4-51B49BEC286E}"/>
              </a:ext>
            </a:extLst>
          </p:cNvPr>
          <p:cNvSpPr/>
          <p:nvPr/>
        </p:nvSpPr>
        <p:spPr>
          <a:xfrm>
            <a:off x="1208119" y="4944514"/>
            <a:ext cx="745522" cy="745522"/>
          </a:xfrm>
          <a:prstGeom prst="ellipse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49637F-9561-B24A-81D2-594AB110C6F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518581" y="2205233"/>
            <a:ext cx="750028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7094E28-1A80-4D47-9AD8-C20CAC12A2A9}"/>
              </a:ext>
            </a:extLst>
          </p:cNvPr>
          <p:cNvSpPr/>
          <p:nvPr/>
        </p:nvSpPr>
        <p:spPr>
          <a:xfrm>
            <a:off x="2202059" y="1796688"/>
            <a:ext cx="303263" cy="3009689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B2B Backbone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145A5E-7BE1-5747-8330-4E84488963A1}"/>
              </a:ext>
            </a:extLst>
          </p:cNvPr>
          <p:cNvCxnSpPr>
            <a:cxnSpLocks/>
          </p:cNvCxnSpPr>
          <p:nvPr/>
        </p:nvCxnSpPr>
        <p:spPr>
          <a:xfrm flipH="1">
            <a:off x="2518581" y="4471255"/>
            <a:ext cx="750028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194C2B-839C-CF4F-89A4-F5BBE864F081}"/>
              </a:ext>
            </a:extLst>
          </p:cNvPr>
          <p:cNvSpPr txBox="1"/>
          <p:nvPr/>
        </p:nvSpPr>
        <p:spPr>
          <a:xfrm>
            <a:off x="2830348" y="207387"/>
            <a:ext cx="8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Kaleido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F7708FD-89E3-A846-87FB-5CC5D8A49738}"/>
              </a:ext>
            </a:extLst>
          </p:cNvPr>
          <p:cNvSpPr/>
          <p:nvPr/>
        </p:nvSpPr>
        <p:spPr>
          <a:xfrm>
            <a:off x="7528502" y="124748"/>
            <a:ext cx="3916716" cy="3025820"/>
          </a:xfrm>
          <a:prstGeom prst="roundRect">
            <a:avLst>
              <a:gd name="adj" fmla="val 6000"/>
            </a:avLst>
          </a:prstGeom>
          <a:noFill/>
          <a:ln w="28575">
            <a:solidFill>
              <a:srgbClr val="EF3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8F2C0-796E-6E4F-BCAA-D99E6D983DB9}"/>
              </a:ext>
            </a:extLst>
          </p:cNvPr>
          <p:cNvSpPr txBox="1"/>
          <p:nvPr/>
        </p:nvSpPr>
        <p:spPr>
          <a:xfrm>
            <a:off x="8672421" y="207387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Organization 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E4B2E8-714E-8E47-9F56-2578748BB4DE}"/>
              </a:ext>
            </a:extLst>
          </p:cNvPr>
          <p:cNvCxnSpPr>
            <a:cxnSpLocks/>
          </p:cNvCxnSpPr>
          <p:nvPr/>
        </p:nvCxnSpPr>
        <p:spPr>
          <a:xfrm flipH="1">
            <a:off x="4512523" y="4521258"/>
            <a:ext cx="21749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258670-1395-A84D-B0FF-F6B40918ECFB}"/>
              </a:ext>
            </a:extLst>
          </p:cNvPr>
          <p:cNvCxnSpPr>
            <a:cxnSpLocks/>
          </p:cNvCxnSpPr>
          <p:nvPr/>
        </p:nvCxnSpPr>
        <p:spPr>
          <a:xfrm flipH="1">
            <a:off x="4512523" y="5120811"/>
            <a:ext cx="21749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A2FD07-FB56-8C41-9ABC-0B51047F996B}"/>
              </a:ext>
            </a:extLst>
          </p:cNvPr>
          <p:cNvCxnSpPr>
            <a:cxnSpLocks/>
          </p:cNvCxnSpPr>
          <p:nvPr/>
        </p:nvCxnSpPr>
        <p:spPr>
          <a:xfrm flipH="1">
            <a:off x="4512523" y="5722002"/>
            <a:ext cx="21749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9389A3-11B6-7342-A054-F92E75D104A6}"/>
              </a:ext>
            </a:extLst>
          </p:cNvPr>
          <p:cNvCxnSpPr>
            <a:cxnSpLocks/>
          </p:cNvCxnSpPr>
          <p:nvPr/>
        </p:nvCxnSpPr>
        <p:spPr>
          <a:xfrm flipH="1">
            <a:off x="4512523" y="2221223"/>
            <a:ext cx="21749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3053FE-7359-4146-AD08-D01D7A46949A}"/>
              </a:ext>
            </a:extLst>
          </p:cNvPr>
          <p:cNvCxnSpPr>
            <a:cxnSpLocks/>
          </p:cNvCxnSpPr>
          <p:nvPr/>
        </p:nvCxnSpPr>
        <p:spPr>
          <a:xfrm flipH="1">
            <a:off x="4512523" y="1580729"/>
            <a:ext cx="21749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92E988-7527-A749-91A7-C35CE20129AC}"/>
              </a:ext>
            </a:extLst>
          </p:cNvPr>
          <p:cNvCxnSpPr>
            <a:cxnSpLocks/>
          </p:cNvCxnSpPr>
          <p:nvPr/>
        </p:nvCxnSpPr>
        <p:spPr>
          <a:xfrm flipH="1">
            <a:off x="4512523" y="977797"/>
            <a:ext cx="217499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036D440-73E0-7341-AD59-D7AFB71921C3}"/>
              </a:ext>
            </a:extLst>
          </p:cNvPr>
          <p:cNvSpPr/>
          <p:nvPr/>
        </p:nvSpPr>
        <p:spPr>
          <a:xfrm>
            <a:off x="7528502" y="3319828"/>
            <a:ext cx="3916716" cy="3025820"/>
          </a:xfrm>
          <a:prstGeom prst="roundRect">
            <a:avLst>
              <a:gd name="adj" fmla="val 6000"/>
            </a:avLst>
          </a:prstGeom>
          <a:noFill/>
          <a:ln w="28575">
            <a:solidFill>
              <a:srgbClr val="35D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03B404-3141-2C43-BE28-8F47BE70205A}"/>
              </a:ext>
            </a:extLst>
          </p:cNvPr>
          <p:cNvSpPr txBox="1"/>
          <p:nvPr/>
        </p:nvSpPr>
        <p:spPr>
          <a:xfrm>
            <a:off x="8672421" y="3402467"/>
            <a:ext cx="15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Organization 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A44A06-7DF5-6249-B3AE-EBE2A4239CCD}"/>
              </a:ext>
            </a:extLst>
          </p:cNvPr>
          <p:cNvSpPr/>
          <p:nvPr/>
        </p:nvSpPr>
        <p:spPr>
          <a:xfrm>
            <a:off x="4726248" y="808595"/>
            <a:ext cx="691556" cy="2080533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Trail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B3AD9E-C353-9D4D-B903-25422EF4EAEB}"/>
              </a:ext>
            </a:extLst>
          </p:cNvPr>
          <p:cNvSpPr/>
          <p:nvPr/>
        </p:nvSpPr>
        <p:spPr>
          <a:xfrm>
            <a:off x="3657700" y="2571985"/>
            <a:ext cx="825838" cy="34017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IPFS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E3B3CA-8A13-C341-B671-497AB471BE2E}"/>
              </a:ext>
            </a:extLst>
          </p:cNvPr>
          <p:cNvSpPr/>
          <p:nvPr/>
        </p:nvSpPr>
        <p:spPr>
          <a:xfrm>
            <a:off x="3686685" y="3824452"/>
            <a:ext cx="825838" cy="34017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IPFS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537868-D763-B84C-A3EF-52F6319AFC8F}"/>
              </a:ext>
            </a:extLst>
          </p:cNvPr>
          <p:cNvCxnSpPr>
            <a:cxnSpLocks/>
          </p:cNvCxnSpPr>
          <p:nvPr/>
        </p:nvCxnSpPr>
        <p:spPr>
          <a:xfrm flipH="1">
            <a:off x="4512523" y="2726577"/>
            <a:ext cx="21750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E70597-C8D8-C84C-A9F0-2C4EA708AB76}"/>
              </a:ext>
            </a:extLst>
          </p:cNvPr>
          <p:cNvCxnSpPr>
            <a:cxnSpLocks/>
          </p:cNvCxnSpPr>
          <p:nvPr/>
        </p:nvCxnSpPr>
        <p:spPr>
          <a:xfrm>
            <a:off x="4148411" y="2915477"/>
            <a:ext cx="0" cy="8875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8033C7-FDB0-9441-BFD2-8B609CCA7B49}"/>
              </a:ext>
            </a:extLst>
          </p:cNvPr>
          <p:cNvCxnSpPr>
            <a:cxnSpLocks/>
          </p:cNvCxnSpPr>
          <p:nvPr/>
        </p:nvCxnSpPr>
        <p:spPr>
          <a:xfrm flipH="1">
            <a:off x="4512522" y="3993683"/>
            <a:ext cx="21750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A08F4-F65D-CE41-8D02-6F9FF24A21C7}"/>
              </a:ext>
            </a:extLst>
          </p:cNvPr>
          <p:cNvSpPr/>
          <p:nvPr/>
        </p:nvSpPr>
        <p:spPr>
          <a:xfrm>
            <a:off x="4737574" y="3855030"/>
            <a:ext cx="691556" cy="2080533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Trail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AA640FD4-6E6C-1345-AB60-51E4F52B5449}"/>
              </a:ext>
            </a:extLst>
          </p:cNvPr>
          <p:cNvSpPr/>
          <p:nvPr/>
        </p:nvSpPr>
        <p:spPr>
          <a:xfrm>
            <a:off x="4943882" y="2294016"/>
            <a:ext cx="291014" cy="411289"/>
          </a:xfrm>
          <a:prstGeom prst="flowChartMagneticDisk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4E9234-1C84-B64C-BA9D-A2DACBA0B322}"/>
              </a:ext>
            </a:extLst>
          </p:cNvPr>
          <p:cNvSpPr/>
          <p:nvPr/>
        </p:nvSpPr>
        <p:spPr>
          <a:xfrm>
            <a:off x="5417908" y="807835"/>
            <a:ext cx="480387" cy="1094924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4CD1D3-9D80-B24D-89A5-9E4AF26B4672}"/>
              </a:ext>
            </a:extLst>
          </p:cNvPr>
          <p:cNvSpPr/>
          <p:nvPr/>
        </p:nvSpPr>
        <p:spPr>
          <a:xfrm>
            <a:off x="5417908" y="1902759"/>
            <a:ext cx="480387" cy="986369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CEA646-F463-0E41-86FD-F125AE5EAA05}"/>
              </a:ext>
            </a:extLst>
          </p:cNvPr>
          <p:cNvSpPr/>
          <p:nvPr/>
        </p:nvSpPr>
        <p:spPr>
          <a:xfrm>
            <a:off x="5431718" y="3856314"/>
            <a:ext cx="480387" cy="1094924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EE5293-D386-AF45-90AB-D4C961024A24}"/>
              </a:ext>
            </a:extLst>
          </p:cNvPr>
          <p:cNvSpPr/>
          <p:nvPr/>
        </p:nvSpPr>
        <p:spPr>
          <a:xfrm>
            <a:off x="5431718" y="4951238"/>
            <a:ext cx="480387" cy="986369"/>
          </a:xfrm>
          <a:prstGeom prst="rect">
            <a:avLst/>
          </a:prstGeom>
          <a:solidFill>
            <a:srgbClr val="2C3D9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UI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AB8E2B4E-348F-6843-82AF-224EC2A3A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8445" y="2013910"/>
            <a:ext cx="550705" cy="550705"/>
          </a:xfrm>
          <a:prstGeom prst="rect">
            <a:avLst/>
          </a:prstGeom>
        </p:spPr>
      </p:pic>
      <p:pic>
        <p:nvPicPr>
          <p:cNvPr id="76" name="Graphic 75" descr="Gears">
            <a:extLst>
              <a:ext uri="{FF2B5EF4-FFF2-40B4-BE49-F238E27FC236}">
                <a16:creationId xmlns:a16="http://schemas.microsoft.com/office/drawing/2014/main" id="{7F875C2B-40B4-4D4C-A769-DB93ADE45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2569" y="812922"/>
            <a:ext cx="482088" cy="48208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19A9BC0-C224-7848-BD23-80EF9EA114C9}"/>
              </a:ext>
            </a:extLst>
          </p:cNvPr>
          <p:cNvSpPr txBox="1"/>
          <p:nvPr/>
        </p:nvSpPr>
        <p:spPr>
          <a:xfrm>
            <a:off x="8935329" y="1253542"/>
            <a:ext cx="123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process / DB / UI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1BF393-17CC-5F4F-8753-41330B5A3C1A}"/>
              </a:ext>
            </a:extLst>
          </p:cNvPr>
          <p:cNvSpPr txBox="1"/>
          <p:nvPr/>
        </p:nvSpPr>
        <p:spPr>
          <a:xfrm>
            <a:off x="9215145" y="2478701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 user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D89AEE-1C60-2641-8290-571BD3AFD5C0}"/>
              </a:ext>
            </a:extLst>
          </p:cNvPr>
          <p:cNvCxnSpPr>
            <a:cxnSpLocks/>
          </p:cNvCxnSpPr>
          <p:nvPr/>
        </p:nvCxnSpPr>
        <p:spPr>
          <a:xfrm flipH="1">
            <a:off x="5898300" y="2380667"/>
            <a:ext cx="316148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63C93B-6E67-0D40-8F20-B7CED73AF41B}"/>
              </a:ext>
            </a:extLst>
          </p:cNvPr>
          <p:cNvCxnSpPr>
            <a:cxnSpLocks/>
          </p:cNvCxnSpPr>
          <p:nvPr/>
        </p:nvCxnSpPr>
        <p:spPr>
          <a:xfrm>
            <a:off x="5898296" y="1395841"/>
            <a:ext cx="316148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0AB255B-CC40-9E4C-B57D-726FF0947A89}"/>
              </a:ext>
            </a:extLst>
          </p:cNvPr>
          <p:cNvCxnSpPr>
            <a:cxnSpLocks/>
          </p:cNvCxnSpPr>
          <p:nvPr/>
        </p:nvCxnSpPr>
        <p:spPr>
          <a:xfrm flipV="1">
            <a:off x="9544790" y="1777677"/>
            <a:ext cx="0" cy="171463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User">
            <a:extLst>
              <a:ext uri="{FF2B5EF4-FFF2-40B4-BE49-F238E27FC236}">
                <a16:creationId xmlns:a16="http://schemas.microsoft.com/office/drawing/2014/main" id="{A3E384D9-6A22-8848-A534-F8ABA3D7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9305" y="5110831"/>
            <a:ext cx="550705" cy="550705"/>
          </a:xfrm>
          <a:prstGeom prst="rect">
            <a:avLst/>
          </a:prstGeom>
        </p:spPr>
      </p:pic>
      <p:pic>
        <p:nvPicPr>
          <p:cNvPr id="96" name="Graphic 95" descr="Gears">
            <a:extLst>
              <a:ext uri="{FF2B5EF4-FFF2-40B4-BE49-F238E27FC236}">
                <a16:creationId xmlns:a16="http://schemas.microsoft.com/office/drawing/2014/main" id="{6A0C602D-FFAD-F54C-BEB7-CF610EED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7551" y="3941059"/>
            <a:ext cx="482088" cy="48208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EA069C0-68E4-F04F-AF37-994F59A7A06B}"/>
              </a:ext>
            </a:extLst>
          </p:cNvPr>
          <p:cNvSpPr txBox="1"/>
          <p:nvPr/>
        </p:nvSpPr>
        <p:spPr>
          <a:xfrm>
            <a:off x="8956189" y="4350463"/>
            <a:ext cx="123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process / DB / UI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99F236-A457-4946-91E4-1C8A14874A9E}"/>
              </a:ext>
            </a:extLst>
          </p:cNvPr>
          <p:cNvSpPr txBox="1"/>
          <p:nvPr/>
        </p:nvSpPr>
        <p:spPr>
          <a:xfrm>
            <a:off x="9236005" y="5575622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 user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B66664-0435-0C40-BED9-EE3336544264}"/>
              </a:ext>
            </a:extLst>
          </p:cNvPr>
          <p:cNvCxnSpPr>
            <a:cxnSpLocks/>
          </p:cNvCxnSpPr>
          <p:nvPr/>
        </p:nvCxnSpPr>
        <p:spPr>
          <a:xfrm flipH="1">
            <a:off x="5919160" y="5477588"/>
            <a:ext cx="316148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7B9ACB-03C6-7343-962F-75946F623148}"/>
              </a:ext>
            </a:extLst>
          </p:cNvPr>
          <p:cNvCxnSpPr>
            <a:cxnSpLocks/>
          </p:cNvCxnSpPr>
          <p:nvPr/>
        </p:nvCxnSpPr>
        <p:spPr>
          <a:xfrm flipV="1">
            <a:off x="9565650" y="4874598"/>
            <a:ext cx="0" cy="171463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B0109A-8304-5349-9B79-23F3050447D4}"/>
              </a:ext>
            </a:extLst>
          </p:cNvPr>
          <p:cNvSpPr txBox="1"/>
          <p:nvPr/>
        </p:nvSpPr>
        <p:spPr>
          <a:xfrm>
            <a:off x="4814420" y="2653657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02" name="Magnetic Disk 101">
            <a:extLst>
              <a:ext uri="{FF2B5EF4-FFF2-40B4-BE49-F238E27FC236}">
                <a16:creationId xmlns:a16="http://schemas.microsoft.com/office/drawing/2014/main" id="{540A5E80-3B13-514C-9419-AF9F980AA5AC}"/>
              </a:ext>
            </a:extLst>
          </p:cNvPr>
          <p:cNvSpPr/>
          <p:nvPr/>
        </p:nvSpPr>
        <p:spPr>
          <a:xfrm>
            <a:off x="4943882" y="5340027"/>
            <a:ext cx="291014" cy="411289"/>
          </a:xfrm>
          <a:prstGeom prst="flowChartMagneticDisk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5D354D-130A-174D-B425-77A8D1868B42}"/>
              </a:ext>
            </a:extLst>
          </p:cNvPr>
          <p:cNvSpPr txBox="1"/>
          <p:nvPr/>
        </p:nvSpPr>
        <p:spPr>
          <a:xfrm>
            <a:off x="4814420" y="569966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04" name="Magnetic Disk 103">
            <a:extLst>
              <a:ext uri="{FF2B5EF4-FFF2-40B4-BE49-F238E27FC236}">
                <a16:creationId xmlns:a16="http://schemas.microsoft.com/office/drawing/2014/main" id="{8E155816-2FF7-A149-90E5-B9D2E942AAC6}"/>
              </a:ext>
            </a:extLst>
          </p:cNvPr>
          <p:cNvSpPr/>
          <p:nvPr/>
        </p:nvSpPr>
        <p:spPr>
          <a:xfrm>
            <a:off x="9578661" y="821634"/>
            <a:ext cx="291014" cy="411289"/>
          </a:xfrm>
          <a:prstGeom prst="flowChartMagneticDisk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48B093E-4392-3542-AFAC-EE6D4719635A}"/>
              </a:ext>
            </a:extLst>
          </p:cNvPr>
          <p:cNvCxnSpPr>
            <a:cxnSpLocks/>
          </p:cNvCxnSpPr>
          <p:nvPr/>
        </p:nvCxnSpPr>
        <p:spPr>
          <a:xfrm flipH="1">
            <a:off x="5898296" y="1191980"/>
            <a:ext cx="316148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A133ED-E338-F94D-90D2-D829F5664FAB}"/>
              </a:ext>
            </a:extLst>
          </p:cNvPr>
          <p:cNvCxnSpPr>
            <a:cxnSpLocks/>
          </p:cNvCxnSpPr>
          <p:nvPr/>
        </p:nvCxnSpPr>
        <p:spPr>
          <a:xfrm>
            <a:off x="5929350" y="4504988"/>
            <a:ext cx="316148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84D03E-261D-E142-9B93-31661A917E17}"/>
              </a:ext>
            </a:extLst>
          </p:cNvPr>
          <p:cNvCxnSpPr>
            <a:cxnSpLocks/>
          </p:cNvCxnSpPr>
          <p:nvPr/>
        </p:nvCxnSpPr>
        <p:spPr>
          <a:xfrm flipH="1">
            <a:off x="5929350" y="4301127"/>
            <a:ext cx="3161482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A8D873-B448-4841-BFAA-BDF1AD48DFB1}"/>
              </a:ext>
            </a:extLst>
          </p:cNvPr>
          <p:cNvSpPr txBox="1"/>
          <p:nvPr/>
        </p:nvSpPr>
        <p:spPr>
          <a:xfrm>
            <a:off x="6542511" y="95258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63CB25-B083-574F-8771-9B84504FD59A}"/>
              </a:ext>
            </a:extLst>
          </p:cNvPr>
          <p:cNvSpPr txBox="1"/>
          <p:nvPr/>
        </p:nvSpPr>
        <p:spPr>
          <a:xfrm>
            <a:off x="6584189" y="1379854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0ECB30-25EA-9C48-B285-BA0EDFF9B071}"/>
              </a:ext>
            </a:extLst>
          </p:cNvPr>
          <p:cNvSpPr txBox="1"/>
          <p:nvPr/>
        </p:nvSpPr>
        <p:spPr>
          <a:xfrm>
            <a:off x="6535133" y="4031831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3A2306-ED00-6C4A-B570-6495895795BA}"/>
              </a:ext>
            </a:extLst>
          </p:cNvPr>
          <p:cNvSpPr txBox="1"/>
          <p:nvPr/>
        </p:nvSpPr>
        <p:spPr>
          <a:xfrm>
            <a:off x="6576811" y="4459101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111" name="Magnetic Disk 110">
            <a:extLst>
              <a:ext uri="{FF2B5EF4-FFF2-40B4-BE49-F238E27FC236}">
                <a16:creationId xmlns:a16="http://schemas.microsoft.com/office/drawing/2014/main" id="{CFDD3B4E-F2C6-2942-BAAB-5D559052A263}"/>
              </a:ext>
            </a:extLst>
          </p:cNvPr>
          <p:cNvSpPr/>
          <p:nvPr/>
        </p:nvSpPr>
        <p:spPr>
          <a:xfrm>
            <a:off x="9621447" y="3955166"/>
            <a:ext cx="291014" cy="411289"/>
          </a:xfrm>
          <a:prstGeom prst="flowChartMagneticDisk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84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F1D8D-28A5-2A48-A311-A6E9411A8FEC}"/>
              </a:ext>
            </a:extLst>
          </p:cNvPr>
          <p:cNvSpPr txBox="1"/>
          <p:nvPr/>
        </p:nvSpPr>
        <p:spPr>
          <a:xfrm>
            <a:off x="614253" y="907420"/>
            <a:ext cx="186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A9B51"/>
                </a:solidFill>
              </a:rPr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81D6A-E464-B84C-BB4F-81A7DBB2CBC9}"/>
              </a:ext>
            </a:extLst>
          </p:cNvPr>
          <p:cNvSpPr txBox="1"/>
          <p:nvPr/>
        </p:nvSpPr>
        <p:spPr>
          <a:xfrm>
            <a:off x="1422583" y="1354149"/>
            <a:ext cx="960288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No need to write Solidity code (automated contract deployment from template)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No need to spin up and maintain a database (embedded in the service)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No need to write custom webhooks to handle event streams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No need to directly interact with API Gateway (higher level API abstracts smart contract methods)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No need to build code to interact with </a:t>
            </a:r>
            <a:r>
              <a:rPr lang="en-US" dirty="0" err="1">
                <a:solidFill>
                  <a:srgbClr val="0DE9F0"/>
                </a:solidFill>
              </a:rPr>
              <a:t>DocStore</a:t>
            </a:r>
            <a:r>
              <a:rPr lang="en-US" dirty="0">
                <a:solidFill>
                  <a:srgbClr val="0DE9F0"/>
                </a:solidFill>
              </a:rPr>
              <a:t> or IPFS (*abstracted)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Incorporates best practices for on-chain/off-chain storage and performance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4B0190-1AA7-3E46-B95F-7CCE34E7A738}"/>
              </a:ext>
            </a:extLst>
          </p:cNvPr>
          <p:cNvSpPr txBox="1"/>
          <p:nvPr/>
        </p:nvSpPr>
        <p:spPr>
          <a:xfrm>
            <a:off x="488609" y="4068265"/>
            <a:ext cx="339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A9B51"/>
                </a:solidFill>
              </a:rPr>
              <a:t>Key solution elements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D73559-1C42-7B43-9308-20B0FDE74905}"/>
              </a:ext>
            </a:extLst>
          </p:cNvPr>
          <p:cNvSpPr txBox="1"/>
          <p:nvPr/>
        </p:nvSpPr>
        <p:spPr>
          <a:xfrm>
            <a:off x="1294557" y="4591485"/>
            <a:ext cx="747608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Not enough to have a generic smart contract (complexity vs completeness)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Smart contract must be “malleable” fully customizable but remain simple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DE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34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6" grpId="0"/>
      <p:bldP spid="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F1D8D-28A5-2A48-A311-A6E9411A8FEC}"/>
              </a:ext>
            </a:extLst>
          </p:cNvPr>
          <p:cNvSpPr txBox="1"/>
          <p:nvPr/>
        </p:nvSpPr>
        <p:spPr>
          <a:xfrm>
            <a:off x="614253" y="907420"/>
            <a:ext cx="278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A9B51"/>
                </a:solidFill>
              </a:rPr>
              <a:t>Asset Trail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290E3-F445-4146-8AC0-771B35F202DA}"/>
              </a:ext>
            </a:extLst>
          </p:cNvPr>
          <p:cNvSpPr txBox="1"/>
          <p:nvPr/>
        </p:nvSpPr>
        <p:spPr>
          <a:xfrm>
            <a:off x="1174535" y="1556574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E9F0"/>
                </a:solidFill>
              </a:rPr>
              <a:t>Service configuration API / 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3B8DA-2352-B546-BE0C-D4ABAA81DF53}"/>
              </a:ext>
            </a:extLst>
          </p:cNvPr>
          <p:cNvSpPr txBox="1"/>
          <p:nvPr/>
        </p:nvSpPr>
        <p:spPr>
          <a:xfrm>
            <a:off x="1174535" y="3579654"/>
            <a:ext cx="243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E9F0"/>
                </a:solidFill>
              </a:rPr>
              <a:t>Asset Definition API / 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8EA7B-D79A-8649-B996-BC7655F7F58A}"/>
              </a:ext>
            </a:extLst>
          </p:cNvPr>
          <p:cNvSpPr txBox="1"/>
          <p:nvPr/>
        </p:nvSpPr>
        <p:spPr>
          <a:xfrm>
            <a:off x="1206018" y="4778535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E9F0"/>
                </a:solidFill>
              </a:rPr>
              <a:t>Asset Management API /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0E2CA-A97E-2F4F-A22A-658C9BE5944E}"/>
              </a:ext>
            </a:extLst>
          </p:cNvPr>
          <p:cNvSpPr txBox="1"/>
          <p:nvPr/>
        </p:nvSpPr>
        <p:spPr>
          <a:xfrm>
            <a:off x="1599160" y="1996380"/>
            <a:ext cx="7690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Set (select or provision) Blockchain node to integrate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Set (select or provision) IPFS service instance to integrate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Set (select or provision) Document Exchange service instance to interact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Set app credentials to be used (this should not be exposed)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EABBC-8ADF-9742-A4A5-9DFDF9814D10}"/>
              </a:ext>
            </a:extLst>
          </p:cNvPr>
          <p:cNvSpPr txBox="1"/>
          <p:nvPr/>
        </p:nvSpPr>
        <p:spPr>
          <a:xfrm>
            <a:off x="1599160" y="4006070"/>
            <a:ext cx="40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Define asset types (like a class in OOP)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967EB-E7B1-BA40-B31D-B53D64EF065F}"/>
              </a:ext>
            </a:extLst>
          </p:cNvPr>
          <p:cNvSpPr txBox="1"/>
          <p:nvPr/>
        </p:nvSpPr>
        <p:spPr>
          <a:xfrm>
            <a:off x="1599160" y="5170582"/>
            <a:ext cx="5569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Add assets (of a defined type, like instantiating a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List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F36A6"/>
                </a:solidFill>
              </a:rPr>
              <a:t>Subscribe to / purchase assets</a:t>
            </a:r>
          </a:p>
        </p:txBody>
      </p:sp>
    </p:spTree>
    <p:extLst>
      <p:ext uri="{BB962C8B-B14F-4D97-AF65-F5344CB8AC3E}">
        <p14:creationId xmlns:p14="http://schemas.microsoft.com/office/powerpoint/2010/main" val="1446639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 build="p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F1D8D-28A5-2A48-A311-A6E9411A8FEC}"/>
              </a:ext>
            </a:extLst>
          </p:cNvPr>
          <p:cNvSpPr txBox="1"/>
          <p:nvPr/>
        </p:nvSpPr>
        <p:spPr>
          <a:xfrm>
            <a:off x="614253" y="907420"/>
            <a:ext cx="27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A9B51"/>
                </a:solidFill>
              </a:rPr>
              <a:t>Define Asset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0E2CA-A97E-2F4F-A22A-658C9BE5944E}"/>
              </a:ext>
            </a:extLst>
          </p:cNvPr>
          <p:cNvSpPr txBox="1"/>
          <p:nvPr/>
        </p:nvSpPr>
        <p:spPr>
          <a:xfrm>
            <a:off x="1361837" y="1472868"/>
            <a:ext cx="3643370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Schema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Persistence: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Transactions only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Transactions and smart contract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Enforce uniqueness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7D1B8-3854-5D45-A205-1EB3478EE41B}"/>
              </a:ext>
            </a:extLst>
          </p:cNvPr>
          <p:cNvSpPr/>
          <p:nvPr/>
        </p:nvSpPr>
        <p:spPr>
          <a:xfrm>
            <a:off x="2435923" y="1626376"/>
            <a:ext cx="196840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04EA1B-82FA-D542-9609-744BA21EED60}"/>
              </a:ext>
            </a:extLst>
          </p:cNvPr>
          <p:cNvSpPr/>
          <p:nvPr/>
        </p:nvSpPr>
        <p:spPr>
          <a:xfrm>
            <a:off x="2435923" y="2031171"/>
            <a:ext cx="196840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2B94C6-4B5E-2349-AD4F-3543DD7958D2}"/>
              </a:ext>
            </a:extLst>
          </p:cNvPr>
          <p:cNvSpPr/>
          <p:nvPr/>
        </p:nvSpPr>
        <p:spPr>
          <a:xfrm>
            <a:off x="1577517" y="2898508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7C7030-7DFE-0D4C-B1E6-41A23E844B9D}"/>
              </a:ext>
            </a:extLst>
          </p:cNvPr>
          <p:cNvSpPr/>
          <p:nvPr/>
        </p:nvSpPr>
        <p:spPr>
          <a:xfrm>
            <a:off x="1577517" y="3277714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D4E34-F5BE-5A4C-BEAB-6581E700DFCC}"/>
              </a:ext>
            </a:extLst>
          </p:cNvPr>
          <p:cNvSpPr/>
          <p:nvPr/>
        </p:nvSpPr>
        <p:spPr>
          <a:xfrm>
            <a:off x="2085752" y="3712279"/>
            <a:ext cx="210721" cy="19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9B2115-8F0B-984E-8282-BBF586F6097E}"/>
              </a:ext>
            </a:extLst>
          </p:cNvPr>
          <p:cNvSpPr/>
          <p:nvPr/>
        </p:nvSpPr>
        <p:spPr>
          <a:xfrm>
            <a:off x="1642956" y="3343153"/>
            <a:ext cx="76782" cy="76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97BA7F93-61F5-764A-A687-1C018BD38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6948" y="3746597"/>
            <a:ext cx="148328" cy="1483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CBAFBAF-3EAE-A145-B064-734248CF215F}"/>
              </a:ext>
            </a:extLst>
          </p:cNvPr>
          <p:cNvSpPr/>
          <p:nvPr/>
        </p:nvSpPr>
        <p:spPr>
          <a:xfrm>
            <a:off x="4633509" y="2031171"/>
            <a:ext cx="901752" cy="265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AC79FA-A13D-9F4A-A519-B3AE4541761C}"/>
              </a:ext>
            </a:extLst>
          </p:cNvPr>
          <p:cNvSpPr/>
          <p:nvPr/>
        </p:nvSpPr>
        <p:spPr>
          <a:xfrm>
            <a:off x="1573157" y="4249174"/>
            <a:ext cx="210721" cy="19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FD7E972-22AB-0C49-9ED3-2ACEB4EDC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4353" y="4283492"/>
            <a:ext cx="148328" cy="1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80DFF7-93CB-C64E-A5EB-537F7AE5C641}"/>
              </a:ext>
            </a:extLst>
          </p:cNvPr>
          <p:cNvSpPr txBox="1"/>
          <p:nvPr/>
        </p:nvSpPr>
        <p:spPr>
          <a:xfrm>
            <a:off x="1748317" y="4082754"/>
            <a:ext cx="380392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Enable author-controlled subscriptions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424BC-B67D-8947-AC36-18ED41DCF156}"/>
              </a:ext>
            </a:extLst>
          </p:cNvPr>
          <p:cNvSpPr/>
          <p:nvPr/>
        </p:nvSpPr>
        <p:spPr>
          <a:xfrm>
            <a:off x="1573157" y="4612200"/>
            <a:ext cx="210721" cy="19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88F85C19-A6E0-5640-9129-6B112682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4353" y="4646518"/>
            <a:ext cx="148328" cy="1483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66B4BD-CF73-0643-9043-3A44403592BD}"/>
              </a:ext>
            </a:extLst>
          </p:cNvPr>
          <p:cNvSpPr txBox="1"/>
          <p:nvPr/>
        </p:nvSpPr>
        <p:spPr>
          <a:xfrm>
            <a:off x="1748317" y="4445780"/>
            <a:ext cx="3322704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Enable token-based subscriptions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Fixed cost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Variable cost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129E0B-6525-B24B-99D2-0A43791C65EF}"/>
              </a:ext>
            </a:extLst>
          </p:cNvPr>
          <p:cNvSpPr/>
          <p:nvPr/>
        </p:nvSpPr>
        <p:spPr>
          <a:xfrm>
            <a:off x="2436799" y="5030944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4FC627-B351-0A45-B992-355107F4D3FE}"/>
              </a:ext>
            </a:extLst>
          </p:cNvPr>
          <p:cNvSpPr/>
          <p:nvPr/>
        </p:nvSpPr>
        <p:spPr>
          <a:xfrm>
            <a:off x="2436799" y="5410150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6A601C-F220-5B47-A798-AEB82D8749C2}"/>
              </a:ext>
            </a:extLst>
          </p:cNvPr>
          <p:cNvSpPr/>
          <p:nvPr/>
        </p:nvSpPr>
        <p:spPr>
          <a:xfrm>
            <a:off x="2502238" y="5096383"/>
            <a:ext cx="76782" cy="76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25739-BBD7-2C40-B4B2-C399F21A24B8}"/>
              </a:ext>
            </a:extLst>
          </p:cNvPr>
          <p:cNvSpPr/>
          <p:nvPr/>
        </p:nvSpPr>
        <p:spPr>
          <a:xfrm>
            <a:off x="3791101" y="5012013"/>
            <a:ext cx="1046146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AA709-C974-4E4A-A7BB-4B265A599867}"/>
              </a:ext>
            </a:extLst>
          </p:cNvPr>
          <p:cNvSpPr txBox="1"/>
          <p:nvPr/>
        </p:nvSpPr>
        <p:spPr>
          <a:xfrm>
            <a:off x="5764444" y="1932961"/>
            <a:ext cx="273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5D194"/>
                </a:solidFill>
              </a:rPr>
              <a:t>Schema will be stored in IPFS and pinned</a:t>
            </a:r>
          </a:p>
          <a:p>
            <a:r>
              <a:rPr lang="en-US" sz="1200" dirty="0">
                <a:solidFill>
                  <a:srgbClr val="35D194"/>
                </a:solidFill>
              </a:rPr>
              <a:t>from the smart contract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1505967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F1D8D-28A5-2A48-A311-A6E9411A8FEC}"/>
              </a:ext>
            </a:extLst>
          </p:cNvPr>
          <p:cNvSpPr txBox="1"/>
          <p:nvPr/>
        </p:nvSpPr>
        <p:spPr>
          <a:xfrm>
            <a:off x="614253" y="907420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A9B51"/>
                </a:solidFill>
              </a:rPr>
              <a:t>Define Asset Type Property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0E2CA-A97E-2F4F-A22A-658C9BE5944E}"/>
              </a:ext>
            </a:extLst>
          </p:cNvPr>
          <p:cNvSpPr txBox="1"/>
          <p:nvPr/>
        </p:nvSpPr>
        <p:spPr>
          <a:xfrm>
            <a:off x="1361837" y="1472868"/>
            <a:ext cx="1913088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Owning asset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Schema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Visibility: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Public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Private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7D1B8-3854-5D45-A205-1EB3478EE41B}"/>
              </a:ext>
            </a:extLst>
          </p:cNvPr>
          <p:cNvSpPr/>
          <p:nvPr/>
        </p:nvSpPr>
        <p:spPr>
          <a:xfrm>
            <a:off x="3329972" y="1625777"/>
            <a:ext cx="2421674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My asset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04EA1B-82FA-D542-9609-744BA21EED60}"/>
              </a:ext>
            </a:extLst>
          </p:cNvPr>
          <p:cNvSpPr/>
          <p:nvPr/>
        </p:nvSpPr>
        <p:spPr>
          <a:xfrm>
            <a:off x="2435923" y="2031171"/>
            <a:ext cx="196840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2B94C6-4B5E-2349-AD4F-3543DD7958D2}"/>
              </a:ext>
            </a:extLst>
          </p:cNvPr>
          <p:cNvSpPr/>
          <p:nvPr/>
        </p:nvSpPr>
        <p:spPr>
          <a:xfrm>
            <a:off x="1577517" y="3303356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7C7030-7DFE-0D4C-B1E6-41A23E844B9D}"/>
              </a:ext>
            </a:extLst>
          </p:cNvPr>
          <p:cNvSpPr/>
          <p:nvPr/>
        </p:nvSpPr>
        <p:spPr>
          <a:xfrm>
            <a:off x="1577517" y="3682562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9B2115-8F0B-984E-8282-BBF586F6097E}"/>
              </a:ext>
            </a:extLst>
          </p:cNvPr>
          <p:cNvSpPr/>
          <p:nvPr/>
        </p:nvSpPr>
        <p:spPr>
          <a:xfrm>
            <a:off x="1642956" y="3748001"/>
            <a:ext cx="76782" cy="76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AFBAF-3EAE-A145-B064-734248CF215F}"/>
              </a:ext>
            </a:extLst>
          </p:cNvPr>
          <p:cNvSpPr/>
          <p:nvPr/>
        </p:nvSpPr>
        <p:spPr>
          <a:xfrm>
            <a:off x="4633509" y="2031171"/>
            <a:ext cx="901752" cy="265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424BC-B67D-8947-AC36-18ED41DCF156}"/>
              </a:ext>
            </a:extLst>
          </p:cNvPr>
          <p:cNvSpPr/>
          <p:nvPr/>
        </p:nvSpPr>
        <p:spPr>
          <a:xfrm>
            <a:off x="2186382" y="4083326"/>
            <a:ext cx="210721" cy="19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88F85C19-A6E0-5640-9129-6B112682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7578" y="4117644"/>
            <a:ext cx="148328" cy="1483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66B4BD-CF73-0643-9043-3A44403592BD}"/>
              </a:ext>
            </a:extLst>
          </p:cNvPr>
          <p:cNvSpPr txBox="1"/>
          <p:nvPr/>
        </p:nvSpPr>
        <p:spPr>
          <a:xfrm>
            <a:off x="2361542" y="3916906"/>
            <a:ext cx="457157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Subscribers must pay tokens to access content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Fixed cost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Variable cost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129E0B-6525-B24B-99D2-0A43791C65EF}"/>
              </a:ext>
            </a:extLst>
          </p:cNvPr>
          <p:cNvSpPr/>
          <p:nvPr/>
        </p:nvSpPr>
        <p:spPr>
          <a:xfrm>
            <a:off x="3050024" y="4502070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4FC627-B351-0A45-B992-355107F4D3FE}"/>
              </a:ext>
            </a:extLst>
          </p:cNvPr>
          <p:cNvSpPr/>
          <p:nvPr/>
        </p:nvSpPr>
        <p:spPr>
          <a:xfrm>
            <a:off x="3050024" y="4881276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6A601C-F220-5B47-A798-AEB82D8749C2}"/>
              </a:ext>
            </a:extLst>
          </p:cNvPr>
          <p:cNvSpPr/>
          <p:nvPr/>
        </p:nvSpPr>
        <p:spPr>
          <a:xfrm>
            <a:off x="3115463" y="4567509"/>
            <a:ext cx="76782" cy="76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25739-BBD7-2C40-B4B2-C399F21A24B8}"/>
              </a:ext>
            </a:extLst>
          </p:cNvPr>
          <p:cNvSpPr/>
          <p:nvPr/>
        </p:nvSpPr>
        <p:spPr>
          <a:xfrm>
            <a:off x="4404326" y="4483139"/>
            <a:ext cx="1046146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DF16761F-B7BB-F146-B89D-7B044AA6FE11}"/>
              </a:ext>
            </a:extLst>
          </p:cNvPr>
          <p:cNvSpPr/>
          <p:nvPr/>
        </p:nvSpPr>
        <p:spPr>
          <a:xfrm flipV="1">
            <a:off x="5552243" y="1702558"/>
            <a:ext cx="139603" cy="11168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073E70-6866-0E4F-A593-0F30486468CC}"/>
              </a:ext>
            </a:extLst>
          </p:cNvPr>
          <p:cNvSpPr/>
          <p:nvPr/>
        </p:nvSpPr>
        <p:spPr>
          <a:xfrm>
            <a:off x="2435923" y="2436511"/>
            <a:ext cx="196840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65094-C7D9-8048-84A3-672B68B78FC1}"/>
              </a:ext>
            </a:extLst>
          </p:cNvPr>
          <p:cNvSpPr txBox="1"/>
          <p:nvPr/>
        </p:nvSpPr>
        <p:spPr>
          <a:xfrm>
            <a:off x="1361837" y="5188087"/>
            <a:ext cx="363189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Who can add property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Asset owner only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F36A6"/>
                </a:solidFill>
              </a:rPr>
              <a:t>	Asset owner or subscribers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41E58D-ACDF-634B-83C9-445ADCD3F5F4}"/>
              </a:ext>
            </a:extLst>
          </p:cNvPr>
          <p:cNvSpPr/>
          <p:nvPr/>
        </p:nvSpPr>
        <p:spPr>
          <a:xfrm>
            <a:off x="2037838" y="5791780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EC33C2-4B03-2346-B3CE-619619BB318D}"/>
              </a:ext>
            </a:extLst>
          </p:cNvPr>
          <p:cNvSpPr/>
          <p:nvPr/>
        </p:nvSpPr>
        <p:spPr>
          <a:xfrm>
            <a:off x="2037838" y="6170986"/>
            <a:ext cx="207660" cy="207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8E2D56-B71B-D240-A4D6-C02C4EF0E0B4}"/>
              </a:ext>
            </a:extLst>
          </p:cNvPr>
          <p:cNvSpPr/>
          <p:nvPr/>
        </p:nvSpPr>
        <p:spPr>
          <a:xfrm>
            <a:off x="2109600" y="5855026"/>
            <a:ext cx="76782" cy="76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39D6B-60A7-3245-82CB-6FAE08B1900F}"/>
              </a:ext>
            </a:extLst>
          </p:cNvPr>
          <p:cNvSpPr txBox="1"/>
          <p:nvPr/>
        </p:nvSpPr>
        <p:spPr>
          <a:xfrm>
            <a:off x="6096000" y="1527566"/>
            <a:ext cx="272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5D194"/>
                </a:solidFill>
              </a:rPr>
              <a:t>Note: asset type definitions have owners</a:t>
            </a:r>
          </a:p>
          <a:p>
            <a:r>
              <a:rPr lang="en-US" sz="1200" dirty="0">
                <a:solidFill>
                  <a:srgbClr val="35D194"/>
                </a:solidFill>
              </a:rPr>
              <a:t>Only the owner may add properties</a:t>
            </a:r>
          </a:p>
        </p:txBody>
      </p:sp>
    </p:spTree>
    <p:extLst>
      <p:ext uri="{BB962C8B-B14F-4D97-AF65-F5344CB8AC3E}">
        <p14:creationId xmlns:p14="http://schemas.microsoft.com/office/powerpoint/2010/main" val="21277294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F1D8D-28A5-2A48-A311-A6E9411A8FEC}"/>
              </a:ext>
            </a:extLst>
          </p:cNvPr>
          <p:cNvSpPr txBox="1"/>
          <p:nvPr/>
        </p:nvSpPr>
        <p:spPr>
          <a:xfrm>
            <a:off x="614253" y="907420"/>
            <a:ext cx="310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A9B51"/>
                </a:solidFill>
              </a:rPr>
              <a:t>Working with assets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290E3-F445-4146-8AC0-771B35F202DA}"/>
              </a:ext>
            </a:extLst>
          </p:cNvPr>
          <p:cNvSpPr txBox="1"/>
          <p:nvPr/>
        </p:nvSpPr>
        <p:spPr>
          <a:xfrm>
            <a:off x="1174535" y="1556574"/>
            <a:ext cx="959012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When an asset is added, the type is specified (asset type must have been defined)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All members can see the new asset has been added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The content (description / public portion) and the schema can be retrieved from IPFS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Depending on how the asset type was defined, members may subscribe to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Model allows for free, token fees or author controlled (off-chain authorization)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Author (and optionally subscribers) may add properties to the asset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All members get notified when a property is added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All members know what the property format is (via asset type property schema)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E9F0"/>
                </a:solidFill>
              </a:rPr>
              <a:t>The content of the property may be public or private</a:t>
            </a:r>
          </a:p>
        </p:txBody>
      </p:sp>
    </p:spTree>
    <p:extLst>
      <p:ext uri="{BB962C8B-B14F-4D97-AF65-F5344CB8AC3E}">
        <p14:creationId xmlns:p14="http://schemas.microsoft.com/office/powerpoint/2010/main" val="285259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11240</TotalTime>
  <Words>526</Words>
  <Application>Microsoft Macintosh PowerPoint</Application>
  <PresentationFormat>Widescreen</PresentationFormat>
  <Paragraphs>132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gabriel.indik</dc:creator>
  <cp:lastModifiedBy>gabriel.indik</cp:lastModifiedBy>
  <cp:revision>214</cp:revision>
  <dcterms:created xsi:type="dcterms:W3CDTF">2019-08-07T20:05:55Z</dcterms:created>
  <dcterms:modified xsi:type="dcterms:W3CDTF">2020-10-13T20:54:16Z</dcterms:modified>
</cp:coreProperties>
</file>