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58" r:id="rId8"/>
    <p:sldId id="266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9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8AE-A8C7-4A27-A88C-DE7975CC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BF0F-91A9-48C3-B726-3E536824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32DF-8A97-4F41-890C-A1380028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9AF9-460C-4034-AA2D-2BBCB56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F6EF-A628-483E-B4B8-6840109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4F15-D47F-435B-8A32-647C04D2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FB2-90AF-40D3-B2DD-B873CCF6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8876-A452-4656-8B86-35DBCD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2E2B-4441-4281-9E6B-A6619D47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A2-C1DC-416D-8791-2E21AEB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CBC8-CF56-42B2-B86B-B09604FAB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143E-4A07-4DD1-8C5F-4746AB31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DA15-DED1-49E0-BC71-CDCCDC9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3BAF-348C-43CA-AF9D-5DFE7281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2D-36A8-429B-AACF-086D6E71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3D1-65B4-4416-8C92-076EA6DF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47-4559-4810-8DC6-4A01214E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E6F0-9913-4582-A36C-39254E5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F7E-9E44-469D-B9BC-1E1F820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A597-850D-42DA-9FDB-31368DA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87-65FF-4A44-BF61-0691121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50C8-49AD-4563-A202-EAC8000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F3A-5497-423D-9FB8-92E97AFE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800D-DA90-40CF-ADD3-750A1E6A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E181-5EDE-4A28-88A5-696096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FDC-EBD5-4360-B5A1-8B3ABE0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8B6E-49DC-4F96-A51E-1925ABCB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FDBA-DBB7-4A2C-9DE9-1E0CE15F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9718-A206-4FC7-964A-D60938ED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FD4A-F63D-4A17-8E7F-8F40ACD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339E-7857-4770-8172-DAAEEBE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655-370E-4C16-BE06-1EA4F0AC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5F63-D771-4383-8B5B-9403449C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B5C0-A781-49D5-9AA0-BDD12ED4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138A-8FA3-4773-B5FD-D1C0E69A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00DF-E63E-4469-B549-7763246E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F0018-156E-4820-A1EE-ABF1C61D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332C-0BE2-488F-9004-605263B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308EA-C90B-4012-944B-306F47C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5B-A72A-4DEA-8775-8E0A0A70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2267F-7E23-415B-83DC-EE579A6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EE7C-9AD8-410E-AC64-9E0E6A6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2697-2C59-4759-8B50-9F2C6C5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98757-B3E1-498C-B6D6-EDFB41E3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C02-8B77-4E8B-80A0-9793578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749A-C782-4964-926C-7B2EA1C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FE1-D3F5-4DDA-9E69-96D979D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5F2-9313-4469-AEF0-E2F588E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C208-1CB8-437F-9F99-547E2899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21C1-10EE-4722-B8C4-8C3752A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8583-68BF-4B4B-B0DB-2E052BD2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B8FA-37A8-4F28-A0CD-F1ABCEF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1D2-58B1-4E9F-9DD9-D19C676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2D4F-DAE3-4684-9F42-093C30AF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A9-9166-4040-9E70-54AFDA8D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51B2-98EA-4194-AAE9-19C200D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714A-EFCD-4D46-8E91-D834024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549B-1B1B-4AAF-B39E-CAF4C65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F161-23F3-47F7-84C9-6FECC75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4A0F-620A-4A06-9586-FC8027BC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F1D2-6AAD-433A-B55B-9A1102E7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F4BD-E89A-400C-92BD-34A00290D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9EA4-482B-4DD5-9F22-DE0C210B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2.168.40.101/reliability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8D82-2D84-4B05-A6C3-6D2C7E3C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9709"/>
            <a:ext cx="9144000" cy="2400253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Rancang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Bangun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Dahsboard</a:t>
            </a:r>
            <a:r>
              <a:rPr lang="en-US" dirty="0">
                <a:solidFill>
                  <a:schemeClr val="bg1"/>
                </a:solidFill>
              </a:rPr>
              <a:t> Aircraft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65F2-AF60-43A1-BE70-53B0D7B85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785" y="4135360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en-US" dirty="0" err="1">
                <a:solidFill>
                  <a:schemeClr val="bg1"/>
                </a:solidFill>
              </a:rPr>
              <a:t>Habibur</a:t>
            </a:r>
            <a:r>
              <a:rPr lang="en-US" dirty="0">
                <a:solidFill>
                  <a:schemeClr val="bg1"/>
                </a:solidFill>
              </a:rPr>
              <a:t> Rahman</a:t>
            </a: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Kukuh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Pambudi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F1CE9-D08C-4A4F-98C8-50DC317DE533}"/>
              </a:ext>
            </a:extLst>
          </p:cNvPr>
          <p:cNvSpPr/>
          <p:nvPr/>
        </p:nvSpPr>
        <p:spPr>
          <a:xfrm>
            <a:off x="710119" y="3736525"/>
            <a:ext cx="10476690" cy="19344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D91B4-C9A5-4BE0-9C67-05D631B9191C}"/>
              </a:ext>
            </a:extLst>
          </p:cNvPr>
          <p:cNvSpPr/>
          <p:nvPr/>
        </p:nvSpPr>
        <p:spPr>
          <a:xfrm>
            <a:off x="1994170" y="3736524"/>
            <a:ext cx="184826" cy="221900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836FE4-EA2C-4F45-BA27-41E8EC5F9834}"/>
              </a:ext>
            </a:extLst>
          </p:cNvPr>
          <p:cNvSpPr/>
          <p:nvPr/>
        </p:nvSpPr>
        <p:spPr>
          <a:xfrm>
            <a:off x="1191638" y="1517516"/>
            <a:ext cx="175555" cy="29085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8147F-C24A-4289-AD91-77ABB5B06EC0}"/>
              </a:ext>
            </a:extLst>
          </p:cNvPr>
          <p:cNvSpPr/>
          <p:nvPr/>
        </p:nvSpPr>
        <p:spPr>
          <a:xfrm>
            <a:off x="710119" y="3736523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2F18D-A33C-4921-8B12-6E8D67DB020C}"/>
              </a:ext>
            </a:extLst>
          </p:cNvPr>
          <p:cNvSpPr/>
          <p:nvPr/>
        </p:nvSpPr>
        <p:spPr>
          <a:xfrm>
            <a:off x="1191638" y="1517516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1FD37-ADE2-4952-94A2-95A32371DEAC}"/>
              </a:ext>
            </a:extLst>
          </p:cNvPr>
          <p:cNvSpPr/>
          <p:nvPr/>
        </p:nvSpPr>
        <p:spPr>
          <a:xfrm>
            <a:off x="1182367" y="4232635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F33D2-3E84-4142-A2CC-B41845563F17}"/>
              </a:ext>
            </a:extLst>
          </p:cNvPr>
          <p:cNvSpPr/>
          <p:nvPr/>
        </p:nvSpPr>
        <p:spPr>
          <a:xfrm>
            <a:off x="1994170" y="5762082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1D7FF-3B91-4C57-8E05-A76DEFDA351D}"/>
              </a:ext>
            </a:extLst>
          </p:cNvPr>
          <p:cNvSpPr/>
          <p:nvPr/>
        </p:nvSpPr>
        <p:spPr>
          <a:xfrm>
            <a:off x="11011254" y="3736523"/>
            <a:ext cx="184826" cy="19345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59CD-8D1F-4197-B44C-F7D5BC5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1398"/>
            <a:ext cx="12191999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LIVE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95A13-998B-4E9F-80FE-3D65657B371F}"/>
              </a:ext>
            </a:extLst>
          </p:cNvPr>
          <p:cNvSpPr/>
          <p:nvPr/>
        </p:nvSpPr>
        <p:spPr>
          <a:xfrm>
            <a:off x="3453319" y="2636873"/>
            <a:ext cx="126460" cy="1325563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8E11-5990-4DBB-B7B2-FEB4DD7F0819}"/>
              </a:ext>
            </a:extLst>
          </p:cNvPr>
          <p:cNvSpPr/>
          <p:nvPr/>
        </p:nvSpPr>
        <p:spPr>
          <a:xfrm>
            <a:off x="3453318" y="3847628"/>
            <a:ext cx="5282119" cy="11480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F707F-C084-4A4B-8937-6DF6A205E576}"/>
              </a:ext>
            </a:extLst>
          </p:cNvPr>
          <p:cNvSpPr/>
          <p:nvPr/>
        </p:nvSpPr>
        <p:spPr>
          <a:xfrm>
            <a:off x="8618705" y="2636873"/>
            <a:ext cx="116731" cy="132556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5B6D-4F03-4EF0-9445-FED587096D0C}"/>
              </a:ext>
            </a:extLst>
          </p:cNvPr>
          <p:cNvSpPr/>
          <p:nvPr/>
        </p:nvSpPr>
        <p:spPr>
          <a:xfrm>
            <a:off x="3453318" y="2636873"/>
            <a:ext cx="5282118" cy="111530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lay">
            <a:hlinkClick r:id="rId2"/>
            <a:extLst>
              <a:ext uri="{FF2B5EF4-FFF2-40B4-BE49-F238E27FC236}">
                <a16:creationId xmlns:a16="http://schemas.microsoft.com/office/drawing/2014/main" id="{E0658E3B-0655-4A55-929B-7055F82F0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177" y="50272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59CD-8D1F-4197-B44C-F7D5BC5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1398"/>
            <a:ext cx="12191999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TERIMAKASIH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95A13-998B-4E9F-80FE-3D65657B371F}"/>
              </a:ext>
            </a:extLst>
          </p:cNvPr>
          <p:cNvSpPr/>
          <p:nvPr/>
        </p:nvSpPr>
        <p:spPr>
          <a:xfrm>
            <a:off x="3453319" y="2636873"/>
            <a:ext cx="126460" cy="1325563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8E11-5990-4DBB-B7B2-FEB4DD7F0819}"/>
              </a:ext>
            </a:extLst>
          </p:cNvPr>
          <p:cNvSpPr/>
          <p:nvPr/>
        </p:nvSpPr>
        <p:spPr>
          <a:xfrm>
            <a:off x="3453318" y="3847628"/>
            <a:ext cx="5282119" cy="11480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F707F-C084-4A4B-8937-6DF6A205E576}"/>
              </a:ext>
            </a:extLst>
          </p:cNvPr>
          <p:cNvSpPr/>
          <p:nvPr/>
        </p:nvSpPr>
        <p:spPr>
          <a:xfrm>
            <a:off x="8618705" y="2636873"/>
            <a:ext cx="116731" cy="132556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5B6D-4F03-4EF0-9445-FED587096D0C}"/>
              </a:ext>
            </a:extLst>
          </p:cNvPr>
          <p:cNvSpPr/>
          <p:nvPr/>
        </p:nvSpPr>
        <p:spPr>
          <a:xfrm>
            <a:off x="3453318" y="2636873"/>
            <a:ext cx="5282118" cy="111530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BIODATA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4EBEAD98-6B5E-418A-812B-0DFA5F02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2" y="2679683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1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5F9B0-2DEC-400F-A5B8-7AADF95E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588" y="4028303"/>
            <a:ext cx="5157787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b="0" dirty="0"/>
              <a:t>Nama	: M. </a:t>
            </a:r>
            <a:r>
              <a:rPr lang="en-US" b="0" dirty="0" err="1"/>
              <a:t>Habibur</a:t>
            </a:r>
            <a:r>
              <a:rPr lang="en-US" b="0" dirty="0"/>
              <a:t> Rahman</a:t>
            </a:r>
          </a:p>
          <a:p>
            <a:pPr>
              <a:tabLst>
                <a:tab pos="1339850" algn="l"/>
              </a:tabLst>
            </a:pPr>
            <a:r>
              <a:rPr lang="en-US" b="0" dirty="0"/>
              <a:t>TTL	: </a:t>
            </a:r>
            <a:r>
              <a:rPr lang="en-US" b="0" dirty="0" err="1"/>
              <a:t>Tuban</a:t>
            </a:r>
            <a:r>
              <a:rPr lang="en-US" b="0" dirty="0"/>
              <a:t>, 15 </a:t>
            </a:r>
            <a:r>
              <a:rPr lang="en-US" b="0" dirty="0" err="1"/>
              <a:t>Januari</a:t>
            </a:r>
            <a:r>
              <a:rPr lang="en-US" b="0" dirty="0"/>
              <a:t>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Insititusi</a:t>
            </a:r>
            <a:r>
              <a:rPr lang="en-US" b="0" dirty="0"/>
              <a:t>	: </a:t>
            </a:r>
            <a:r>
              <a:rPr lang="en-US" b="0" dirty="0" err="1"/>
              <a:t>Institut</a:t>
            </a:r>
            <a:r>
              <a:rPr lang="en-US" b="0" dirty="0"/>
              <a:t> </a:t>
            </a:r>
            <a:r>
              <a:rPr lang="en-US" b="0" dirty="0" err="1"/>
              <a:t>Teknologi</a:t>
            </a:r>
            <a:r>
              <a:rPr lang="en-US" b="0" dirty="0"/>
              <a:t> </a:t>
            </a:r>
            <a:r>
              <a:rPr lang="en-US" b="0" dirty="0" err="1"/>
              <a:t>Sepuluh</a:t>
            </a:r>
            <a:r>
              <a:rPr lang="en-US" b="0" dirty="0"/>
              <a:t> 		</a:t>
            </a:r>
            <a:r>
              <a:rPr lang="en-US" b="0" dirty="0" err="1"/>
              <a:t>Nopember</a:t>
            </a:r>
            <a:r>
              <a:rPr lang="en-US" b="0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Jurusan</a:t>
            </a:r>
            <a:r>
              <a:rPr lang="en-US" b="0" dirty="0"/>
              <a:t>	: Teknik </a:t>
            </a:r>
            <a:r>
              <a:rPr lang="en-US" b="0" dirty="0" err="1"/>
              <a:t>Informatika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0CDF0-EFA0-49C9-AED5-0B89D073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133" y="1479463"/>
            <a:ext cx="5157787" cy="25488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54DC9-3E4A-42D5-96DB-37A47510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000" y="4028303"/>
            <a:ext cx="5183188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b="0" dirty="0"/>
              <a:t>Nama	: </a:t>
            </a:r>
            <a:r>
              <a:rPr lang="en-US" b="0" dirty="0" err="1"/>
              <a:t>Kukuh</a:t>
            </a:r>
            <a:r>
              <a:rPr lang="en-US" b="0" dirty="0"/>
              <a:t> </a:t>
            </a:r>
            <a:r>
              <a:rPr lang="en-US" b="0" dirty="0" err="1"/>
              <a:t>Rilo</a:t>
            </a:r>
            <a:r>
              <a:rPr lang="en-US" b="0" dirty="0"/>
              <a:t> </a:t>
            </a:r>
            <a:r>
              <a:rPr lang="en-US" b="0" dirty="0" err="1"/>
              <a:t>Pamudi</a:t>
            </a:r>
            <a:endParaRPr lang="en-US" b="0" dirty="0"/>
          </a:p>
          <a:p>
            <a:pPr>
              <a:tabLst>
                <a:tab pos="1339850" algn="l"/>
              </a:tabLst>
            </a:pPr>
            <a:r>
              <a:rPr lang="en-US" b="0" dirty="0"/>
              <a:t>TTL	: </a:t>
            </a:r>
            <a:r>
              <a:rPr lang="en-US" b="0" dirty="0" err="1"/>
              <a:t>Klaten</a:t>
            </a:r>
            <a:r>
              <a:rPr lang="en-US" b="0" dirty="0"/>
              <a:t>, 4 November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Insititusi</a:t>
            </a:r>
            <a:r>
              <a:rPr lang="en-US" b="0" dirty="0"/>
              <a:t>	: </a:t>
            </a:r>
            <a:r>
              <a:rPr lang="en-US" b="0" dirty="0" err="1"/>
              <a:t>Institut</a:t>
            </a:r>
            <a:r>
              <a:rPr lang="en-US" b="0" dirty="0"/>
              <a:t> </a:t>
            </a:r>
            <a:r>
              <a:rPr lang="en-US" b="0" dirty="0" err="1"/>
              <a:t>Teknologi</a:t>
            </a:r>
            <a:r>
              <a:rPr lang="en-US" b="0" dirty="0"/>
              <a:t> </a:t>
            </a:r>
            <a:r>
              <a:rPr lang="en-US" b="0" dirty="0" err="1"/>
              <a:t>Sepuluh</a:t>
            </a:r>
            <a:r>
              <a:rPr lang="en-US" b="0" dirty="0"/>
              <a:t> 		</a:t>
            </a:r>
            <a:r>
              <a:rPr lang="en-US" b="0" dirty="0" err="1"/>
              <a:t>Nopember</a:t>
            </a:r>
            <a:r>
              <a:rPr lang="en-US" b="0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b="0" dirty="0" err="1"/>
              <a:t>Jurusan</a:t>
            </a:r>
            <a:r>
              <a:rPr lang="en-US" b="0" dirty="0"/>
              <a:t>	: Teknik </a:t>
            </a:r>
            <a:r>
              <a:rPr lang="en-US" b="0" dirty="0" err="1"/>
              <a:t>Informatika</a:t>
            </a:r>
            <a:endParaRPr lang="en-US" b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0E6-42C6-4D3B-8ACF-5E956161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5000" y="1479464"/>
            <a:ext cx="5183188" cy="2548839"/>
          </a:xfrm>
        </p:spPr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B64C4-AE56-48A5-9DC6-E38155CD3B99}"/>
              </a:ext>
            </a:extLst>
          </p:cNvPr>
          <p:cNvGrpSpPr/>
          <p:nvPr/>
        </p:nvGrpSpPr>
        <p:grpSpPr>
          <a:xfrm>
            <a:off x="163668" y="4253668"/>
            <a:ext cx="115410" cy="2534217"/>
            <a:chOff x="199746" y="4163438"/>
            <a:chExt cx="115410" cy="25342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523787-21A2-4798-B788-793B59739C74}"/>
                </a:ext>
              </a:extLst>
            </p:cNvPr>
            <p:cNvSpPr/>
            <p:nvPr/>
          </p:nvSpPr>
          <p:spPr>
            <a:xfrm>
              <a:off x="199746" y="4163438"/>
              <a:ext cx="115410" cy="2198452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78D5A6-83D1-4E97-A82E-C29150150801}"/>
                </a:ext>
              </a:extLst>
            </p:cNvPr>
            <p:cNvSpPr/>
            <p:nvPr/>
          </p:nvSpPr>
          <p:spPr>
            <a:xfrm>
              <a:off x="199746" y="6570393"/>
              <a:ext cx="115410" cy="127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3401D-3E8D-4C6E-AF0E-577CD747588A}"/>
                </a:ext>
              </a:extLst>
            </p:cNvPr>
            <p:cNvSpPr/>
            <p:nvPr/>
          </p:nvSpPr>
          <p:spPr>
            <a:xfrm>
              <a:off x="199746" y="5438536"/>
              <a:ext cx="115410" cy="157283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4D330B-3970-49A7-AEC9-C5C84991BF38}"/>
                </a:ext>
              </a:extLst>
            </p:cNvPr>
            <p:cNvSpPr/>
            <p:nvPr/>
          </p:nvSpPr>
          <p:spPr>
            <a:xfrm>
              <a:off x="199746" y="5595819"/>
              <a:ext cx="115410" cy="475471"/>
            </a:xfrm>
            <a:prstGeom prst="rect">
              <a:avLst/>
            </a:prstGeom>
            <a:solidFill>
              <a:srgbClr val="106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82D9C3-9A08-48D6-B8A8-778E55135F5F}"/>
              </a:ext>
            </a:extLst>
          </p:cNvPr>
          <p:cNvGrpSpPr/>
          <p:nvPr/>
        </p:nvGrpSpPr>
        <p:grpSpPr>
          <a:xfrm>
            <a:off x="5559830" y="4253668"/>
            <a:ext cx="115410" cy="2534217"/>
            <a:chOff x="199746" y="4163438"/>
            <a:chExt cx="115410" cy="25342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A43927-BC0A-4C2E-9A4A-3ABFAA52F269}"/>
                </a:ext>
              </a:extLst>
            </p:cNvPr>
            <p:cNvSpPr/>
            <p:nvPr/>
          </p:nvSpPr>
          <p:spPr>
            <a:xfrm>
              <a:off x="199746" y="4163438"/>
              <a:ext cx="115410" cy="2198452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E04B6-5FEF-430D-9348-2402E1E27EED}"/>
                </a:ext>
              </a:extLst>
            </p:cNvPr>
            <p:cNvSpPr/>
            <p:nvPr/>
          </p:nvSpPr>
          <p:spPr>
            <a:xfrm>
              <a:off x="199746" y="6570393"/>
              <a:ext cx="115410" cy="127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5F5F1-5688-4E75-B027-D323A7445BEA}"/>
                </a:ext>
              </a:extLst>
            </p:cNvPr>
            <p:cNvSpPr/>
            <p:nvPr/>
          </p:nvSpPr>
          <p:spPr>
            <a:xfrm>
              <a:off x="199746" y="5438536"/>
              <a:ext cx="115410" cy="157283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A8E6A8-2C63-4548-B5DA-8B36ED6B9462}"/>
                </a:ext>
              </a:extLst>
            </p:cNvPr>
            <p:cNvSpPr/>
            <p:nvPr/>
          </p:nvSpPr>
          <p:spPr>
            <a:xfrm>
              <a:off x="199746" y="5595819"/>
              <a:ext cx="115410" cy="475471"/>
            </a:xfrm>
            <a:prstGeom prst="rect">
              <a:avLst/>
            </a:prstGeom>
            <a:solidFill>
              <a:srgbClr val="106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8B5F08-59F0-42C2-AF66-6F61AAD3BBD9}"/>
              </a:ext>
            </a:extLst>
          </p:cNvPr>
          <p:cNvGrpSpPr/>
          <p:nvPr/>
        </p:nvGrpSpPr>
        <p:grpSpPr>
          <a:xfrm>
            <a:off x="7617041" y="0"/>
            <a:ext cx="3533312" cy="621437"/>
            <a:chOff x="7617041" y="0"/>
            <a:chExt cx="3533312" cy="6214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CA1CE8-ED2A-44FB-BAE2-EFB7688E9A17}"/>
                </a:ext>
              </a:extLst>
            </p:cNvPr>
            <p:cNvSpPr/>
            <p:nvPr/>
          </p:nvSpPr>
          <p:spPr>
            <a:xfrm>
              <a:off x="7617041" y="0"/>
              <a:ext cx="3533312" cy="621437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	BIODATA</a:t>
              </a:r>
            </a:p>
          </p:txBody>
        </p:sp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A0271E6B-D668-429D-90D0-D4D3130F4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1584" y="96426"/>
              <a:ext cx="428584" cy="42858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BF181F-8827-4FE3-A110-A708180842EE}"/>
                </a:ext>
              </a:extLst>
            </p:cNvPr>
            <p:cNvSpPr/>
            <p:nvPr/>
          </p:nvSpPr>
          <p:spPr>
            <a:xfrm flipH="1">
              <a:off x="8374710" y="96426"/>
              <a:ext cx="45719" cy="428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3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BACKGROUND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3" descr="Speech">
            <a:extLst>
              <a:ext uri="{FF2B5EF4-FFF2-40B4-BE49-F238E27FC236}">
                <a16:creationId xmlns:a16="http://schemas.microsoft.com/office/drawing/2014/main" id="{F23CFC15-A7BA-44E4-A0DB-2F3D8FBC1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3" y="27006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952B-2E78-412D-994A-C19194911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1738076"/>
            <a:ext cx="10105417" cy="4351338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SWIFT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karena</a:t>
            </a:r>
            <a:endParaRPr lang="en-US" dirty="0"/>
          </a:p>
          <a:p>
            <a:pPr lvl="1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lama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system SWIFT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endParaRPr lang="en-US" dirty="0"/>
          </a:p>
          <a:p>
            <a:r>
              <a:rPr lang="en-US" dirty="0" err="1"/>
              <a:t>Reliabiliy</a:t>
            </a:r>
            <a:r>
              <a:rPr lang="en-US" dirty="0"/>
              <a:t> management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engineering yang </a:t>
            </a:r>
            <a:r>
              <a:rPr lang="en-US" dirty="0" err="1"/>
              <a:t>memverifikasi</a:t>
            </a:r>
            <a:r>
              <a:rPr lang="en-US" dirty="0"/>
              <a:t> data SWIFT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Reliability (</a:t>
            </a:r>
            <a:r>
              <a:rPr lang="en-US" dirty="0" err="1"/>
              <a:t>Techlog</a:t>
            </a:r>
            <a:r>
              <a:rPr lang="en-US" dirty="0"/>
              <a:t>, Delay, Component Removal)</a:t>
            </a:r>
          </a:p>
          <a:p>
            <a:r>
              <a:rPr lang="en-US" dirty="0" err="1"/>
              <a:t>Dinas</a:t>
            </a:r>
            <a:r>
              <a:rPr lang="en-US" dirty="0"/>
              <a:t> lain yang </a:t>
            </a:r>
            <a:r>
              <a:rPr lang="en-US" dirty="0" err="1"/>
              <a:t>memerlukan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Aircraft Reliability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B4AB0-A9B9-4494-96F7-BA0E83B86BBF}"/>
              </a:ext>
            </a:extLst>
          </p:cNvPr>
          <p:cNvGrpSpPr/>
          <p:nvPr/>
        </p:nvGrpSpPr>
        <p:grpSpPr>
          <a:xfrm>
            <a:off x="354539" y="1459149"/>
            <a:ext cx="115410" cy="3540868"/>
            <a:chOff x="490726" y="1021405"/>
            <a:chExt cx="115410" cy="35408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D66CB-2E54-421E-9CF6-DC53220ECC94}"/>
                </a:ext>
              </a:extLst>
            </p:cNvPr>
            <p:cNvSpPr/>
            <p:nvPr/>
          </p:nvSpPr>
          <p:spPr>
            <a:xfrm>
              <a:off x="490726" y="1021405"/>
              <a:ext cx="115410" cy="3540868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107FF2-F72B-4F35-9923-75164D594CEF}"/>
                </a:ext>
              </a:extLst>
            </p:cNvPr>
            <p:cNvSpPr/>
            <p:nvPr/>
          </p:nvSpPr>
          <p:spPr>
            <a:xfrm>
              <a:off x="490726" y="4352487"/>
              <a:ext cx="115410" cy="127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FF147-FCD9-49A0-97BE-D5DA405B2BD0}"/>
                </a:ext>
              </a:extLst>
            </p:cNvPr>
            <p:cNvSpPr/>
            <p:nvPr/>
          </p:nvSpPr>
          <p:spPr>
            <a:xfrm>
              <a:off x="490726" y="3220630"/>
              <a:ext cx="115410" cy="157283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6049A-5657-41F1-AFD3-8CF180E731F0}"/>
                </a:ext>
              </a:extLst>
            </p:cNvPr>
            <p:cNvSpPr/>
            <p:nvPr/>
          </p:nvSpPr>
          <p:spPr>
            <a:xfrm>
              <a:off x="490726" y="3377913"/>
              <a:ext cx="115410" cy="475471"/>
            </a:xfrm>
            <a:prstGeom prst="rect">
              <a:avLst/>
            </a:prstGeom>
            <a:solidFill>
              <a:srgbClr val="106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20E3FC-2AD1-41FD-BC0F-8E85DC805AB8}"/>
              </a:ext>
            </a:extLst>
          </p:cNvPr>
          <p:cNvGrpSpPr/>
          <p:nvPr/>
        </p:nvGrpSpPr>
        <p:grpSpPr>
          <a:xfrm>
            <a:off x="7617041" y="0"/>
            <a:ext cx="3533312" cy="621437"/>
            <a:chOff x="7617041" y="0"/>
            <a:chExt cx="3533312" cy="6214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F21D99-24DC-450B-AE25-91DB330FDD05}"/>
                </a:ext>
              </a:extLst>
            </p:cNvPr>
            <p:cNvSpPr/>
            <p:nvPr/>
          </p:nvSpPr>
          <p:spPr>
            <a:xfrm>
              <a:off x="7617041" y="0"/>
              <a:ext cx="3533312" cy="621437"/>
            </a:xfrm>
            <a:prstGeom prst="rect">
              <a:avLst/>
            </a:prstGeom>
            <a:solidFill>
              <a:srgbClr val="1A1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	BACKGROUND PROJECT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D58B19-5781-4C79-ADDD-E7E0B386D46F}"/>
                </a:ext>
              </a:extLst>
            </p:cNvPr>
            <p:cNvSpPr/>
            <p:nvPr/>
          </p:nvSpPr>
          <p:spPr>
            <a:xfrm flipH="1">
              <a:off x="8374710" y="96426"/>
              <a:ext cx="45719" cy="428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peech">
              <a:extLst>
                <a:ext uri="{FF2B5EF4-FFF2-40B4-BE49-F238E27FC236}">
                  <a16:creationId xmlns:a16="http://schemas.microsoft.com/office/drawing/2014/main" id="{51B55F02-6F8D-406B-B6FE-7F8FD7AC6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67276" y="96426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15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FUNGSI SOFTWARE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711081CC-1745-4EE9-9412-5A56F7ECC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3" y="26796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AFF9-9169-49C2-BED9-B60FF437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3" y="1222511"/>
            <a:ext cx="10331609" cy="4351338"/>
          </a:xfrm>
        </p:spPr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Pareto </a:t>
            </a:r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Component Removal</a:t>
            </a:r>
          </a:p>
          <a:p>
            <a:pPr lvl="1"/>
            <a:r>
              <a:rPr lang="en-US" dirty="0"/>
              <a:t>Pareto Component Removal</a:t>
            </a:r>
          </a:p>
          <a:p>
            <a:pPr lvl="1"/>
            <a:r>
              <a:rPr lang="en-US" dirty="0"/>
              <a:t>MTBUR</a:t>
            </a:r>
          </a:p>
          <a:p>
            <a:pPr lvl="1"/>
            <a:r>
              <a:rPr lang="en-US" dirty="0"/>
              <a:t>Oil Consumption </a:t>
            </a:r>
            <a:r>
              <a:rPr lang="en-US" i="1" dirty="0"/>
              <a:t>(Existing System)</a:t>
            </a:r>
          </a:p>
          <a:p>
            <a:pPr lvl="1"/>
            <a:r>
              <a:rPr lang="en-US" dirty="0"/>
              <a:t>PFR Online </a:t>
            </a:r>
            <a:r>
              <a:rPr lang="en-US" i="1" dirty="0"/>
              <a:t>(Existing System)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1AAEC-3733-45A6-9B46-704AA4CA3C63}"/>
              </a:ext>
            </a:extLst>
          </p:cNvPr>
          <p:cNvSpPr/>
          <p:nvPr/>
        </p:nvSpPr>
        <p:spPr>
          <a:xfrm>
            <a:off x="7617041" y="0"/>
            <a:ext cx="3533312" cy="621437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FUNGSI SOFTWARE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60897-3B97-4C61-9C0F-9C29E6BDD04E}"/>
              </a:ext>
            </a:extLst>
          </p:cNvPr>
          <p:cNvSpPr/>
          <p:nvPr/>
        </p:nvSpPr>
        <p:spPr>
          <a:xfrm flipH="1">
            <a:off x="8374710" y="96426"/>
            <a:ext cx="45719" cy="428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CF028B3-A2A8-4F81-93A0-4E3E93D34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2673" y="57515"/>
            <a:ext cx="506405" cy="5064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3655C6-A86E-4089-97D8-88CB8E33DF68}"/>
              </a:ext>
            </a:extLst>
          </p:cNvPr>
          <p:cNvSpPr/>
          <p:nvPr/>
        </p:nvSpPr>
        <p:spPr>
          <a:xfrm>
            <a:off x="354539" y="1021404"/>
            <a:ext cx="115410" cy="4854102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616D9-F27D-402F-A6F7-5C1E673222B7}"/>
              </a:ext>
            </a:extLst>
          </p:cNvPr>
          <p:cNvSpPr/>
          <p:nvPr/>
        </p:nvSpPr>
        <p:spPr>
          <a:xfrm>
            <a:off x="354539" y="4790231"/>
            <a:ext cx="115410" cy="12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5A7A8-72B1-4481-8B0F-E28F14264C00}"/>
              </a:ext>
            </a:extLst>
          </p:cNvPr>
          <p:cNvSpPr/>
          <p:nvPr/>
        </p:nvSpPr>
        <p:spPr>
          <a:xfrm>
            <a:off x="354539" y="3658374"/>
            <a:ext cx="115410" cy="1572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4A418-2934-4D62-A84E-2D84AE77C310}"/>
              </a:ext>
            </a:extLst>
          </p:cNvPr>
          <p:cNvSpPr/>
          <p:nvPr/>
        </p:nvSpPr>
        <p:spPr>
          <a:xfrm>
            <a:off x="354539" y="3815657"/>
            <a:ext cx="115410" cy="475471"/>
          </a:xfrm>
          <a:prstGeom prst="rect">
            <a:avLst/>
          </a:prstGeom>
          <a:solidFill>
            <a:srgbClr val="106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A47-D818-4C71-834F-088792ED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700671"/>
            <a:ext cx="6702358" cy="893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Pengenalan</a:t>
            </a:r>
            <a:r>
              <a:rPr lang="en-US" dirty="0">
                <a:solidFill>
                  <a:schemeClr val="bg1"/>
                </a:solidFill>
              </a:rPr>
              <a:t> Software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9BC-28CE-44DC-B860-E1B6806832B6}"/>
              </a:ext>
            </a:extLst>
          </p:cNvPr>
          <p:cNvGrpSpPr/>
          <p:nvPr/>
        </p:nvGrpSpPr>
        <p:grpSpPr>
          <a:xfrm>
            <a:off x="514350" y="2599754"/>
            <a:ext cx="6686550" cy="2010345"/>
            <a:chOff x="514350" y="2599754"/>
            <a:chExt cx="6686550" cy="2010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0BA2B-ECDF-476D-8417-BC357105617B}"/>
                </a:ext>
              </a:extLst>
            </p:cNvPr>
            <p:cNvSpPr/>
            <p:nvPr/>
          </p:nvSpPr>
          <p:spPr>
            <a:xfrm>
              <a:off x="752475" y="2599754"/>
              <a:ext cx="104775" cy="201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DB014-63A7-433C-9F66-26C7A35BC9CA}"/>
                </a:ext>
              </a:extLst>
            </p:cNvPr>
            <p:cNvSpPr/>
            <p:nvPr/>
          </p:nvSpPr>
          <p:spPr>
            <a:xfrm>
              <a:off x="514350" y="3719736"/>
              <a:ext cx="6686550" cy="119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Graphic 4" descr="Wireless router">
            <a:extLst>
              <a:ext uri="{FF2B5EF4-FFF2-40B4-BE49-F238E27FC236}">
                <a16:creationId xmlns:a16="http://schemas.microsoft.com/office/drawing/2014/main" id="{D72BF995-27A5-4F6C-A6F6-6566960E3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60" y="2607991"/>
            <a:ext cx="1048350" cy="10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881D-9A0C-42F6-8342-C71F46EC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805"/>
            <a:ext cx="10515600" cy="4351338"/>
          </a:xfrm>
        </p:spPr>
        <p:txBody>
          <a:bodyPr/>
          <a:lstStyle/>
          <a:p>
            <a:r>
              <a:rPr lang="en-US" dirty="0"/>
              <a:t>Basic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HTML 5</a:t>
            </a:r>
          </a:p>
          <a:p>
            <a:r>
              <a:rPr lang="en-US" dirty="0"/>
              <a:t>Plug-in</a:t>
            </a:r>
          </a:p>
          <a:p>
            <a:pPr lvl="1"/>
            <a:r>
              <a:rPr lang="en-US" dirty="0" err="1"/>
              <a:t>Datatables</a:t>
            </a:r>
            <a:endParaRPr lang="en-US" dirty="0"/>
          </a:p>
          <a:p>
            <a:pPr lvl="1"/>
            <a:r>
              <a:rPr lang="en-US" dirty="0"/>
              <a:t>JSPDF</a:t>
            </a:r>
          </a:p>
          <a:p>
            <a:pPr lvl="1"/>
            <a:r>
              <a:rPr lang="en-US" dirty="0"/>
              <a:t>Chart 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8CE18-C095-4310-B23F-B92C55B210A8}"/>
              </a:ext>
            </a:extLst>
          </p:cNvPr>
          <p:cNvSpPr/>
          <p:nvPr/>
        </p:nvSpPr>
        <p:spPr>
          <a:xfrm>
            <a:off x="354539" y="1021404"/>
            <a:ext cx="115410" cy="4854102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C97D-323D-4677-845E-A2AAB7C70528}"/>
              </a:ext>
            </a:extLst>
          </p:cNvPr>
          <p:cNvSpPr/>
          <p:nvPr/>
        </p:nvSpPr>
        <p:spPr>
          <a:xfrm>
            <a:off x="7617041" y="0"/>
            <a:ext cx="3533312" cy="621437"/>
          </a:xfrm>
          <a:prstGeom prst="rect">
            <a:avLst/>
          </a:prstGeom>
          <a:solidFill>
            <a:srgbClr val="1A1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FUNGSI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84427-470E-4694-9F41-F0438EC223F1}"/>
              </a:ext>
            </a:extLst>
          </p:cNvPr>
          <p:cNvSpPr/>
          <p:nvPr/>
        </p:nvSpPr>
        <p:spPr>
          <a:xfrm flipH="1">
            <a:off x="8374710" y="96426"/>
            <a:ext cx="45719" cy="428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Wireless router">
            <a:extLst>
              <a:ext uri="{FF2B5EF4-FFF2-40B4-BE49-F238E27FC236}">
                <a16:creationId xmlns:a16="http://schemas.microsoft.com/office/drawing/2014/main" id="{5ED76A68-FAEE-4F72-AB2F-83BB2847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31" y="13714"/>
            <a:ext cx="524175" cy="5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Rancang Bangun Web Dahsboard Aircraft Reliability</vt:lpstr>
      <vt:lpstr> BIODATA</vt:lpstr>
      <vt:lpstr>PowerPoint Presentation</vt:lpstr>
      <vt:lpstr> BACKGROUND PROJECT</vt:lpstr>
      <vt:lpstr>PowerPoint Presentation</vt:lpstr>
      <vt:lpstr> FUNGSI SOFTWARE</vt:lpstr>
      <vt:lpstr>PowerPoint Presentation</vt:lpstr>
      <vt:lpstr> Pengenalan Software</vt:lpstr>
      <vt:lpstr>PowerPoint Presentation</vt:lpstr>
      <vt:lpstr>LIVE DEMO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Web Dahsboard Aircraft Reliability</dc:title>
  <dc:creator>MUHAMMAD HABIBUR RAHMAN</dc:creator>
  <cp:lastModifiedBy>MUHAMMAD HABIBUR RAHMAN</cp:lastModifiedBy>
  <cp:revision>24</cp:revision>
  <dcterms:created xsi:type="dcterms:W3CDTF">2017-07-28T08:05:14Z</dcterms:created>
  <dcterms:modified xsi:type="dcterms:W3CDTF">2017-08-01T07:16:03Z</dcterms:modified>
</cp:coreProperties>
</file>