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Web </a:t>
            </a:r>
            <a:r>
              <a:rPr lang="en-US" dirty="0" err="1"/>
              <a:t>Dahsboard</a:t>
            </a:r>
            <a:r>
              <a:rPr lang="en-US" dirty="0"/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M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 marL="457200" indent="-457200">
              <a:buAutoNum type="arabicPeriod"/>
            </a:pP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Pambudi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63AF6-D083-4076-A499-6851EC0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M.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Tuban</a:t>
            </a:r>
            <a:r>
              <a:rPr lang="en-US" dirty="0"/>
              <a:t>, 15 </a:t>
            </a:r>
            <a:r>
              <a:rPr lang="en-US" dirty="0" err="1"/>
              <a:t>Januari</a:t>
            </a:r>
            <a:r>
              <a:rPr lang="en-US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CDF0-EFA0-49C9-AED5-0B89D073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9464"/>
            <a:ext cx="5157787" cy="254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</a:t>
            </a: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Pamudi</a:t>
            </a:r>
            <a:endParaRPr lang="en-US" dirty="0"/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Klaten</a:t>
            </a:r>
            <a:r>
              <a:rPr lang="en-US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BCDB-5C28-4F40-90EC-CADB7BE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2DDD-3D28-4C8B-B899-A3D82D60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Swift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lvl="1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human error </a:t>
            </a:r>
            <a:r>
              <a:rPr lang="en-US" dirty="0" err="1"/>
              <a:t>saat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Data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</a:p>
          <a:p>
            <a:r>
              <a:rPr lang="en-US" dirty="0"/>
              <a:t>Aircraft reliability management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engineering yang </a:t>
            </a:r>
            <a:r>
              <a:rPr lang="en-US" dirty="0" err="1"/>
              <a:t>verifikasi</a:t>
            </a:r>
            <a:r>
              <a:rPr lang="en-US" dirty="0"/>
              <a:t> data swift daily </a:t>
            </a:r>
            <a:r>
              <a:rPr lang="en-US" dirty="0" err="1"/>
              <a:t>dan</a:t>
            </a:r>
            <a:r>
              <a:rPr lang="en-US" dirty="0"/>
              <a:t> monthly</a:t>
            </a:r>
          </a:p>
          <a:p>
            <a:r>
              <a:rPr lang="en-US" dirty="0" err="1"/>
              <a:t>Dinas</a:t>
            </a:r>
            <a:r>
              <a:rPr lang="en-US" dirty="0"/>
              <a:t> lain yang </a:t>
            </a:r>
            <a:r>
              <a:rPr lang="en-US" dirty="0" err="1"/>
              <a:t>memeerlukan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Aircraft Reliability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4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767-1B90-4BA3-9F4D-6F9A2996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MTBUR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oil consumption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PFR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3E1-B6C9-4613-B771-D92F7AD8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5F1-AB38-458F-8785-09DD3BAC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Pareto </a:t>
            </a:r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Component Removal</a:t>
            </a:r>
          </a:p>
          <a:p>
            <a:pPr lvl="1"/>
            <a:r>
              <a:rPr lang="en-US" dirty="0"/>
              <a:t>Pareto Component Removal</a:t>
            </a:r>
          </a:p>
          <a:p>
            <a:pPr lvl="1"/>
            <a:r>
              <a:rPr lang="en-US" dirty="0"/>
              <a:t>MTBUR</a:t>
            </a:r>
          </a:p>
          <a:p>
            <a:pPr lvl="1"/>
            <a:r>
              <a:rPr lang="en-US" dirty="0"/>
              <a:t>Oil Consumption</a:t>
            </a:r>
          </a:p>
          <a:p>
            <a:pPr lvl="1"/>
            <a:r>
              <a:rPr lang="en-US" dirty="0"/>
              <a:t>PFR Online</a:t>
            </a:r>
          </a:p>
        </p:txBody>
      </p:sp>
    </p:spTree>
    <p:extLst>
      <p:ext uri="{BB962C8B-B14F-4D97-AF65-F5344CB8AC3E}">
        <p14:creationId xmlns:p14="http://schemas.microsoft.com/office/powerpoint/2010/main" val="375443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34F-5E7B-4242-B3E9-E38AD9CF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8B8-3860-40AE-B933-9B755A1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 5</a:t>
            </a:r>
          </a:p>
          <a:p>
            <a:r>
              <a:rPr lang="en-US" dirty="0"/>
              <a:t>Plug-in</a:t>
            </a:r>
          </a:p>
          <a:p>
            <a:pPr lvl="1"/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JSPDF</a:t>
            </a:r>
          </a:p>
          <a:p>
            <a:pPr lvl="1"/>
            <a:r>
              <a:rPr lang="en-US" dirty="0"/>
              <a:t>Chart JS</a:t>
            </a:r>
          </a:p>
        </p:txBody>
      </p:sp>
    </p:spTree>
    <p:extLst>
      <p:ext uri="{BB962C8B-B14F-4D97-AF65-F5344CB8AC3E}">
        <p14:creationId xmlns:p14="http://schemas.microsoft.com/office/powerpoint/2010/main" val="148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176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Rancang Bangun Web Dahsboard Aircraft Reliability</vt:lpstr>
      <vt:lpstr>Biodata</vt:lpstr>
      <vt:lpstr>Background</vt:lpstr>
      <vt:lpstr>Fungsi software</vt:lpstr>
      <vt:lpstr>Fungsi Software</vt:lpstr>
      <vt:lpstr>Pengenalan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13</cp:revision>
  <dcterms:created xsi:type="dcterms:W3CDTF">2017-07-28T08:05:14Z</dcterms:created>
  <dcterms:modified xsi:type="dcterms:W3CDTF">2017-07-31T08:26:29Z</dcterms:modified>
</cp:coreProperties>
</file>