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8AE-A8C7-4A27-A88C-DE7975CC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BF0F-91A9-48C3-B726-3E536824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32DF-8A97-4F41-890C-A1380028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9AF9-460C-4034-AA2D-2BBCB56D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F6EF-A628-483E-B4B8-6840109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4F15-D47F-435B-8A32-647C04D2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FB2-90AF-40D3-B2DD-B873CCF6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8876-A452-4656-8B86-35DBCD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2E2B-4441-4281-9E6B-A6619D47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A2-C1DC-416D-8791-2E21AEB3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CBC8-CF56-42B2-B86B-B09604FAB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143E-4A07-4DD1-8C5F-4746AB31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DA15-DED1-49E0-BC71-CDCCDC9A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3BAF-348C-43CA-AF9D-5DFE7281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2D-36A8-429B-AACF-086D6E71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3D1-65B4-4416-8C92-076EA6DF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0947-4559-4810-8DC6-4A01214E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E6F0-9913-4582-A36C-39254E5F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F7E-9E44-469D-B9BC-1E1F820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A597-850D-42DA-9FDB-31368DA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C87-65FF-4A44-BF61-0691121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50C8-49AD-4563-A202-EAC8000F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F3A-5497-423D-9FB8-92E97AFE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800D-DA90-40CF-ADD3-750A1E6A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E181-5EDE-4A28-88A5-6960962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FDC-EBD5-4360-B5A1-8B3ABE0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8B6E-49DC-4F96-A51E-1925ABCB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FDBA-DBB7-4A2C-9DE9-1E0CE15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718-A206-4FC7-964A-D60938ED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D4A-F63D-4A17-8E7F-8F40ACD5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39E-7857-4770-8172-DAAEEBE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0655-370E-4C16-BE06-1EA4F0AC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5F63-D771-4383-8B5B-9403449C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B5C0-A781-49D5-9AA0-BDD12ED4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6138A-8FA3-4773-B5FD-D1C0E69A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00DF-E63E-4469-B549-7763246E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F0018-156E-4820-A1EE-ABF1C61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332C-0BE2-488F-9004-605263B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308EA-C90B-4012-944B-306F47C9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5B-A72A-4DEA-8775-8E0A0A7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2267F-7E23-415B-83DC-EE579A6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EE7C-9AD8-410E-AC64-9E0E6A6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52697-2C59-4759-8B50-9F2C6C5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98757-B3E1-498C-B6D6-EDFB41E3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C02-8B77-4E8B-80A0-9793578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749A-C782-4964-926C-7B2EA1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FE1-D3F5-4DDA-9E69-96D979D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5F2-9313-4469-AEF0-E2F588E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C208-1CB8-437F-9F99-547E2899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021C1-10EE-4722-B8C4-8C3752A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F8583-68BF-4B4B-B0DB-2E052BD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B8FA-37A8-4F28-A0CD-F1ABCEF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D2-58B1-4E9F-9DD9-D19C676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2D4F-DAE3-4684-9F42-093C30AF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A9-9166-4040-9E70-54AFDA8D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51B2-98EA-4194-AAE9-19C200D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714A-EFCD-4D46-8E91-D834024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549B-1B1B-4AAF-B39E-CAF4C6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F161-23F3-47F7-84C9-6FECC75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4A0F-620A-4A06-9586-FC8027BC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F1D2-6AAD-433A-B55B-9A1102E71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0E21-78BD-46EE-AA37-5F263998EC97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F4BD-E89A-400C-92BD-34A00290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9EA4-482B-4DD5-9F22-DE0C210B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13D4-2038-42E1-A2F8-6E25B7DA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8D82-2D84-4B05-A6C3-6D2C7E3CD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Web </a:t>
            </a:r>
            <a:r>
              <a:rPr lang="en-US" dirty="0" err="1"/>
              <a:t>Dahsboard</a:t>
            </a:r>
            <a:r>
              <a:rPr lang="en-US" dirty="0"/>
              <a:t> Aircraft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65F2-AF60-43A1-BE70-53B0D7B8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M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 marL="457200" indent="-457200">
              <a:buAutoNum type="arabicPeriod"/>
            </a:pP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Pambudi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63AF6-D083-4076-A499-6851EC0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5F9B0-2DEC-400F-A5B8-7AADF95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028303"/>
            <a:ext cx="5157787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M. </a:t>
            </a:r>
            <a:r>
              <a:rPr lang="en-US" dirty="0" err="1"/>
              <a:t>Habibur</a:t>
            </a:r>
            <a:r>
              <a:rPr lang="en-US" dirty="0"/>
              <a:t> Rahman</a:t>
            </a:r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Tuban</a:t>
            </a:r>
            <a:r>
              <a:rPr lang="en-US" dirty="0"/>
              <a:t>, 15 </a:t>
            </a:r>
            <a:r>
              <a:rPr lang="en-US" dirty="0" err="1"/>
              <a:t>Januari</a:t>
            </a:r>
            <a:r>
              <a:rPr lang="en-US" dirty="0"/>
              <a:t>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6C05B4-BBFB-44DE-B2E4-2ECD3476A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49" y="1479464"/>
            <a:ext cx="1912824" cy="254883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54DC9-3E4A-42D5-96DB-37A47510C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8303"/>
            <a:ext cx="5183188" cy="2333860"/>
          </a:xfrm>
        </p:spPr>
        <p:txBody>
          <a:bodyPr/>
          <a:lstStyle/>
          <a:p>
            <a:pPr defTabSz="669925">
              <a:tabLst>
                <a:tab pos="1339850" algn="l"/>
              </a:tabLst>
            </a:pPr>
            <a:r>
              <a:rPr lang="en-US" dirty="0"/>
              <a:t>Nama	: </a:t>
            </a:r>
            <a:r>
              <a:rPr lang="en-US" dirty="0" err="1"/>
              <a:t>Kukuh</a:t>
            </a:r>
            <a:r>
              <a:rPr lang="en-US" dirty="0"/>
              <a:t> </a:t>
            </a:r>
            <a:r>
              <a:rPr lang="en-US" dirty="0" err="1"/>
              <a:t>Rilo</a:t>
            </a:r>
            <a:r>
              <a:rPr lang="en-US" dirty="0"/>
              <a:t> </a:t>
            </a:r>
            <a:r>
              <a:rPr lang="en-US" dirty="0" err="1"/>
              <a:t>Pamudi</a:t>
            </a:r>
            <a:endParaRPr lang="en-US" dirty="0"/>
          </a:p>
          <a:p>
            <a:pPr>
              <a:tabLst>
                <a:tab pos="1339850" algn="l"/>
              </a:tabLst>
            </a:pPr>
            <a:r>
              <a:rPr lang="en-US" dirty="0"/>
              <a:t>TTL	: </a:t>
            </a:r>
            <a:r>
              <a:rPr lang="en-US" dirty="0" err="1"/>
              <a:t>Klaten</a:t>
            </a:r>
            <a:r>
              <a:rPr lang="en-US" dirty="0"/>
              <a:t>, 4 November 1996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Insititusi</a:t>
            </a:r>
            <a:r>
              <a:rPr lang="en-US" dirty="0"/>
              <a:t>	: </a:t>
            </a:r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		</a:t>
            </a:r>
            <a:r>
              <a:rPr lang="en-US" dirty="0" err="1"/>
              <a:t>Nopember</a:t>
            </a:r>
            <a:r>
              <a:rPr lang="en-US" dirty="0"/>
              <a:t> – Surabaya</a:t>
            </a:r>
          </a:p>
          <a:p>
            <a:pPr>
              <a:tabLst>
                <a:tab pos="1339850" algn="l"/>
                <a:tab pos="1519238" algn="l"/>
              </a:tabLst>
            </a:pPr>
            <a:r>
              <a:rPr lang="en-US" dirty="0" err="1"/>
              <a:t>Jurusan</a:t>
            </a:r>
            <a:r>
              <a:rPr lang="en-US" dirty="0"/>
              <a:t>	: Teknik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49E0E6-42C6-4D3B-8ACF-5E956161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9464"/>
            <a:ext cx="5183188" cy="25488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BCDB-5C28-4F40-90EC-CADB7BE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2DDD-3D28-4C8B-B899-A3D82D60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SWIFT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karena</a:t>
            </a:r>
            <a:endParaRPr lang="en-US" dirty="0"/>
          </a:p>
          <a:p>
            <a:pPr lvl="1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lama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system SWIFT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endParaRPr lang="en-US" dirty="0"/>
          </a:p>
          <a:p>
            <a:r>
              <a:rPr lang="en-US" dirty="0" err="1"/>
              <a:t>Reliabiliy</a:t>
            </a:r>
            <a:r>
              <a:rPr lang="en-US" dirty="0"/>
              <a:t> management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engineering yang </a:t>
            </a:r>
            <a:r>
              <a:rPr lang="en-US" dirty="0" err="1"/>
              <a:t>memverifikasi</a:t>
            </a:r>
            <a:r>
              <a:rPr lang="en-US" dirty="0"/>
              <a:t> data SWIFT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Reliability (</a:t>
            </a:r>
            <a:r>
              <a:rPr lang="en-US" dirty="0" err="1"/>
              <a:t>Techlog</a:t>
            </a:r>
            <a:r>
              <a:rPr lang="en-US" dirty="0"/>
              <a:t>, Delay, Component Removal)</a:t>
            </a:r>
          </a:p>
          <a:p>
            <a:r>
              <a:rPr lang="en-US" dirty="0" err="1"/>
              <a:t>Dinas</a:t>
            </a:r>
            <a:r>
              <a:rPr lang="en-US" dirty="0"/>
              <a:t> lain yang </a:t>
            </a:r>
            <a:r>
              <a:rPr lang="en-US" dirty="0" err="1"/>
              <a:t>memerlukan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Aircraft Reliability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4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767-1B90-4BA3-9F4D-6F9A2996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AFF9-9169-49C2-BED9-B60FF437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data Delay, </a:t>
            </a:r>
            <a:r>
              <a:rPr lang="en-US" dirty="0" err="1"/>
              <a:t>Pirep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pareto Component removal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MTBUR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oil consumption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PFR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63E1-B6C9-4613-B771-D92F7AD8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5F1-AB38-458F-8785-09DD3BAC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 lvl="1"/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Pareto </a:t>
            </a:r>
            <a:r>
              <a:rPr lang="en-US" dirty="0" err="1"/>
              <a:t>Techlog</a:t>
            </a:r>
            <a:r>
              <a:rPr lang="en-US" dirty="0"/>
              <a:t> / Delay</a:t>
            </a:r>
          </a:p>
          <a:p>
            <a:pPr lvl="1"/>
            <a:r>
              <a:rPr lang="en-US" dirty="0"/>
              <a:t>Component Removal</a:t>
            </a:r>
          </a:p>
          <a:p>
            <a:pPr lvl="1"/>
            <a:r>
              <a:rPr lang="en-US" dirty="0"/>
              <a:t>Pareto Component Removal</a:t>
            </a:r>
          </a:p>
          <a:p>
            <a:pPr lvl="1"/>
            <a:r>
              <a:rPr lang="en-US" dirty="0"/>
              <a:t>MTBUR</a:t>
            </a:r>
          </a:p>
          <a:p>
            <a:pPr lvl="1"/>
            <a:r>
              <a:rPr lang="en-US" dirty="0"/>
              <a:t>Oil Consumption </a:t>
            </a:r>
            <a:r>
              <a:rPr lang="en-US" i="1" dirty="0"/>
              <a:t>(Existing System)</a:t>
            </a:r>
          </a:p>
          <a:p>
            <a:pPr lvl="1"/>
            <a:r>
              <a:rPr lang="en-US" dirty="0"/>
              <a:t>PFR Online </a:t>
            </a:r>
            <a:r>
              <a:rPr lang="en-US" i="1" dirty="0"/>
              <a:t>(Existing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3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34F-5E7B-4242-B3E9-E38AD9CF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8B8-3860-40AE-B933-9B755A16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HTML 5</a:t>
            </a:r>
          </a:p>
          <a:p>
            <a:r>
              <a:rPr lang="en-US" dirty="0"/>
              <a:t>Plug-in</a:t>
            </a:r>
          </a:p>
          <a:p>
            <a:pPr lvl="1"/>
            <a:r>
              <a:rPr lang="en-US" dirty="0" err="1"/>
              <a:t>Datatables</a:t>
            </a:r>
            <a:endParaRPr lang="en-US" dirty="0"/>
          </a:p>
          <a:p>
            <a:pPr lvl="1"/>
            <a:r>
              <a:rPr lang="en-US" dirty="0"/>
              <a:t>JSPDF</a:t>
            </a:r>
          </a:p>
          <a:p>
            <a:pPr lvl="1"/>
            <a:r>
              <a:rPr lang="en-US" dirty="0"/>
              <a:t>Chart JS</a:t>
            </a:r>
          </a:p>
        </p:txBody>
      </p:sp>
    </p:spTree>
    <p:extLst>
      <p:ext uri="{BB962C8B-B14F-4D97-AF65-F5344CB8AC3E}">
        <p14:creationId xmlns:p14="http://schemas.microsoft.com/office/powerpoint/2010/main" val="148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180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Rancang Bangun Web Dahsboard Aircraft Reliability</vt:lpstr>
      <vt:lpstr>Biodata</vt:lpstr>
      <vt:lpstr>Background</vt:lpstr>
      <vt:lpstr>Fungsi software</vt:lpstr>
      <vt:lpstr>Fungsi Software</vt:lpstr>
      <vt:lpstr>Pengenalan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Web Dahsboard Aircraft Reliability</dc:title>
  <dc:creator>MUHAMMAD HABIBUR RAHMAN</dc:creator>
  <cp:lastModifiedBy>MUHAMMAD HABIBUR RAHMAN</cp:lastModifiedBy>
  <cp:revision>18</cp:revision>
  <dcterms:created xsi:type="dcterms:W3CDTF">2017-07-28T08:05:14Z</dcterms:created>
  <dcterms:modified xsi:type="dcterms:W3CDTF">2017-08-01T04:29:43Z</dcterms:modified>
</cp:coreProperties>
</file>