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8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9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709"/>
            <a:ext cx="9144000" cy="2400253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Rancang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Bangun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Dahsboard</a:t>
            </a:r>
            <a:r>
              <a:rPr lang="en-US" dirty="0">
                <a:solidFill>
                  <a:schemeClr val="bg1"/>
                </a:solidFill>
              </a:rPr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785" y="4135360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en-US" dirty="0" err="1">
                <a:solidFill>
                  <a:schemeClr val="bg1"/>
                </a:solidFill>
              </a:rPr>
              <a:t>Habibur</a:t>
            </a:r>
            <a:r>
              <a:rPr lang="en-US" dirty="0">
                <a:solidFill>
                  <a:schemeClr val="bg1"/>
                </a:solidFill>
              </a:rPr>
              <a:t> Rahman</a:t>
            </a: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Kukuh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Pambudi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F1CE9-D08C-4A4F-98C8-50DC317DE533}"/>
              </a:ext>
            </a:extLst>
          </p:cNvPr>
          <p:cNvSpPr/>
          <p:nvPr/>
        </p:nvSpPr>
        <p:spPr>
          <a:xfrm>
            <a:off x="710119" y="3736525"/>
            <a:ext cx="10476690" cy="19344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D91B4-C9A5-4BE0-9C67-05D631B9191C}"/>
              </a:ext>
            </a:extLst>
          </p:cNvPr>
          <p:cNvSpPr/>
          <p:nvPr/>
        </p:nvSpPr>
        <p:spPr>
          <a:xfrm>
            <a:off x="1994170" y="3736524"/>
            <a:ext cx="184826" cy="221900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36FE4-EA2C-4F45-BA27-41E8EC5F9834}"/>
              </a:ext>
            </a:extLst>
          </p:cNvPr>
          <p:cNvSpPr/>
          <p:nvPr/>
        </p:nvSpPr>
        <p:spPr>
          <a:xfrm>
            <a:off x="1191638" y="1517516"/>
            <a:ext cx="175555" cy="2908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8147F-C24A-4289-AD91-77ABB5B06EC0}"/>
              </a:ext>
            </a:extLst>
          </p:cNvPr>
          <p:cNvSpPr/>
          <p:nvPr/>
        </p:nvSpPr>
        <p:spPr>
          <a:xfrm>
            <a:off x="710119" y="3736523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2F18D-A33C-4921-8B12-6E8D67DB020C}"/>
              </a:ext>
            </a:extLst>
          </p:cNvPr>
          <p:cNvSpPr/>
          <p:nvPr/>
        </p:nvSpPr>
        <p:spPr>
          <a:xfrm>
            <a:off x="1191638" y="1517516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1FD37-ADE2-4952-94A2-95A32371DEAC}"/>
              </a:ext>
            </a:extLst>
          </p:cNvPr>
          <p:cNvSpPr/>
          <p:nvPr/>
        </p:nvSpPr>
        <p:spPr>
          <a:xfrm>
            <a:off x="1182367" y="4232635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F33D2-3E84-4142-A2CC-B41845563F17}"/>
              </a:ext>
            </a:extLst>
          </p:cNvPr>
          <p:cNvSpPr/>
          <p:nvPr/>
        </p:nvSpPr>
        <p:spPr>
          <a:xfrm>
            <a:off x="1994170" y="5762082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D7FF-3B91-4C57-8E05-A76DEFDA351D}"/>
              </a:ext>
            </a:extLst>
          </p:cNvPr>
          <p:cNvSpPr/>
          <p:nvPr/>
        </p:nvSpPr>
        <p:spPr>
          <a:xfrm>
            <a:off x="11011254" y="3736523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59CD-8D1F-4197-B44C-F7D5BC5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1398"/>
            <a:ext cx="12191999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TERIMAKASIH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95A13-998B-4E9F-80FE-3D65657B371F}"/>
              </a:ext>
            </a:extLst>
          </p:cNvPr>
          <p:cNvSpPr/>
          <p:nvPr/>
        </p:nvSpPr>
        <p:spPr>
          <a:xfrm>
            <a:off x="3453319" y="2636873"/>
            <a:ext cx="126460" cy="1325563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8E11-5990-4DBB-B7B2-FEB4DD7F0819}"/>
              </a:ext>
            </a:extLst>
          </p:cNvPr>
          <p:cNvSpPr/>
          <p:nvPr/>
        </p:nvSpPr>
        <p:spPr>
          <a:xfrm>
            <a:off x="3453318" y="3847628"/>
            <a:ext cx="5282119" cy="11480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F707F-C084-4A4B-8937-6DF6A205E576}"/>
              </a:ext>
            </a:extLst>
          </p:cNvPr>
          <p:cNvSpPr/>
          <p:nvPr/>
        </p:nvSpPr>
        <p:spPr>
          <a:xfrm>
            <a:off x="8618705" y="2636873"/>
            <a:ext cx="116731" cy="13255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5B6D-4F03-4EF0-9445-FED587096D0C}"/>
              </a:ext>
            </a:extLst>
          </p:cNvPr>
          <p:cNvSpPr/>
          <p:nvPr/>
        </p:nvSpPr>
        <p:spPr>
          <a:xfrm>
            <a:off x="3453318" y="2636873"/>
            <a:ext cx="5282118" cy="111530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BIODATA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EBEAD98-6B5E-418A-812B-0DFA5F02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2" y="2679683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1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b="0" dirty="0"/>
              <a:t>Nama	: M. </a:t>
            </a:r>
            <a:r>
              <a:rPr lang="en-US" b="0" dirty="0" err="1"/>
              <a:t>Habibur</a:t>
            </a:r>
            <a:r>
              <a:rPr lang="en-US" b="0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b="0" dirty="0"/>
              <a:t>TTL	: </a:t>
            </a:r>
            <a:r>
              <a:rPr lang="en-US" b="0" dirty="0" err="1"/>
              <a:t>Tuban</a:t>
            </a:r>
            <a:r>
              <a:rPr lang="en-US" b="0" dirty="0"/>
              <a:t>, 15 </a:t>
            </a:r>
            <a:r>
              <a:rPr lang="en-US" b="0" dirty="0" err="1"/>
              <a:t>Januari</a:t>
            </a:r>
            <a:r>
              <a:rPr lang="en-US" b="0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Insititusi</a:t>
            </a:r>
            <a:r>
              <a:rPr lang="en-US" b="0" dirty="0"/>
              <a:t>	: </a:t>
            </a:r>
            <a:r>
              <a:rPr lang="en-US" b="0" dirty="0" err="1"/>
              <a:t>Institut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</a:t>
            </a:r>
            <a:r>
              <a:rPr lang="en-US" b="0" dirty="0" err="1"/>
              <a:t>Sepuluh</a:t>
            </a:r>
            <a:r>
              <a:rPr lang="en-US" b="0" dirty="0"/>
              <a:t> 		</a:t>
            </a:r>
            <a:r>
              <a:rPr lang="en-US" b="0" dirty="0" err="1"/>
              <a:t>Nopember</a:t>
            </a:r>
            <a:r>
              <a:rPr lang="en-US" b="0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Jurusan</a:t>
            </a:r>
            <a:r>
              <a:rPr lang="en-US" b="0" dirty="0"/>
              <a:t>	: Teknik </a:t>
            </a:r>
            <a:r>
              <a:rPr lang="en-US" b="0" dirty="0" err="1"/>
              <a:t>Informatika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CDF0-EFA0-49C9-AED5-0B89D073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133" y="1479463"/>
            <a:ext cx="5157787" cy="254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0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b="0" dirty="0"/>
              <a:t>Nama	: </a:t>
            </a:r>
            <a:r>
              <a:rPr lang="en-US" b="0" dirty="0" err="1"/>
              <a:t>Kukuh</a:t>
            </a:r>
            <a:r>
              <a:rPr lang="en-US" b="0" dirty="0"/>
              <a:t> </a:t>
            </a:r>
            <a:r>
              <a:rPr lang="en-US" b="0" dirty="0" err="1"/>
              <a:t>Rilo</a:t>
            </a:r>
            <a:r>
              <a:rPr lang="en-US" b="0" dirty="0"/>
              <a:t> </a:t>
            </a:r>
            <a:r>
              <a:rPr lang="en-US" b="0" dirty="0" err="1"/>
              <a:t>Pamudi</a:t>
            </a:r>
            <a:endParaRPr lang="en-US" b="0" dirty="0"/>
          </a:p>
          <a:p>
            <a:pPr>
              <a:tabLst>
                <a:tab pos="1339850" algn="l"/>
              </a:tabLst>
            </a:pPr>
            <a:r>
              <a:rPr lang="en-US" b="0" dirty="0"/>
              <a:t>TTL	: </a:t>
            </a:r>
            <a:r>
              <a:rPr lang="en-US" b="0" dirty="0" err="1"/>
              <a:t>Klaten</a:t>
            </a:r>
            <a:r>
              <a:rPr lang="en-US" b="0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Insititusi</a:t>
            </a:r>
            <a:r>
              <a:rPr lang="en-US" b="0" dirty="0"/>
              <a:t>	: </a:t>
            </a:r>
            <a:r>
              <a:rPr lang="en-US" b="0" dirty="0" err="1"/>
              <a:t>Institut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</a:t>
            </a:r>
            <a:r>
              <a:rPr lang="en-US" b="0" dirty="0" err="1"/>
              <a:t>Sepuluh</a:t>
            </a:r>
            <a:r>
              <a:rPr lang="en-US" b="0" dirty="0"/>
              <a:t> 		</a:t>
            </a:r>
            <a:r>
              <a:rPr lang="en-US" b="0" dirty="0" err="1"/>
              <a:t>Nopember</a:t>
            </a:r>
            <a:r>
              <a:rPr lang="en-US" b="0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Jurusan</a:t>
            </a:r>
            <a:r>
              <a:rPr lang="en-US" b="0" dirty="0"/>
              <a:t>	: Teknik </a:t>
            </a:r>
            <a:r>
              <a:rPr lang="en-US" b="0" dirty="0" err="1"/>
              <a:t>Informatika</a:t>
            </a:r>
            <a:endParaRPr lang="en-US" b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0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B64C4-AE56-48A5-9DC6-E38155CD3B99}"/>
              </a:ext>
            </a:extLst>
          </p:cNvPr>
          <p:cNvGrpSpPr/>
          <p:nvPr/>
        </p:nvGrpSpPr>
        <p:grpSpPr>
          <a:xfrm>
            <a:off x="163668" y="4253668"/>
            <a:ext cx="115410" cy="2534217"/>
            <a:chOff x="199746" y="4163438"/>
            <a:chExt cx="115410" cy="25342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523787-21A2-4798-B788-793B59739C74}"/>
                </a:ext>
              </a:extLst>
            </p:cNvPr>
            <p:cNvSpPr/>
            <p:nvPr/>
          </p:nvSpPr>
          <p:spPr>
            <a:xfrm>
              <a:off x="199746" y="4163438"/>
              <a:ext cx="115410" cy="2198452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78D5A6-83D1-4E97-A82E-C29150150801}"/>
                </a:ext>
              </a:extLst>
            </p:cNvPr>
            <p:cNvSpPr/>
            <p:nvPr/>
          </p:nvSpPr>
          <p:spPr>
            <a:xfrm>
              <a:off x="199746" y="6570393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3401D-3E8D-4C6E-AF0E-577CD747588A}"/>
                </a:ext>
              </a:extLst>
            </p:cNvPr>
            <p:cNvSpPr/>
            <p:nvPr/>
          </p:nvSpPr>
          <p:spPr>
            <a:xfrm>
              <a:off x="199746" y="5438536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4D330B-3970-49A7-AEC9-C5C84991BF38}"/>
                </a:ext>
              </a:extLst>
            </p:cNvPr>
            <p:cNvSpPr/>
            <p:nvPr/>
          </p:nvSpPr>
          <p:spPr>
            <a:xfrm>
              <a:off x="199746" y="5595819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82D9C3-9A08-48D6-B8A8-778E55135F5F}"/>
              </a:ext>
            </a:extLst>
          </p:cNvPr>
          <p:cNvGrpSpPr/>
          <p:nvPr/>
        </p:nvGrpSpPr>
        <p:grpSpPr>
          <a:xfrm>
            <a:off x="5559830" y="4253668"/>
            <a:ext cx="115410" cy="2534217"/>
            <a:chOff x="199746" y="4163438"/>
            <a:chExt cx="115410" cy="25342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A43927-BC0A-4C2E-9A4A-3ABFAA52F269}"/>
                </a:ext>
              </a:extLst>
            </p:cNvPr>
            <p:cNvSpPr/>
            <p:nvPr/>
          </p:nvSpPr>
          <p:spPr>
            <a:xfrm>
              <a:off x="199746" y="4163438"/>
              <a:ext cx="115410" cy="2198452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E04B6-5FEF-430D-9348-2402E1E27EED}"/>
                </a:ext>
              </a:extLst>
            </p:cNvPr>
            <p:cNvSpPr/>
            <p:nvPr/>
          </p:nvSpPr>
          <p:spPr>
            <a:xfrm>
              <a:off x="199746" y="6570393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5F5F1-5688-4E75-B027-D323A7445BEA}"/>
                </a:ext>
              </a:extLst>
            </p:cNvPr>
            <p:cNvSpPr/>
            <p:nvPr/>
          </p:nvSpPr>
          <p:spPr>
            <a:xfrm>
              <a:off x="199746" y="5438536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A8E6A8-2C63-4548-B5DA-8B36ED6B9462}"/>
                </a:ext>
              </a:extLst>
            </p:cNvPr>
            <p:cNvSpPr/>
            <p:nvPr/>
          </p:nvSpPr>
          <p:spPr>
            <a:xfrm>
              <a:off x="199746" y="5595819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8B5F08-59F0-42C2-AF66-6F61AAD3BBD9}"/>
              </a:ext>
            </a:extLst>
          </p:cNvPr>
          <p:cNvGrpSpPr/>
          <p:nvPr/>
        </p:nvGrpSpPr>
        <p:grpSpPr>
          <a:xfrm>
            <a:off x="7617041" y="0"/>
            <a:ext cx="3533312" cy="621437"/>
            <a:chOff x="7617041" y="0"/>
            <a:chExt cx="3533312" cy="6214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CA1CE8-ED2A-44FB-BAE2-EFB7688E9A17}"/>
                </a:ext>
              </a:extLst>
            </p:cNvPr>
            <p:cNvSpPr/>
            <p:nvPr/>
          </p:nvSpPr>
          <p:spPr>
            <a:xfrm>
              <a:off x="7617041" y="0"/>
              <a:ext cx="3533312" cy="621437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	BIODATA</a:t>
              </a:r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A0271E6B-D668-429D-90D0-D4D3130F4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1584" y="96426"/>
              <a:ext cx="428584" cy="42858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BF181F-8827-4FE3-A110-A708180842EE}"/>
                </a:ext>
              </a:extLst>
            </p:cNvPr>
            <p:cNvSpPr/>
            <p:nvPr/>
          </p:nvSpPr>
          <p:spPr>
            <a:xfrm flipH="1">
              <a:off x="8374710" y="96426"/>
              <a:ext cx="45719" cy="428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BACKGROUND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3" descr="Speech">
            <a:extLst>
              <a:ext uri="{FF2B5EF4-FFF2-40B4-BE49-F238E27FC236}">
                <a16:creationId xmlns:a16="http://schemas.microsoft.com/office/drawing/2014/main" id="{F23CFC15-A7BA-44E4-A0DB-2F3D8FBC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3" y="27006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952B-2E78-412D-994A-C19194911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738076"/>
            <a:ext cx="10105417" cy="4351338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SWIFT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system SWIFT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endParaRPr lang="en-US" dirty="0"/>
          </a:p>
          <a:p>
            <a:r>
              <a:rPr lang="en-US" dirty="0" err="1"/>
              <a:t>Reliabiliy</a:t>
            </a:r>
            <a:r>
              <a:rPr lang="en-US" dirty="0"/>
              <a:t> management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engineering yang </a:t>
            </a:r>
            <a:r>
              <a:rPr lang="en-US" dirty="0" err="1"/>
              <a:t>memverifikasi</a:t>
            </a:r>
            <a:r>
              <a:rPr lang="en-US" dirty="0"/>
              <a:t> data SWIFT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Reliability (</a:t>
            </a:r>
            <a:r>
              <a:rPr lang="en-US" dirty="0" err="1"/>
              <a:t>Techlog</a:t>
            </a:r>
            <a:r>
              <a:rPr lang="en-US" dirty="0"/>
              <a:t>, Delay, Component Removal)</a:t>
            </a:r>
          </a:p>
          <a:p>
            <a:r>
              <a:rPr lang="en-US" dirty="0" err="1"/>
              <a:t>Dinas</a:t>
            </a:r>
            <a:r>
              <a:rPr lang="en-US" dirty="0"/>
              <a:t> lain yang </a:t>
            </a:r>
            <a:r>
              <a:rPr lang="en-US" dirty="0" err="1"/>
              <a:t>memerlukan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Aircraft Reliability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B4AB0-A9B9-4494-96F7-BA0E83B86BBF}"/>
              </a:ext>
            </a:extLst>
          </p:cNvPr>
          <p:cNvGrpSpPr/>
          <p:nvPr/>
        </p:nvGrpSpPr>
        <p:grpSpPr>
          <a:xfrm>
            <a:off x="354539" y="1459149"/>
            <a:ext cx="115410" cy="3540868"/>
            <a:chOff x="490726" y="1021405"/>
            <a:chExt cx="115410" cy="3540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D66CB-2E54-421E-9CF6-DC53220ECC94}"/>
                </a:ext>
              </a:extLst>
            </p:cNvPr>
            <p:cNvSpPr/>
            <p:nvPr/>
          </p:nvSpPr>
          <p:spPr>
            <a:xfrm>
              <a:off x="490726" y="1021405"/>
              <a:ext cx="115410" cy="3540868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107FF2-F72B-4F35-9923-75164D594CEF}"/>
                </a:ext>
              </a:extLst>
            </p:cNvPr>
            <p:cNvSpPr/>
            <p:nvPr/>
          </p:nvSpPr>
          <p:spPr>
            <a:xfrm>
              <a:off x="490726" y="4352487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FF147-FCD9-49A0-97BE-D5DA405B2BD0}"/>
                </a:ext>
              </a:extLst>
            </p:cNvPr>
            <p:cNvSpPr/>
            <p:nvPr/>
          </p:nvSpPr>
          <p:spPr>
            <a:xfrm>
              <a:off x="490726" y="3220630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6049A-5657-41F1-AFD3-8CF180E731F0}"/>
                </a:ext>
              </a:extLst>
            </p:cNvPr>
            <p:cNvSpPr/>
            <p:nvPr/>
          </p:nvSpPr>
          <p:spPr>
            <a:xfrm>
              <a:off x="490726" y="3377913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20E3FC-2AD1-41FD-BC0F-8E85DC805AB8}"/>
              </a:ext>
            </a:extLst>
          </p:cNvPr>
          <p:cNvGrpSpPr/>
          <p:nvPr/>
        </p:nvGrpSpPr>
        <p:grpSpPr>
          <a:xfrm>
            <a:off x="7617041" y="0"/>
            <a:ext cx="3533312" cy="621437"/>
            <a:chOff x="7617041" y="0"/>
            <a:chExt cx="3533312" cy="6214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F21D99-24DC-450B-AE25-91DB330FDD05}"/>
                </a:ext>
              </a:extLst>
            </p:cNvPr>
            <p:cNvSpPr/>
            <p:nvPr/>
          </p:nvSpPr>
          <p:spPr>
            <a:xfrm>
              <a:off x="7617041" y="0"/>
              <a:ext cx="3533312" cy="621437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	BACKGROUND PROJECT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D58B19-5781-4C79-ADDD-E7E0B386D46F}"/>
                </a:ext>
              </a:extLst>
            </p:cNvPr>
            <p:cNvSpPr/>
            <p:nvPr/>
          </p:nvSpPr>
          <p:spPr>
            <a:xfrm flipH="1">
              <a:off x="8374710" y="96426"/>
              <a:ext cx="45719" cy="428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peech">
              <a:extLst>
                <a:ext uri="{FF2B5EF4-FFF2-40B4-BE49-F238E27FC236}">
                  <a16:creationId xmlns:a16="http://schemas.microsoft.com/office/drawing/2014/main" id="{51B55F02-6F8D-406B-B6FE-7F8FD7AC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67276" y="9642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15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FUNGSI SOFTWARE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711081CC-1745-4EE9-9412-5A56F7EC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3" y="26796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3" y="1222511"/>
            <a:ext cx="10331609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Pareto </a:t>
            </a:r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Component Removal</a:t>
            </a:r>
          </a:p>
          <a:p>
            <a:pPr lvl="1"/>
            <a:r>
              <a:rPr lang="en-US" dirty="0"/>
              <a:t>Pareto Component Removal</a:t>
            </a:r>
          </a:p>
          <a:p>
            <a:pPr lvl="1"/>
            <a:r>
              <a:rPr lang="en-US" dirty="0"/>
              <a:t>MTBUR</a:t>
            </a:r>
          </a:p>
          <a:p>
            <a:pPr lvl="1"/>
            <a:r>
              <a:rPr lang="en-US" dirty="0"/>
              <a:t>Oil Consumption </a:t>
            </a:r>
            <a:r>
              <a:rPr lang="en-US" i="1" dirty="0"/>
              <a:t>(Existing System)</a:t>
            </a:r>
          </a:p>
          <a:p>
            <a:pPr lvl="1"/>
            <a:r>
              <a:rPr lang="en-US" dirty="0"/>
              <a:t>PFR Online </a:t>
            </a:r>
            <a:r>
              <a:rPr lang="en-US" i="1" dirty="0"/>
              <a:t>(Existing System)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1AAEC-3733-45A6-9B46-704AA4CA3C63}"/>
              </a:ext>
            </a:extLst>
          </p:cNvPr>
          <p:cNvSpPr/>
          <p:nvPr/>
        </p:nvSpPr>
        <p:spPr>
          <a:xfrm>
            <a:off x="7617041" y="0"/>
            <a:ext cx="3533312" cy="621437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FUNGSI SOFTWARE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60897-3B97-4C61-9C0F-9C29E6BDD04E}"/>
              </a:ext>
            </a:extLst>
          </p:cNvPr>
          <p:cNvSpPr/>
          <p:nvPr/>
        </p:nvSpPr>
        <p:spPr>
          <a:xfrm flipH="1">
            <a:off x="8374710" y="96426"/>
            <a:ext cx="45719" cy="42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CF028B3-A2A8-4F81-93A0-4E3E93D34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2673" y="57515"/>
            <a:ext cx="506405" cy="5064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3655C6-A86E-4089-97D8-88CB8E33DF68}"/>
              </a:ext>
            </a:extLst>
          </p:cNvPr>
          <p:cNvSpPr/>
          <p:nvPr/>
        </p:nvSpPr>
        <p:spPr>
          <a:xfrm>
            <a:off x="354539" y="1021404"/>
            <a:ext cx="115410" cy="4854102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616D9-F27D-402F-A6F7-5C1E673222B7}"/>
              </a:ext>
            </a:extLst>
          </p:cNvPr>
          <p:cNvSpPr/>
          <p:nvPr/>
        </p:nvSpPr>
        <p:spPr>
          <a:xfrm>
            <a:off x="354539" y="4790231"/>
            <a:ext cx="115410" cy="12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5A7A8-72B1-4481-8B0F-E28F14264C00}"/>
              </a:ext>
            </a:extLst>
          </p:cNvPr>
          <p:cNvSpPr/>
          <p:nvPr/>
        </p:nvSpPr>
        <p:spPr>
          <a:xfrm>
            <a:off x="354539" y="3658374"/>
            <a:ext cx="115410" cy="1572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4A418-2934-4D62-A84E-2D84AE77C310}"/>
              </a:ext>
            </a:extLst>
          </p:cNvPr>
          <p:cNvSpPr/>
          <p:nvPr/>
        </p:nvSpPr>
        <p:spPr>
          <a:xfrm>
            <a:off x="354539" y="3815657"/>
            <a:ext cx="115410" cy="47547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Pengenalan</a:t>
            </a:r>
            <a:r>
              <a:rPr lang="en-US" dirty="0">
                <a:solidFill>
                  <a:schemeClr val="bg1"/>
                </a:solidFill>
              </a:rPr>
              <a:t> Software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phic 4" descr="Wireless router">
            <a:extLst>
              <a:ext uri="{FF2B5EF4-FFF2-40B4-BE49-F238E27FC236}">
                <a16:creationId xmlns:a16="http://schemas.microsoft.com/office/drawing/2014/main" id="{D72BF995-27A5-4F6C-A6F6-6566960E3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" y="2607991"/>
            <a:ext cx="1048350" cy="10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881D-9A0C-42F6-8342-C71F46EC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805"/>
            <a:ext cx="10515600" cy="4351338"/>
          </a:xfrm>
        </p:spPr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 5</a:t>
            </a:r>
          </a:p>
          <a:p>
            <a:r>
              <a:rPr lang="en-US" dirty="0"/>
              <a:t>Plug-in</a:t>
            </a:r>
          </a:p>
          <a:p>
            <a:pPr lvl="1"/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JSPDF</a:t>
            </a:r>
          </a:p>
          <a:p>
            <a:pPr lvl="1"/>
            <a:r>
              <a:rPr lang="en-US" dirty="0"/>
              <a:t>Chart 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8CE18-C095-4310-B23F-B92C55B210A8}"/>
              </a:ext>
            </a:extLst>
          </p:cNvPr>
          <p:cNvSpPr/>
          <p:nvPr/>
        </p:nvSpPr>
        <p:spPr>
          <a:xfrm>
            <a:off x="354539" y="1021404"/>
            <a:ext cx="115410" cy="4854102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C97D-323D-4677-845E-A2AAB7C70528}"/>
              </a:ext>
            </a:extLst>
          </p:cNvPr>
          <p:cNvSpPr/>
          <p:nvPr/>
        </p:nvSpPr>
        <p:spPr>
          <a:xfrm>
            <a:off x="7617041" y="0"/>
            <a:ext cx="3533312" cy="621437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FUNGSI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84427-470E-4694-9F41-F0438EC223F1}"/>
              </a:ext>
            </a:extLst>
          </p:cNvPr>
          <p:cNvSpPr/>
          <p:nvPr/>
        </p:nvSpPr>
        <p:spPr>
          <a:xfrm flipH="1">
            <a:off x="8374710" y="96426"/>
            <a:ext cx="45719" cy="42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5ED76A68-FAEE-4F72-AB2F-83BB2847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31" y="13714"/>
            <a:ext cx="524175" cy="5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Rancang Bangun Web Dahsboard Aircraft Reliability</vt:lpstr>
      <vt:lpstr> BIODATA</vt:lpstr>
      <vt:lpstr>PowerPoint Presentation</vt:lpstr>
      <vt:lpstr> BACKGROUND PROJECT</vt:lpstr>
      <vt:lpstr>PowerPoint Presentation</vt:lpstr>
      <vt:lpstr> FUNGSI SOFTWARE</vt:lpstr>
      <vt:lpstr>PowerPoint Presentation</vt:lpstr>
      <vt:lpstr> Pengenalan Software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22</cp:revision>
  <dcterms:created xsi:type="dcterms:W3CDTF">2017-07-28T08:05:14Z</dcterms:created>
  <dcterms:modified xsi:type="dcterms:W3CDTF">2017-08-01T06:48:23Z</dcterms:modified>
</cp:coreProperties>
</file>