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62BA5-1D9D-0D73-8C7D-ABBF090D7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4AA237-028E-FB5E-F42D-6049AB08D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C1312-C193-6F2C-093D-E470DE8F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185-EF03-4006-8FA3-B16389F28D29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0E509C-AF77-B3EC-E8BE-67556440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19248C-FF79-6BC2-99BE-57530459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66E7-B7A9-455F-876E-640AFF41E5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11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5D54A-F43D-A1B8-D5E9-407322DE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ED1438-A3A0-80F8-6981-4CE05D65A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D8943D-B8E3-8AA9-5814-136519B4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185-EF03-4006-8FA3-B16389F28D29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58AEDD-B36E-BD7B-9238-5D20CB94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CDE0D-FB07-18B8-DC3D-07209E9F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66E7-B7A9-455F-876E-640AFF41E5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897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3E45A0-4FC1-491B-67FF-DEC165321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35D7A3-A7B0-298B-0E18-4C32134C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995B5-47F3-31A2-42AB-38AF8101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185-EF03-4006-8FA3-B16389F28D29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D0B2D2-0DA3-3F80-937A-8C9FFC5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C1F24-8512-35DE-B61B-D5FD7D3B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66E7-B7A9-455F-876E-640AFF41E5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979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A1EC2-F207-BF27-9C01-9C6F4D5D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A48A8-F0B2-7F6F-C919-6BD2F467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B71411-DF4B-DA23-9C73-4516DC5E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185-EF03-4006-8FA3-B16389F28D29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739CA-B200-96DB-31E8-6354BA1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A207BF-4BE2-1A81-6C6A-C5583704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66E7-B7A9-455F-876E-640AFF41E5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093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037CD-5864-F3A3-545B-92F83131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8A76CD-CF8E-9944-0390-7FF62507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CEF0C-049F-8EB2-619B-E1A69236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185-EF03-4006-8FA3-B16389F28D29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80B5E-CEBA-4AC6-F1B8-A91BE07A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FB692-296C-40C0-9805-5E68C68C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66E7-B7A9-455F-876E-640AFF41E5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326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64C73-0671-3E8E-F23F-F6716251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3813F-EE87-75CD-4665-BB4018996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99156D-D920-8A55-4F8E-138FC47C9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957471-6643-DACB-A776-1B7404E3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185-EF03-4006-8FA3-B16389F28D29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8A44AC-D707-8D88-B0FD-4CE49799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E8D428-0999-D6BC-10D8-9519B165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66E7-B7A9-455F-876E-640AFF41E5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892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92CF4-1C2A-3D4F-4904-1C49E7D4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CBFEB-5C73-2370-88C5-87CB0388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56653D-6773-A7B7-0C13-A1E883E5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E07BC4-7040-39FD-AE53-6A89B0ECD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C51C4B-7CD2-EBC8-BFEA-3067483D5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937A20-5254-0FA7-02A5-9CD29FA1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185-EF03-4006-8FA3-B16389F28D29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94C03B-2846-20B4-EBCF-8273BB34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90E0B2-95AB-E032-B1E3-B2E59DB4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66E7-B7A9-455F-876E-640AFF41E5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283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48EDE-2CA2-9E06-D1A2-0711354E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31E782-C6CB-C4D3-FE00-57C80A8F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185-EF03-4006-8FA3-B16389F28D29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9177E5-6133-9AFC-96B3-2C70A977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A5AD64-0E79-9A7E-2E9B-DC8EA024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66E7-B7A9-455F-876E-640AFF41E5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928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F99B27-CC3E-B29B-246F-FCA8E220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185-EF03-4006-8FA3-B16389F28D29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27815A-4CAC-017B-4E77-0B5B48B4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4D1B8E-D5EB-3773-040D-AEB39B31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66E7-B7A9-455F-876E-640AFF41E5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878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2DFA4-5C08-FC23-E491-3227DB02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8FB8C-88A8-D214-91EB-D890AD12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41DD76-9B49-BE95-1536-7E7EFB029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5A4BA3-B93D-371F-0843-0AF1345D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185-EF03-4006-8FA3-B16389F28D29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302B97-9DD1-1845-9F9C-F2FDB5AF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6A1498-9939-1711-1B0B-051B3269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66E7-B7A9-455F-876E-640AFF41E5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744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3A434-E779-6862-772B-FE4380CD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5B6EFC-64D4-044C-0AD6-90DB826E6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DD52D6-00A0-E820-0003-6E2B8CD8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74B36A-2151-7919-743F-43C82B89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0185-EF03-4006-8FA3-B16389F28D29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CF25BD-FC92-9BA1-A505-6C140EC8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50BF21-D802-0793-13F6-D20E6781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66E7-B7A9-455F-876E-640AFF41E5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296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DD63AD-F710-8EC2-7656-95DDB39C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D70ED-D980-D6F7-9D9E-4E79F657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839C6C-51FE-F0E5-2374-4A9F86248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50185-EF03-4006-8FA3-B16389F28D29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3F1EB7-938C-5877-CE3B-E4697C530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BD76B4-05E7-29F9-E5B7-B03DE7183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66E7-B7A9-455F-876E-640AFF41E5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627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7A848B9-23DE-BF69-1722-245D539B48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F11CB63-35AD-3DBB-509B-41E011A3F3E9}"/>
              </a:ext>
            </a:extLst>
          </p:cNvPr>
          <p:cNvSpPr/>
          <p:nvPr/>
        </p:nvSpPr>
        <p:spPr>
          <a:xfrm>
            <a:off x="261257" y="143690"/>
            <a:ext cx="11669486" cy="6547395"/>
          </a:xfrm>
          <a:prstGeom prst="roundRect">
            <a:avLst>
              <a:gd name="adj" fmla="val 84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6D71BF9-9918-EADE-3C91-8F40DCAB689F}"/>
              </a:ext>
            </a:extLst>
          </p:cNvPr>
          <p:cNvSpPr/>
          <p:nvPr/>
        </p:nvSpPr>
        <p:spPr>
          <a:xfrm flipH="1">
            <a:off x="4019603" y="87812"/>
            <a:ext cx="45719" cy="6682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AC5CA55-DDA6-BF8B-6D5E-C3AC34BEABD7}"/>
              </a:ext>
            </a:extLst>
          </p:cNvPr>
          <p:cNvSpPr/>
          <p:nvPr/>
        </p:nvSpPr>
        <p:spPr>
          <a:xfrm flipH="1">
            <a:off x="7823667" y="87812"/>
            <a:ext cx="45719" cy="6682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1985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C9B133583C3C4DB8F4804A5CB19F54" ma:contentTypeVersion="14" ma:contentTypeDescription="Create a new document." ma:contentTypeScope="" ma:versionID="7713d205045808b0773ad0c2298dc368">
  <xsd:schema xmlns:xsd="http://www.w3.org/2001/XMLSchema" xmlns:xs="http://www.w3.org/2001/XMLSchema" xmlns:p="http://schemas.microsoft.com/office/2006/metadata/properties" xmlns:ns3="e5a03309-a381-47d2-88c0-fc9c3fe8a003" xmlns:ns4="7213cfe0-c787-4cd2-8adb-dbdecb17e8b1" targetNamespace="http://schemas.microsoft.com/office/2006/metadata/properties" ma:root="true" ma:fieldsID="f7320cafbc1bba83e03fd0688d161202" ns3:_="" ns4:_="">
    <xsd:import namespace="e5a03309-a381-47d2-88c0-fc9c3fe8a003"/>
    <xsd:import namespace="7213cfe0-c787-4cd2-8adb-dbdecb17e8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03309-a381-47d2-88c0-fc9c3fe8a0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3cfe0-c787-4cd2-8adb-dbdecb17e8b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637187-E9D7-4EB5-BC68-D65EF28E3293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213cfe0-c787-4cd2-8adb-dbdecb17e8b1"/>
    <ds:schemaRef ds:uri="e5a03309-a381-47d2-88c0-fc9c3fe8a00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66958B6-8756-4439-BAAA-93DCFD9C0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BA2CBF-3550-4704-8391-CCFF454074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a03309-a381-47d2-88c0-fc9c3fe8a003"/>
    <ds:schemaRef ds:uri="7213cfe0-c787-4cd2-8adb-dbdecb17e8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Agustin Escofet</dc:creator>
  <cp:lastModifiedBy>Agustin Escofet</cp:lastModifiedBy>
  <cp:revision>2</cp:revision>
  <dcterms:created xsi:type="dcterms:W3CDTF">2022-08-05T12:51:26Z</dcterms:created>
  <dcterms:modified xsi:type="dcterms:W3CDTF">2022-08-05T16:01:52Z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0x0101007BC9B133583C3C4DB8F4804A5CB19F54</vt:lpwstr>
  </property>
</Properties>
</file>