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0108A-EE0E-425B-8897-D61A34A604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92A97F3-0483-4930-9D89-3D2366381339}">
      <dgm:prSet phldrT="[Texto]"/>
      <dgm:spPr/>
      <dgm:t>
        <a:bodyPr/>
        <a:lstStyle/>
        <a:p>
          <a:r>
            <a:rPr lang="es-AR" dirty="0"/>
            <a:t>1 Fredi</a:t>
          </a:r>
        </a:p>
      </dgm:t>
    </dgm:pt>
    <dgm:pt modelId="{AE0B4CE7-193F-41A4-8461-BCF6145F64B6}" type="parTrans" cxnId="{F4AF501C-BBAD-4092-BD62-10FD55772227}">
      <dgm:prSet/>
      <dgm:spPr/>
      <dgm:t>
        <a:bodyPr/>
        <a:lstStyle/>
        <a:p>
          <a:endParaRPr lang="es-AR"/>
        </a:p>
      </dgm:t>
    </dgm:pt>
    <dgm:pt modelId="{6676DBF1-88AB-47C4-BDAB-AF3A219DD935}" type="sibTrans" cxnId="{F4AF501C-BBAD-4092-BD62-10FD55772227}">
      <dgm:prSet/>
      <dgm:spPr/>
      <dgm:t>
        <a:bodyPr/>
        <a:lstStyle/>
        <a:p>
          <a:endParaRPr lang="es-AR"/>
        </a:p>
      </dgm:t>
    </dgm:pt>
    <dgm:pt modelId="{8969E8BD-16B4-4837-82A9-419CDEFE92A3}">
      <dgm:prSet phldrT="[Texto]"/>
      <dgm:spPr/>
      <dgm:t>
        <a:bodyPr/>
        <a:lstStyle/>
        <a:p>
          <a:r>
            <a:rPr lang="es-AR" dirty="0"/>
            <a:t>2 Mafi</a:t>
          </a:r>
        </a:p>
      </dgm:t>
    </dgm:pt>
    <dgm:pt modelId="{BE28725C-79C9-4F1C-8FBD-75B67BD336FF}" type="parTrans" cxnId="{73D57121-B63D-43AF-923A-EE2E4438EBF5}">
      <dgm:prSet/>
      <dgm:spPr/>
      <dgm:t>
        <a:bodyPr/>
        <a:lstStyle/>
        <a:p>
          <a:endParaRPr lang="es-AR"/>
        </a:p>
      </dgm:t>
    </dgm:pt>
    <dgm:pt modelId="{6512ECDE-BBC5-48AB-9263-F26E0B279A1D}" type="sibTrans" cxnId="{73D57121-B63D-43AF-923A-EE2E4438EBF5}">
      <dgm:prSet/>
      <dgm:spPr/>
      <dgm:t>
        <a:bodyPr/>
        <a:lstStyle/>
        <a:p>
          <a:endParaRPr lang="es-AR"/>
        </a:p>
      </dgm:t>
    </dgm:pt>
    <dgm:pt modelId="{183B2B72-32F4-4066-8551-ED156E3E4913}">
      <dgm:prSet phldrT="[Texto]"/>
      <dgm:spPr/>
      <dgm:t>
        <a:bodyPr/>
        <a:lstStyle/>
        <a:p>
          <a:r>
            <a:rPr lang="es-AR" dirty="0"/>
            <a:t>4 Sofi</a:t>
          </a:r>
        </a:p>
      </dgm:t>
    </dgm:pt>
    <dgm:pt modelId="{DB66E27B-B7A6-4CF6-94D9-F36B4A0E8DFE}" type="parTrans" cxnId="{110BC31E-1071-404B-9E6F-A30DD516C4E1}">
      <dgm:prSet/>
      <dgm:spPr/>
      <dgm:t>
        <a:bodyPr/>
        <a:lstStyle/>
        <a:p>
          <a:endParaRPr lang="es-AR"/>
        </a:p>
      </dgm:t>
    </dgm:pt>
    <dgm:pt modelId="{5E8DFF4B-39DA-4E39-A78E-46BA9A98BD23}" type="sibTrans" cxnId="{110BC31E-1071-404B-9E6F-A30DD516C4E1}">
      <dgm:prSet/>
      <dgm:spPr/>
      <dgm:t>
        <a:bodyPr/>
        <a:lstStyle/>
        <a:p>
          <a:endParaRPr lang="es-AR"/>
        </a:p>
      </dgm:t>
    </dgm:pt>
    <dgm:pt modelId="{563EFCE3-DB4C-4D03-95B2-98782CF940D7}">
      <dgm:prSet phldrT="[Texto]"/>
      <dgm:spPr/>
      <dgm:t>
        <a:bodyPr/>
        <a:lstStyle/>
        <a:p>
          <a:r>
            <a:rPr lang="es-AR" dirty="0"/>
            <a:t>3 Diego</a:t>
          </a:r>
        </a:p>
      </dgm:t>
    </dgm:pt>
    <dgm:pt modelId="{F0B4AC6A-8D02-4208-B3E0-CCB9D7C374E2}" type="parTrans" cxnId="{5BD2188C-D7A4-4BDC-AE34-C50A4A67A898}">
      <dgm:prSet/>
      <dgm:spPr/>
      <dgm:t>
        <a:bodyPr/>
        <a:lstStyle/>
        <a:p>
          <a:endParaRPr lang="es-AR"/>
        </a:p>
      </dgm:t>
    </dgm:pt>
    <dgm:pt modelId="{6EF00950-4D58-461A-B675-04AF0EAC1DBB}" type="sibTrans" cxnId="{5BD2188C-D7A4-4BDC-AE34-C50A4A67A898}">
      <dgm:prSet/>
      <dgm:spPr/>
      <dgm:t>
        <a:bodyPr/>
        <a:lstStyle/>
        <a:p>
          <a:endParaRPr lang="es-AR"/>
        </a:p>
      </dgm:t>
    </dgm:pt>
    <dgm:pt modelId="{C72DCD0E-F568-41C8-9163-DC2D98310910}">
      <dgm:prSet phldrT="[Texto]"/>
      <dgm:spPr/>
      <dgm:t>
        <a:bodyPr/>
        <a:lstStyle/>
        <a:p>
          <a:r>
            <a:rPr lang="es-AR" dirty="0"/>
            <a:t>5 Tomy</a:t>
          </a:r>
        </a:p>
      </dgm:t>
    </dgm:pt>
    <dgm:pt modelId="{3BF58117-6BCF-40AB-89DB-812A5D5E06D3}" type="parTrans" cxnId="{B9AEC0AB-A31F-46EA-8137-098FB7E37D22}">
      <dgm:prSet/>
      <dgm:spPr/>
      <dgm:t>
        <a:bodyPr/>
        <a:lstStyle/>
        <a:p>
          <a:endParaRPr lang="es-AR"/>
        </a:p>
      </dgm:t>
    </dgm:pt>
    <dgm:pt modelId="{B25D03C0-7D38-4C28-A5F8-B88B40DD17EB}" type="sibTrans" cxnId="{B9AEC0AB-A31F-46EA-8137-098FB7E37D22}">
      <dgm:prSet/>
      <dgm:spPr/>
      <dgm:t>
        <a:bodyPr/>
        <a:lstStyle/>
        <a:p>
          <a:endParaRPr lang="es-AR"/>
        </a:p>
      </dgm:t>
    </dgm:pt>
    <dgm:pt modelId="{8423F2A4-4ECA-4270-847C-5D5324E82B94}" type="pres">
      <dgm:prSet presAssocID="{C380108A-EE0E-425B-8897-D61A34A604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5CA90C-A7FC-4A03-A11C-A6AC11DAEF8B}" type="pres">
      <dgm:prSet presAssocID="{492A97F3-0483-4930-9D89-3D2366381339}" presName="hierRoot1" presStyleCnt="0"/>
      <dgm:spPr/>
    </dgm:pt>
    <dgm:pt modelId="{E2434FDC-FD6D-4426-AC4A-BB939E8436E9}" type="pres">
      <dgm:prSet presAssocID="{492A97F3-0483-4930-9D89-3D2366381339}" presName="composite" presStyleCnt="0"/>
      <dgm:spPr/>
    </dgm:pt>
    <dgm:pt modelId="{A2E09F30-175F-415F-8078-B2AC77DABC31}" type="pres">
      <dgm:prSet presAssocID="{492A97F3-0483-4930-9D89-3D2366381339}" presName="background" presStyleLbl="node0" presStyleIdx="0" presStyleCnt="1"/>
      <dgm:spPr/>
    </dgm:pt>
    <dgm:pt modelId="{B9DC5FFA-4373-40A7-BEA5-F5C057C5B83E}" type="pres">
      <dgm:prSet presAssocID="{492A97F3-0483-4930-9D89-3D2366381339}" presName="text" presStyleLbl="fgAcc0" presStyleIdx="0" presStyleCnt="1">
        <dgm:presLayoutVars>
          <dgm:chPref val="3"/>
        </dgm:presLayoutVars>
      </dgm:prSet>
      <dgm:spPr/>
    </dgm:pt>
    <dgm:pt modelId="{014035D7-1649-42D7-B882-AA1B1B6977D1}" type="pres">
      <dgm:prSet presAssocID="{492A97F3-0483-4930-9D89-3D2366381339}" presName="hierChild2" presStyleCnt="0"/>
      <dgm:spPr/>
    </dgm:pt>
    <dgm:pt modelId="{04C09424-69F0-4B6D-8BB7-648469DFDF97}" type="pres">
      <dgm:prSet presAssocID="{BE28725C-79C9-4F1C-8FBD-75B67BD336FF}" presName="Name10" presStyleLbl="parChTrans1D2" presStyleIdx="0" presStyleCnt="2"/>
      <dgm:spPr/>
    </dgm:pt>
    <dgm:pt modelId="{6077C6D9-C9C5-4D3F-ACF2-3F06733991FA}" type="pres">
      <dgm:prSet presAssocID="{8969E8BD-16B4-4837-82A9-419CDEFE92A3}" presName="hierRoot2" presStyleCnt="0"/>
      <dgm:spPr/>
    </dgm:pt>
    <dgm:pt modelId="{FCD5795C-503E-41AD-AD4C-16869F314A52}" type="pres">
      <dgm:prSet presAssocID="{8969E8BD-16B4-4837-82A9-419CDEFE92A3}" presName="composite2" presStyleCnt="0"/>
      <dgm:spPr/>
    </dgm:pt>
    <dgm:pt modelId="{DF09F76A-C1EC-4BBB-9951-33A7196FB843}" type="pres">
      <dgm:prSet presAssocID="{8969E8BD-16B4-4837-82A9-419CDEFE92A3}" presName="background2" presStyleLbl="node2" presStyleIdx="0" presStyleCnt="2"/>
      <dgm:spPr/>
    </dgm:pt>
    <dgm:pt modelId="{AEA8DDAD-A934-48E7-913B-2C0B60CF29CD}" type="pres">
      <dgm:prSet presAssocID="{8969E8BD-16B4-4837-82A9-419CDEFE92A3}" presName="text2" presStyleLbl="fgAcc2" presStyleIdx="0" presStyleCnt="2">
        <dgm:presLayoutVars>
          <dgm:chPref val="3"/>
        </dgm:presLayoutVars>
      </dgm:prSet>
      <dgm:spPr/>
    </dgm:pt>
    <dgm:pt modelId="{ABC9CFD8-7DED-4148-A0BC-11D0E01A7840}" type="pres">
      <dgm:prSet presAssocID="{8969E8BD-16B4-4837-82A9-419CDEFE92A3}" presName="hierChild3" presStyleCnt="0"/>
      <dgm:spPr/>
    </dgm:pt>
    <dgm:pt modelId="{CDD97B5D-578C-408E-8C23-85CDA474F298}" type="pres">
      <dgm:prSet presAssocID="{DB66E27B-B7A6-4CF6-94D9-F36B4A0E8DFE}" presName="Name17" presStyleLbl="parChTrans1D3" presStyleIdx="0" presStyleCnt="1"/>
      <dgm:spPr/>
    </dgm:pt>
    <dgm:pt modelId="{38B91FF9-C214-4B9B-86F1-F01B14F12FF5}" type="pres">
      <dgm:prSet presAssocID="{183B2B72-32F4-4066-8551-ED156E3E4913}" presName="hierRoot3" presStyleCnt="0"/>
      <dgm:spPr/>
    </dgm:pt>
    <dgm:pt modelId="{D7F1E75D-FE39-4E05-AC7B-4FE75297BB36}" type="pres">
      <dgm:prSet presAssocID="{183B2B72-32F4-4066-8551-ED156E3E4913}" presName="composite3" presStyleCnt="0"/>
      <dgm:spPr/>
    </dgm:pt>
    <dgm:pt modelId="{74672ED9-4529-4D05-B940-46298581A65B}" type="pres">
      <dgm:prSet presAssocID="{183B2B72-32F4-4066-8551-ED156E3E4913}" presName="background3" presStyleLbl="node3" presStyleIdx="0" presStyleCnt="1"/>
      <dgm:spPr/>
    </dgm:pt>
    <dgm:pt modelId="{F5371544-7FD1-4A50-91E3-E5DA2D372F0C}" type="pres">
      <dgm:prSet presAssocID="{183B2B72-32F4-4066-8551-ED156E3E4913}" presName="text3" presStyleLbl="fgAcc3" presStyleIdx="0" presStyleCnt="1">
        <dgm:presLayoutVars>
          <dgm:chPref val="3"/>
        </dgm:presLayoutVars>
      </dgm:prSet>
      <dgm:spPr/>
    </dgm:pt>
    <dgm:pt modelId="{3BF08722-FFB6-46B4-B05A-8B0F7EACC3C2}" type="pres">
      <dgm:prSet presAssocID="{183B2B72-32F4-4066-8551-ED156E3E4913}" presName="hierChild4" presStyleCnt="0"/>
      <dgm:spPr/>
    </dgm:pt>
    <dgm:pt modelId="{431D9F1E-84A2-4783-AA30-5A5044528A14}" type="pres">
      <dgm:prSet presAssocID="{3BF58117-6BCF-40AB-89DB-812A5D5E06D3}" presName="Name23" presStyleLbl="parChTrans1D4" presStyleIdx="0" presStyleCnt="1"/>
      <dgm:spPr/>
    </dgm:pt>
    <dgm:pt modelId="{55B1A0C4-8D5F-46BA-B65D-265B87712B0E}" type="pres">
      <dgm:prSet presAssocID="{C72DCD0E-F568-41C8-9163-DC2D98310910}" presName="hierRoot4" presStyleCnt="0"/>
      <dgm:spPr/>
    </dgm:pt>
    <dgm:pt modelId="{F4376390-265C-4DEA-998A-CFEC527D9CB6}" type="pres">
      <dgm:prSet presAssocID="{C72DCD0E-F568-41C8-9163-DC2D98310910}" presName="composite4" presStyleCnt="0"/>
      <dgm:spPr/>
    </dgm:pt>
    <dgm:pt modelId="{72C9800E-BD27-4B9C-B758-1E760A3A4608}" type="pres">
      <dgm:prSet presAssocID="{C72DCD0E-F568-41C8-9163-DC2D98310910}" presName="background4" presStyleLbl="node4" presStyleIdx="0" presStyleCnt="1"/>
      <dgm:spPr/>
    </dgm:pt>
    <dgm:pt modelId="{FC559B76-F57C-4D2C-98BB-D3F4A890D3D4}" type="pres">
      <dgm:prSet presAssocID="{C72DCD0E-F568-41C8-9163-DC2D98310910}" presName="text4" presStyleLbl="fgAcc4" presStyleIdx="0" presStyleCnt="1">
        <dgm:presLayoutVars>
          <dgm:chPref val="3"/>
        </dgm:presLayoutVars>
      </dgm:prSet>
      <dgm:spPr/>
    </dgm:pt>
    <dgm:pt modelId="{F4F064AC-2068-4E1F-8048-8F5EFB64F662}" type="pres">
      <dgm:prSet presAssocID="{C72DCD0E-F568-41C8-9163-DC2D98310910}" presName="hierChild5" presStyleCnt="0"/>
      <dgm:spPr/>
    </dgm:pt>
    <dgm:pt modelId="{796E0AF9-D087-4A7D-9E1E-0B1054BD1092}" type="pres">
      <dgm:prSet presAssocID="{F0B4AC6A-8D02-4208-B3E0-CCB9D7C374E2}" presName="Name10" presStyleLbl="parChTrans1D2" presStyleIdx="1" presStyleCnt="2"/>
      <dgm:spPr/>
    </dgm:pt>
    <dgm:pt modelId="{F8DDAF6A-73ED-4BEF-922F-295F62726EDC}" type="pres">
      <dgm:prSet presAssocID="{563EFCE3-DB4C-4D03-95B2-98782CF940D7}" presName="hierRoot2" presStyleCnt="0"/>
      <dgm:spPr/>
    </dgm:pt>
    <dgm:pt modelId="{9BB22004-AF43-4F11-AB89-F6CEE3F94599}" type="pres">
      <dgm:prSet presAssocID="{563EFCE3-DB4C-4D03-95B2-98782CF940D7}" presName="composite2" presStyleCnt="0"/>
      <dgm:spPr/>
    </dgm:pt>
    <dgm:pt modelId="{B478A768-E801-4B2F-BFF2-3A570E9F066D}" type="pres">
      <dgm:prSet presAssocID="{563EFCE3-DB4C-4D03-95B2-98782CF940D7}" presName="background2" presStyleLbl="node2" presStyleIdx="1" presStyleCnt="2"/>
      <dgm:spPr/>
    </dgm:pt>
    <dgm:pt modelId="{628DE670-2A7F-4843-BD75-0ACB11AE0973}" type="pres">
      <dgm:prSet presAssocID="{563EFCE3-DB4C-4D03-95B2-98782CF940D7}" presName="text2" presStyleLbl="fgAcc2" presStyleIdx="1" presStyleCnt="2">
        <dgm:presLayoutVars>
          <dgm:chPref val="3"/>
        </dgm:presLayoutVars>
      </dgm:prSet>
      <dgm:spPr/>
    </dgm:pt>
    <dgm:pt modelId="{E60F892C-B06E-4D1C-A3F8-4189E788EAF8}" type="pres">
      <dgm:prSet presAssocID="{563EFCE3-DB4C-4D03-95B2-98782CF940D7}" presName="hierChild3" presStyleCnt="0"/>
      <dgm:spPr/>
    </dgm:pt>
  </dgm:ptLst>
  <dgm:cxnLst>
    <dgm:cxn modelId="{F4AF501C-BBAD-4092-BD62-10FD55772227}" srcId="{C380108A-EE0E-425B-8897-D61A34A604F4}" destId="{492A97F3-0483-4930-9D89-3D2366381339}" srcOrd="0" destOrd="0" parTransId="{AE0B4CE7-193F-41A4-8461-BCF6145F64B6}" sibTransId="{6676DBF1-88AB-47C4-BDAB-AF3A219DD935}"/>
    <dgm:cxn modelId="{9D1E431D-AF55-46A0-B0B7-C63FCBDBC5F5}" type="presOf" srcId="{563EFCE3-DB4C-4D03-95B2-98782CF940D7}" destId="{628DE670-2A7F-4843-BD75-0ACB11AE0973}" srcOrd="0" destOrd="0" presId="urn:microsoft.com/office/officeart/2005/8/layout/hierarchy1"/>
    <dgm:cxn modelId="{110BC31E-1071-404B-9E6F-A30DD516C4E1}" srcId="{8969E8BD-16B4-4837-82A9-419CDEFE92A3}" destId="{183B2B72-32F4-4066-8551-ED156E3E4913}" srcOrd="0" destOrd="0" parTransId="{DB66E27B-B7A6-4CF6-94D9-F36B4A0E8DFE}" sibTransId="{5E8DFF4B-39DA-4E39-A78E-46BA9A98BD23}"/>
    <dgm:cxn modelId="{73D57121-B63D-43AF-923A-EE2E4438EBF5}" srcId="{492A97F3-0483-4930-9D89-3D2366381339}" destId="{8969E8BD-16B4-4837-82A9-419CDEFE92A3}" srcOrd="0" destOrd="0" parTransId="{BE28725C-79C9-4F1C-8FBD-75B67BD336FF}" sibTransId="{6512ECDE-BBC5-48AB-9263-F26E0B279A1D}"/>
    <dgm:cxn modelId="{03C8DE21-2F6C-4E60-AFA3-7D84BC8489CA}" type="presOf" srcId="{8969E8BD-16B4-4837-82A9-419CDEFE92A3}" destId="{AEA8DDAD-A934-48E7-913B-2C0B60CF29CD}" srcOrd="0" destOrd="0" presId="urn:microsoft.com/office/officeart/2005/8/layout/hierarchy1"/>
    <dgm:cxn modelId="{DC5FB461-4B28-4B0F-93FA-1BA19E8A3D58}" type="presOf" srcId="{C72DCD0E-F568-41C8-9163-DC2D98310910}" destId="{FC559B76-F57C-4D2C-98BB-D3F4A890D3D4}" srcOrd="0" destOrd="0" presId="urn:microsoft.com/office/officeart/2005/8/layout/hierarchy1"/>
    <dgm:cxn modelId="{48850370-39CD-40C8-B6A7-58895BC02A05}" type="presOf" srcId="{DB66E27B-B7A6-4CF6-94D9-F36B4A0E8DFE}" destId="{CDD97B5D-578C-408E-8C23-85CDA474F298}" srcOrd="0" destOrd="0" presId="urn:microsoft.com/office/officeart/2005/8/layout/hierarchy1"/>
    <dgm:cxn modelId="{FC06EA79-F1B5-4139-90B6-7AB4C4112A78}" type="presOf" srcId="{3BF58117-6BCF-40AB-89DB-812A5D5E06D3}" destId="{431D9F1E-84A2-4783-AA30-5A5044528A14}" srcOrd="0" destOrd="0" presId="urn:microsoft.com/office/officeart/2005/8/layout/hierarchy1"/>
    <dgm:cxn modelId="{5BD2188C-D7A4-4BDC-AE34-C50A4A67A898}" srcId="{492A97F3-0483-4930-9D89-3D2366381339}" destId="{563EFCE3-DB4C-4D03-95B2-98782CF940D7}" srcOrd="1" destOrd="0" parTransId="{F0B4AC6A-8D02-4208-B3E0-CCB9D7C374E2}" sibTransId="{6EF00950-4D58-461A-B675-04AF0EAC1DBB}"/>
    <dgm:cxn modelId="{11FEDD93-0C15-485E-82CF-10BD30F6885E}" type="presOf" srcId="{492A97F3-0483-4930-9D89-3D2366381339}" destId="{B9DC5FFA-4373-40A7-BEA5-F5C057C5B83E}" srcOrd="0" destOrd="0" presId="urn:microsoft.com/office/officeart/2005/8/layout/hierarchy1"/>
    <dgm:cxn modelId="{D7B233AB-55FC-4A7F-B554-F22BDECB6126}" type="presOf" srcId="{F0B4AC6A-8D02-4208-B3E0-CCB9D7C374E2}" destId="{796E0AF9-D087-4A7D-9E1E-0B1054BD1092}" srcOrd="0" destOrd="0" presId="urn:microsoft.com/office/officeart/2005/8/layout/hierarchy1"/>
    <dgm:cxn modelId="{B9AEC0AB-A31F-46EA-8137-098FB7E37D22}" srcId="{183B2B72-32F4-4066-8551-ED156E3E4913}" destId="{C72DCD0E-F568-41C8-9163-DC2D98310910}" srcOrd="0" destOrd="0" parTransId="{3BF58117-6BCF-40AB-89DB-812A5D5E06D3}" sibTransId="{B25D03C0-7D38-4C28-A5F8-B88B40DD17EB}"/>
    <dgm:cxn modelId="{244105B6-C110-4F1A-86F3-BEE6C9DB12B4}" type="presOf" srcId="{BE28725C-79C9-4F1C-8FBD-75B67BD336FF}" destId="{04C09424-69F0-4B6D-8BB7-648469DFDF97}" srcOrd="0" destOrd="0" presId="urn:microsoft.com/office/officeart/2005/8/layout/hierarchy1"/>
    <dgm:cxn modelId="{5EB80DC8-1DCA-4068-BA8C-86A26C0E3BC6}" type="presOf" srcId="{183B2B72-32F4-4066-8551-ED156E3E4913}" destId="{F5371544-7FD1-4A50-91E3-E5DA2D372F0C}" srcOrd="0" destOrd="0" presId="urn:microsoft.com/office/officeart/2005/8/layout/hierarchy1"/>
    <dgm:cxn modelId="{94CB61F2-B576-40CF-A64C-AB1783063E9C}" type="presOf" srcId="{C380108A-EE0E-425B-8897-D61A34A604F4}" destId="{8423F2A4-4ECA-4270-847C-5D5324E82B94}" srcOrd="0" destOrd="0" presId="urn:microsoft.com/office/officeart/2005/8/layout/hierarchy1"/>
    <dgm:cxn modelId="{440EFB83-3F17-4347-9F85-E928479C0DD4}" type="presParOf" srcId="{8423F2A4-4ECA-4270-847C-5D5324E82B94}" destId="{9B5CA90C-A7FC-4A03-A11C-A6AC11DAEF8B}" srcOrd="0" destOrd="0" presId="urn:microsoft.com/office/officeart/2005/8/layout/hierarchy1"/>
    <dgm:cxn modelId="{0F5AC814-4E0B-41AD-B656-5AFDF0D13988}" type="presParOf" srcId="{9B5CA90C-A7FC-4A03-A11C-A6AC11DAEF8B}" destId="{E2434FDC-FD6D-4426-AC4A-BB939E8436E9}" srcOrd="0" destOrd="0" presId="urn:microsoft.com/office/officeart/2005/8/layout/hierarchy1"/>
    <dgm:cxn modelId="{E0241C6B-5A76-4B80-8251-5121AB2CF089}" type="presParOf" srcId="{E2434FDC-FD6D-4426-AC4A-BB939E8436E9}" destId="{A2E09F30-175F-415F-8078-B2AC77DABC31}" srcOrd="0" destOrd="0" presId="urn:microsoft.com/office/officeart/2005/8/layout/hierarchy1"/>
    <dgm:cxn modelId="{E6F63786-AE4A-4068-96D0-6E7137D63C42}" type="presParOf" srcId="{E2434FDC-FD6D-4426-AC4A-BB939E8436E9}" destId="{B9DC5FFA-4373-40A7-BEA5-F5C057C5B83E}" srcOrd="1" destOrd="0" presId="urn:microsoft.com/office/officeart/2005/8/layout/hierarchy1"/>
    <dgm:cxn modelId="{76A251D1-4E67-4828-B6BC-889E87CCACEE}" type="presParOf" srcId="{9B5CA90C-A7FC-4A03-A11C-A6AC11DAEF8B}" destId="{014035D7-1649-42D7-B882-AA1B1B6977D1}" srcOrd="1" destOrd="0" presId="urn:microsoft.com/office/officeart/2005/8/layout/hierarchy1"/>
    <dgm:cxn modelId="{90B4086F-C881-459C-BAFB-C7A394EF8D29}" type="presParOf" srcId="{014035D7-1649-42D7-B882-AA1B1B6977D1}" destId="{04C09424-69F0-4B6D-8BB7-648469DFDF97}" srcOrd="0" destOrd="0" presId="urn:microsoft.com/office/officeart/2005/8/layout/hierarchy1"/>
    <dgm:cxn modelId="{5E0B5B0C-5A76-4854-99A6-245713264101}" type="presParOf" srcId="{014035D7-1649-42D7-B882-AA1B1B6977D1}" destId="{6077C6D9-C9C5-4D3F-ACF2-3F06733991FA}" srcOrd="1" destOrd="0" presId="urn:microsoft.com/office/officeart/2005/8/layout/hierarchy1"/>
    <dgm:cxn modelId="{33F4B2D9-C92A-4B66-A1C1-6E6B6E1C228F}" type="presParOf" srcId="{6077C6D9-C9C5-4D3F-ACF2-3F06733991FA}" destId="{FCD5795C-503E-41AD-AD4C-16869F314A52}" srcOrd="0" destOrd="0" presId="urn:microsoft.com/office/officeart/2005/8/layout/hierarchy1"/>
    <dgm:cxn modelId="{940717A6-F89A-4E43-A364-9DFFD0425FED}" type="presParOf" srcId="{FCD5795C-503E-41AD-AD4C-16869F314A52}" destId="{DF09F76A-C1EC-4BBB-9951-33A7196FB843}" srcOrd="0" destOrd="0" presId="urn:microsoft.com/office/officeart/2005/8/layout/hierarchy1"/>
    <dgm:cxn modelId="{87F996A3-B189-4A3C-BEC4-385263C87295}" type="presParOf" srcId="{FCD5795C-503E-41AD-AD4C-16869F314A52}" destId="{AEA8DDAD-A934-48E7-913B-2C0B60CF29CD}" srcOrd="1" destOrd="0" presId="urn:microsoft.com/office/officeart/2005/8/layout/hierarchy1"/>
    <dgm:cxn modelId="{35B84AE2-3713-459B-B4C8-9750F595C67D}" type="presParOf" srcId="{6077C6D9-C9C5-4D3F-ACF2-3F06733991FA}" destId="{ABC9CFD8-7DED-4148-A0BC-11D0E01A7840}" srcOrd="1" destOrd="0" presId="urn:microsoft.com/office/officeart/2005/8/layout/hierarchy1"/>
    <dgm:cxn modelId="{6EEFE315-6BD9-45E7-807A-9312D3E51BD9}" type="presParOf" srcId="{ABC9CFD8-7DED-4148-A0BC-11D0E01A7840}" destId="{CDD97B5D-578C-408E-8C23-85CDA474F298}" srcOrd="0" destOrd="0" presId="urn:microsoft.com/office/officeart/2005/8/layout/hierarchy1"/>
    <dgm:cxn modelId="{24E96EF0-D341-447B-879F-8D340D4B4619}" type="presParOf" srcId="{ABC9CFD8-7DED-4148-A0BC-11D0E01A7840}" destId="{38B91FF9-C214-4B9B-86F1-F01B14F12FF5}" srcOrd="1" destOrd="0" presId="urn:microsoft.com/office/officeart/2005/8/layout/hierarchy1"/>
    <dgm:cxn modelId="{616E148D-39E7-45A3-8447-4449CAEA770D}" type="presParOf" srcId="{38B91FF9-C214-4B9B-86F1-F01B14F12FF5}" destId="{D7F1E75D-FE39-4E05-AC7B-4FE75297BB36}" srcOrd="0" destOrd="0" presId="urn:microsoft.com/office/officeart/2005/8/layout/hierarchy1"/>
    <dgm:cxn modelId="{869DE8F2-9CD5-4862-8310-403E96405857}" type="presParOf" srcId="{D7F1E75D-FE39-4E05-AC7B-4FE75297BB36}" destId="{74672ED9-4529-4D05-B940-46298581A65B}" srcOrd="0" destOrd="0" presId="urn:microsoft.com/office/officeart/2005/8/layout/hierarchy1"/>
    <dgm:cxn modelId="{194E7D08-DE07-4530-A5F1-CD441417B1FF}" type="presParOf" srcId="{D7F1E75D-FE39-4E05-AC7B-4FE75297BB36}" destId="{F5371544-7FD1-4A50-91E3-E5DA2D372F0C}" srcOrd="1" destOrd="0" presId="urn:microsoft.com/office/officeart/2005/8/layout/hierarchy1"/>
    <dgm:cxn modelId="{623D01A8-D37E-4FCB-A3FB-9F41D37C76AC}" type="presParOf" srcId="{38B91FF9-C214-4B9B-86F1-F01B14F12FF5}" destId="{3BF08722-FFB6-46B4-B05A-8B0F7EACC3C2}" srcOrd="1" destOrd="0" presId="urn:microsoft.com/office/officeart/2005/8/layout/hierarchy1"/>
    <dgm:cxn modelId="{BC51EBB4-E882-414E-9481-6866BEAB0120}" type="presParOf" srcId="{3BF08722-FFB6-46B4-B05A-8B0F7EACC3C2}" destId="{431D9F1E-84A2-4783-AA30-5A5044528A14}" srcOrd="0" destOrd="0" presId="urn:microsoft.com/office/officeart/2005/8/layout/hierarchy1"/>
    <dgm:cxn modelId="{8AE235B0-DE10-40BB-B7CA-7EFDEB4DD536}" type="presParOf" srcId="{3BF08722-FFB6-46B4-B05A-8B0F7EACC3C2}" destId="{55B1A0C4-8D5F-46BA-B65D-265B87712B0E}" srcOrd="1" destOrd="0" presId="urn:microsoft.com/office/officeart/2005/8/layout/hierarchy1"/>
    <dgm:cxn modelId="{2335EBDB-84EA-40E5-8F39-D0A6F66F0E11}" type="presParOf" srcId="{55B1A0C4-8D5F-46BA-B65D-265B87712B0E}" destId="{F4376390-265C-4DEA-998A-CFEC527D9CB6}" srcOrd="0" destOrd="0" presId="urn:microsoft.com/office/officeart/2005/8/layout/hierarchy1"/>
    <dgm:cxn modelId="{903F7E80-F73F-4A2C-9B84-D6F59E164288}" type="presParOf" srcId="{F4376390-265C-4DEA-998A-CFEC527D9CB6}" destId="{72C9800E-BD27-4B9C-B758-1E760A3A4608}" srcOrd="0" destOrd="0" presId="urn:microsoft.com/office/officeart/2005/8/layout/hierarchy1"/>
    <dgm:cxn modelId="{552B346A-79DA-4497-A5E6-50AF30FF7823}" type="presParOf" srcId="{F4376390-265C-4DEA-998A-CFEC527D9CB6}" destId="{FC559B76-F57C-4D2C-98BB-D3F4A890D3D4}" srcOrd="1" destOrd="0" presId="urn:microsoft.com/office/officeart/2005/8/layout/hierarchy1"/>
    <dgm:cxn modelId="{DDA88580-EF69-46A2-83B5-F856E76857A8}" type="presParOf" srcId="{55B1A0C4-8D5F-46BA-B65D-265B87712B0E}" destId="{F4F064AC-2068-4E1F-8048-8F5EFB64F662}" srcOrd="1" destOrd="0" presId="urn:microsoft.com/office/officeart/2005/8/layout/hierarchy1"/>
    <dgm:cxn modelId="{A369374A-441A-4EB0-90AB-D9C6C8B0BAC4}" type="presParOf" srcId="{014035D7-1649-42D7-B882-AA1B1B6977D1}" destId="{796E0AF9-D087-4A7D-9E1E-0B1054BD1092}" srcOrd="2" destOrd="0" presId="urn:microsoft.com/office/officeart/2005/8/layout/hierarchy1"/>
    <dgm:cxn modelId="{544DD141-8B5E-4D32-A008-C00E06F3CEBB}" type="presParOf" srcId="{014035D7-1649-42D7-B882-AA1B1B6977D1}" destId="{F8DDAF6A-73ED-4BEF-922F-295F62726EDC}" srcOrd="3" destOrd="0" presId="urn:microsoft.com/office/officeart/2005/8/layout/hierarchy1"/>
    <dgm:cxn modelId="{B2B52999-CE6E-49C5-B105-F270B28ADCFB}" type="presParOf" srcId="{F8DDAF6A-73ED-4BEF-922F-295F62726EDC}" destId="{9BB22004-AF43-4F11-AB89-F6CEE3F94599}" srcOrd="0" destOrd="0" presId="urn:microsoft.com/office/officeart/2005/8/layout/hierarchy1"/>
    <dgm:cxn modelId="{9C13B553-AE8E-4CDF-89FA-E5D35048DAB6}" type="presParOf" srcId="{9BB22004-AF43-4F11-AB89-F6CEE3F94599}" destId="{B478A768-E801-4B2F-BFF2-3A570E9F066D}" srcOrd="0" destOrd="0" presId="urn:microsoft.com/office/officeart/2005/8/layout/hierarchy1"/>
    <dgm:cxn modelId="{D3BBB8BF-62F5-4174-99DE-0CD437AE1900}" type="presParOf" srcId="{9BB22004-AF43-4F11-AB89-F6CEE3F94599}" destId="{628DE670-2A7F-4843-BD75-0ACB11AE0973}" srcOrd="1" destOrd="0" presId="urn:microsoft.com/office/officeart/2005/8/layout/hierarchy1"/>
    <dgm:cxn modelId="{028B8C5C-A47D-42AA-BD80-1D75ABA8DBB1}" type="presParOf" srcId="{F8DDAF6A-73ED-4BEF-922F-295F62726EDC}" destId="{E60F892C-B06E-4D1C-A3F8-4189E788EA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0108A-EE0E-425B-8897-D61A34A604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92A97F3-0483-4930-9D89-3D2366381339}">
      <dgm:prSet phldrT="[Texto]"/>
      <dgm:spPr/>
      <dgm:t>
        <a:bodyPr/>
        <a:lstStyle/>
        <a:p>
          <a:r>
            <a:rPr lang="es-AR" dirty="0"/>
            <a:t>1 Fredi</a:t>
          </a:r>
        </a:p>
      </dgm:t>
    </dgm:pt>
    <dgm:pt modelId="{AE0B4CE7-193F-41A4-8461-BCF6145F64B6}" type="parTrans" cxnId="{F4AF501C-BBAD-4092-BD62-10FD55772227}">
      <dgm:prSet/>
      <dgm:spPr/>
      <dgm:t>
        <a:bodyPr/>
        <a:lstStyle/>
        <a:p>
          <a:endParaRPr lang="es-AR"/>
        </a:p>
      </dgm:t>
    </dgm:pt>
    <dgm:pt modelId="{6676DBF1-88AB-47C4-BDAB-AF3A219DD935}" type="sibTrans" cxnId="{F4AF501C-BBAD-4092-BD62-10FD55772227}">
      <dgm:prSet/>
      <dgm:spPr/>
      <dgm:t>
        <a:bodyPr/>
        <a:lstStyle/>
        <a:p>
          <a:endParaRPr lang="es-AR"/>
        </a:p>
      </dgm:t>
    </dgm:pt>
    <dgm:pt modelId="{8969E8BD-16B4-4837-82A9-419CDEFE92A3}">
      <dgm:prSet phldrT="[Texto]"/>
      <dgm:spPr/>
      <dgm:t>
        <a:bodyPr/>
        <a:lstStyle/>
        <a:p>
          <a:r>
            <a:rPr lang="es-AR" dirty="0"/>
            <a:t>2 Mafi</a:t>
          </a:r>
        </a:p>
      </dgm:t>
    </dgm:pt>
    <dgm:pt modelId="{BE28725C-79C9-4F1C-8FBD-75B67BD336FF}" type="parTrans" cxnId="{73D57121-B63D-43AF-923A-EE2E4438EBF5}">
      <dgm:prSet/>
      <dgm:spPr/>
      <dgm:t>
        <a:bodyPr/>
        <a:lstStyle/>
        <a:p>
          <a:endParaRPr lang="es-AR"/>
        </a:p>
      </dgm:t>
    </dgm:pt>
    <dgm:pt modelId="{6512ECDE-BBC5-48AB-9263-F26E0B279A1D}" type="sibTrans" cxnId="{73D57121-B63D-43AF-923A-EE2E4438EBF5}">
      <dgm:prSet/>
      <dgm:spPr/>
      <dgm:t>
        <a:bodyPr/>
        <a:lstStyle/>
        <a:p>
          <a:endParaRPr lang="es-AR"/>
        </a:p>
      </dgm:t>
    </dgm:pt>
    <dgm:pt modelId="{183B2B72-32F4-4066-8551-ED156E3E4913}">
      <dgm:prSet phldrT="[Texto]"/>
      <dgm:spPr/>
      <dgm:t>
        <a:bodyPr/>
        <a:lstStyle/>
        <a:p>
          <a:r>
            <a:rPr lang="es-AR" dirty="0"/>
            <a:t>4 Sofi</a:t>
          </a:r>
        </a:p>
      </dgm:t>
    </dgm:pt>
    <dgm:pt modelId="{DB66E27B-B7A6-4CF6-94D9-F36B4A0E8DFE}" type="parTrans" cxnId="{110BC31E-1071-404B-9E6F-A30DD516C4E1}">
      <dgm:prSet/>
      <dgm:spPr/>
      <dgm:t>
        <a:bodyPr/>
        <a:lstStyle/>
        <a:p>
          <a:endParaRPr lang="es-AR"/>
        </a:p>
      </dgm:t>
    </dgm:pt>
    <dgm:pt modelId="{5E8DFF4B-39DA-4E39-A78E-46BA9A98BD23}" type="sibTrans" cxnId="{110BC31E-1071-404B-9E6F-A30DD516C4E1}">
      <dgm:prSet/>
      <dgm:spPr/>
      <dgm:t>
        <a:bodyPr/>
        <a:lstStyle/>
        <a:p>
          <a:endParaRPr lang="es-AR"/>
        </a:p>
      </dgm:t>
    </dgm:pt>
    <dgm:pt modelId="{563EFCE3-DB4C-4D03-95B2-98782CF940D7}">
      <dgm:prSet phldrT="[Texto]"/>
      <dgm:spPr/>
      <dgm:t>
        <a:bodyPr/>
        <a:lstStyle/>
        <a:p>
          <a:r>
            <a:rPr lang="es-AR" dirty="0"/>
            <a:t>3 Diego</a:t>
          </a:r>
        </a:p>
      </dgm:t>
    </dgm:pt>
    <dgm:pt modelId="{F0B4AC6A-8D02-4208-B3E0-CCB9D7C374E2}" type="parTrans" cxnId="{5BD2188C-D7A4-4BDC-AE34-C50A4A67A898}">
      <dgm:prSet/>
      <dgm:spPr/>
      <dgm:t>
        <a:bodyPr/>
        <a:lstStyle/>
        <a:p>
          <a:endParaRPr lang="es-AR"/>
        </a:p>
      </dgm:t>
    </dgm:pt>
    <dgm:pt modelId="{6EF00950-4D58-461A-B675-04AF0EAC1DBB}" type="sibTrans" cxnId="{5BD2188C-D7A4-4BDC-AE34-C50A4A67A898}">
      <dgm:prSet/>
      <dgm:spPr/>
      <dgm:t>
        <a:bodyPr/>
        <a:lstStyle/>
        <a:p>
          <a:endParaRPr lang="es-AR"/>
        </a:p>
      </dgm:t>
    </dgm:pt>
    <dgm:pt modelId="{C72DCD0E-F568-41C8-9163-DC2D98310910}">
      <dgm:prSet phldrT="[Texto]"/>
      <dgm:spPr/>
      <dgm:t>
        <a:bodyPr/>
        <a:lstStyle/>
        <a:p>
          <a:r>
            <a:rPr lang="es-AR" dirty="0"/>
            <a:t>5 Tomy</a:t>
          </a:r>
        </a:p>
      </dgm:t>
    </dgm:pt>
    <dgm:pt modelId="{3BF58117-6BCF-40AB-89DB-812A5D5E06D3}" type="parTrans" cxnId="{B9AEC0AB-A31F-46EA-8137-098FB7E37D22}">
      <dgm:prSet/>
      <dgm:spPr/>
      <dgm:t>
        <a:bodyPr/>
        <a:lstStyle/>
        <a:p>
          <a:endParaRPr lang="es-AR"/>
        </a:p>
      </dgm:t>
    </dgm:pt>
    <dgm:pt modelId="{B25D03C0-7D38-4C28-A5F8-B88B40DD17EB}" type="sibTrans" cxnId="{B9AEC0AB-A31F-46EA-8137-098FB7E37D22}">
      <dgm:prSet/>
      <dgm:spPr/>
      <dgm:t>
        <a:bodyPr/>
        <a:lstStyle/>
        <a:p>
          <a:endParaRPr lang="es-AR"/>
        </a:p>
      </dgm:t>
    </dgm:pt>
    <dgm:pt modelId="{E84EE275-116B-4C05-830E-02BE64BBE397}">
      <dgm:prSet phldrT="[Texto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s-AR" dirty="0"/>
            <a:t>Jota</a:t>
          </a:r>
        </a:p>
      </dgm:t>
    </dgm:pt>
    <dgm:pt modelId="{1AC8265F-CAFB-4308-9ED3-74BBC6AE0F48}" type="parTrans" cxnId="{CAE9E806-DAF7-4A4C-93A9-60736E9A8208}">
      <dgm:prSet/>
      <dgm:spPr/>
      <dgm:t>
        <a:bodyPr/>
        <a:lstStyle/>
        <a:p>
          <a:endParaRPr lang="es-AR"/>
        </a:p>
      </dgm:t>
    </dgm:pt>
    <dgm:pt modelId="{8CF624AA-B27B-4FD6-BDF7-64347CA541E3}" type="sibTrans" cxnId="{CAE9E806-DAF7-4A4C-93A9-60736E9A8208}">
      <dgm:prSet/>
      <dgm:spPr/>
      <dgm:t>
        <a:bodyPr/>
        <a:lstStyle/>
        <a:p>
          <a:endParaRPr lang="es-AR"/>
        </a:p>
      </dgm:t>
    </dgm:pt>
    <dgm:pt modelId="{8423F2A4-4ECA-4270-847C-5D5324E82B94}" type="pres">
      <dgm:prSet presAssocID="{C380108A-EE0E-425B-8897-D61A34A604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5CA90C-A7FC-4A03-A11C-A6AC11DAEF8B}" type="pres">
      <dgm:prSet presAssocID="{492A97F3-0483-4930-9D89-3D2366381339}" presName="hierRoot1" presStyleCnt="0"/>
      <dgm:spPr/>
    </dgm:pt>
    <dgm:pt modelId="{E2434FDC-FD6D-4426-AC4A-BB939E8436E9}" type="pres">
      <dgm:prSet presAssocID="{492A97F3-0483-4930-9D89-3D2366381339}" presName="composite" presStyleCnt="0"/>
      <dgm:spPr/>
    </dgm:pt>
    <dgm:pt modelId="{A2E09F30-175F-415F-8078-B2AC77DABC31}" type="pres">
      <dgm:prSet presAssocID="{492A97F3-0483-4930-9D89-3D2366381339}" presName="background" presStyleLbl="node0" presStyleIdx="0" presStyleCnt="1"/>
      <dgm:spPr/>
    </dgm:pt>
    <dgm:pt modelId="{B9DC5FFA-4373-40A7-BEA5-F5C057C5B83E}" type="pres">
      <dgm:prSet presAssocID="{492A97F3-0483-4930-9D89-3D2366381339}" presName="text" presStyleLbl="fgAcc0" presStyleIdx="0" presStyleCnt="1">
        <dgm:presLayoutVars>
          <dgm:chPref val="3"/>
        </dgm:presLayoutVars>
      </dgm:prSet>
      <dgm:spPr/>
    </dgm:pt>
    <dgm:pt modelId="{014035D7-1649-42D7-B882-AA1B1B6977D1}" type="pres">
      <dgm:prSet presAssocID="{492A97F3-0483-4930-9D89-3D2366381339}" presName="hierChild2" presStyleCnt="0"/>
      <dgm:spPr/>
    </dgm:pt>
    <dgm:pt modelId="{04C09424-69F0-4B6D-8BB7-648469DFDF97}" type="pres">
      <dgm:prSet presAssocID="{BE28725C-79C9-4F1C-8FBD-75B67BD336FF}" presName="Name10" presStyleLbl="parChTrans1D2" presStyleIdx="0" presStyleCnt="2"/>
      <dgm:spPr/>
    </dgm:pt>
    <dgm:pt modelId="{6077C6D9-C9C5-4D3F-ACF2-3F06733991FA}" type="pres">
      <dgm:prSet presAssocID="{8969E8BD-16B4-4837-82A9-419CDEFE92A3}" presName="hierRoot2" presStyleCnt="0"/>
      <dgm:spPr/>
    </dgm:pt>
    <dgm:pt modelId="{FCD5795C-503E-41AD-AD4C-16869F314A52}" type="pres">
      <dgm:prSet presAssocID="{8969E8BD-16B4-4837-82A9-419CDEFE92A3}" presName="composite2" presStyleCnt="0"/>
      <dgm:spPr/>
    </dgm:pt>
    <dgm:pt modelId="{DF09F76A-C1EC-4BBB-9951-33A7196FB843}" type="pres">
      <dgm:prSet presAssocID="{8969E8BD-16B4-4837-82A9-419CDEFE92A3}" presName="background2" presStyleLbl="node2" presStyleIdx="0" presStyleCnt="2"/>
      <dgm:spPr/>
    </dgm:pt>
    <dgm:pt modelId="{AEA8DDAD-A934-48E7-913B-2C0B60CF29CD}" type="pres">
      <dgm:prSet presAssocID="{8969E8BD-16B4-4837-82A9-419CDEFE92A3}" presName="text2" presStyleLbl="fgAcc2" presStyleIdx="0" presStyleCnt="2">
        <dgm:presLayoutVars>
          <dgm:chPref val="3"/>
        </dgm:presLayoutVars>
      </dgm:prSet>
      <dgm:spPr/>
    </dgm:pt>
    <dgm:pt modelId="{ABC9CFD8-7DED-4148-A0BC-11D0E01A7840}" type="pres">
      <dgm:prSet presAssocID="{8969E8BD-16B4-4837-82A9-419CDEFE92A3}" presName="hierChild3" presStyleCnt="0"/>
      <dgm:spPr/>
    </dgm:pt>
    <dgm:pt modelId="{CDD97B5D-578C-408E-8C23-85CDA474F298}" type="pres">
      <dgm:prSet presAssocID="{DB66E27B-B7A6-4CF6-94D9-F36B4A0E8DFE}" presName="Name17" presStyleLbl="parChTrans1D3" presStyleIdx="0" presStyleCnt="2"/>
      <dgm:spPr/>
    </dgm:pt>
    <dgm:pt modelId="{38B91FF9-C214-4B9B-86F1-F01B14F12FF5}" type="pres">
      <dgm:prSet presAssocID="{183B2B72-32F4-4066-8551-ED156E3E4913}" presName="hierRoot3" presStyleCnt="0"/>
      <dgm:spPr/>
    </dgm:pt>
    <dgm:pt modelId="{D7F1E75D-FE39-4E05-AC7B-4FE75297BB36}" type="pres">
      <dgm:prSet presAssocID="{183B2B72-32F4-4066-8551-ED156E3E4913}" presName="composite3" presStyleCnt="0"/>
      <dgm:spPr/>
    </dgm:pt>
    <dgm:pt modelId="{74672ED9-4529-4D05-B940-46298581A65B}" type="pres">
      <dgm:prSet presAssocID="{183B2B72-32F4-4066-8551-ED156E3E4913}" presName="background3" presStyleLbl="node3" presStyleIdx="0" presStyleCnt="2"/>
      <dgm:spPr/>
    </dgm:pt>
    <dgm:pt modelId="{F5371544-7FD1-4A50-91E3-E5DA2D372F0C}" type="pres">
      <dgm:prSet presAssocID="{183B2B72-32F4-4066-8551-ED156E3E4913}" presName="text3" presStyleLbl="fgAcc3" presStyleIdx="0" presStyleCnt="2">
        <dgm:presLayoutVars>
          <dgm:chPref val="3"/>
        </dgm:presLayoutVars>
      </dgm:prSet>
      <dgm:spPr/>
    </dgm:pt>
    <dgm:pt modelId="{3BF08722-FFB6-46B4-B05A-8B0F7EACC3C2}" type="pres">
      <dgm:prSet presAssocID="{183B2B72-32F4-4066-8551-ED156E3E4913}" presName="hierChild4" presStyleCnt="0"/>
      <dgm:spPr/>
    </dgm:pt>
    <dgm:pt modelId="{431D9F1E-84A2-4783-AA30-5A5044528A14}" type="pres">
      <dgm:prSet presAssocID="{3BF58117-6BCF-40AB-89DB-812A5D5E06D3}" presName="Name23" presStyleLbl="parChTrans1D4" presStyleIdx="0" presStyleCnt="1"/>
      <dgm:spPr/>
    </dgm:pt>
    <dgm:pt modelId="{55B1A0C4-8D5F-46BA-B65D-265B87712B0E}" type="pres">
      <dgm:prSet presAssocID="{C72DCD0E-F568-41C8-9163-DC2D98310910}" presName="hierRoot4" presStyleCnt="0"/>
      <dgm:spPr/>
    </dgm:pt>
    <dgm:pt modelId="{F4376390-265C-4DEA-998A-CFEC527D9CB6}" type="pres">
      <dgm:prSet presAssocID="{C72DCD0E-F568-41C8-9163-DC2D98310910}" presName="composite4" presStyleCnt="0"/>
      <dgm:spPr/>
    </dgm:pt>
    <dgm:pt modelId="{72C9800E-BD27-4B9C-B758-1E760A3A4608}" type="pres">
      <dgm:prSet presAssocID="{C72DCD0E-F568-41C8-9163-DC2D98310910}" presName="background4" presStyleLbl="node4" presStyleIdx="0" presStyleCnt="1"/>
      <dgm:spPr/>
    </dgm:pt>
    <dgm:pt modelId="{FC559B76-F57C-4D2C-98BB-D3F4A890D3D4}" type="pres">
      <dgm:prSet presAssocID="{C72DCD0E-F568-41C8-9163-DC2D98310910}" presName="text4" presStyleLbl="fgAcc4" presStyleIdx="0" presStyleCnt="1">
        <dgm:presLayoutVars>
          <dgm:chPref val="3"/>
        </dgm:presLayoutVars>
      </dgm:prSet>
      <dgm:spPr/>
    </dgm:pt>
    <dgm:pt modelId="{F4F064AC-2068-4E1F-8048-8F5EFB64F662}" type="pres">
      <dgm:prSet presAssocID="{C72DCD0E-F568-41C8-9163-DC2D98310910}" presName="hierChild5" presStyleCnt="0"/>
      <dgm:spPr/>
    </dgm:pt>
    <dgm:pt modelId="{796E0AF9-D087-4A7D-9E1E-0B1054BD1092}" type="pres">
      <dgm:prSet presAssocID="{F0B4AC6A-8D02-4208-B3E0-CCB9D7C374E2}" presName="Name10" presStyleLbl="parChTrans1D2" presStyleIdx="1" presStyleCnt="2"/>
      <dgm:spPr/>
    </dgm:pt>
    <dgm:pt modelId="{F8DDAF6A-73ED-4BEF-922F-295F62726EDC}" type="pres">
      <dgm:prSet presAssocID="{563EFCE3-DB4C-4D03-95B2-98782CF940D7}" presName="hierRoot2" presStyleCnt="0"/>
      <dgm:spPr/>
    </dgm:pt>
    <dgm:pt modelId="{9BB22004-AF43-4F11-AB89-F6CEE3F94599}" type="pres">
      <dgm:prSet presAssocID="{563EFCE3-DB4C-4D03-95B2-98782CF940D7}" presName="composite2" presStyleCnt="0"/>
      <dgm:spPr/>
    </dgm:pt>
    <dgm:pt modelId="{B478A768-E801-4B2F-BFF2-3A570E9F066D}" type="pres">
      <dgm:prSet presAssocID="{563EFCE3-DB4C-4D03-95B2-98782CF940D7}" presName="background2" presStyleLbl="node2" presStyleIdx="1" presStyleCnt="2"/>
      <dgm:spPr/>
    </dgm:pt>
    <dgm:pt modelId="{628DE670-2A7F-4843-BD75-0ACB11AE0973}" type="pres">
      <dgm:prSet presAssocID="{563EFCE3-DB4C-4D03-95B2-98782CF940D7}" presName="text2" presStyleLbl="fgAcc2" presStyleIdx="1" presStyleCnt="2">
        <dgm:presLayoutVars>
          <dgm:chPref val="3"/>
        </dgm:presLayoutVars>
      </dgm:prSet>
      <dgm:spPr/>
    </dgm:pt>
    <dgm:pt modelId="{E60F892C-B06E-4D1C-A3F8-4189E788EAF8}" type="pres">
      <dgm:prSet presAssocID="{563EFCE3-DB4C-4D03-95B2-98782CF940D7}" presName="hierChild3" presStyleCnt="0"/>
      <dgm:spPr/>
    </dgm:pt>
    <dgm:pt modelId="{CBE31512-316A-4D11-A186-BECBECC7C573}" type="pres">
      <dgm:prSet presAssocID="{1AC8265F-CAFB-4308-9ED3-74BBC6AE0F48}" presName="Name17" presStyleLbl="parChTrans1D3" presStyleIdx="1" presStyleCnt="2"/>
      <dgm:spPr/>
    </dgm:pt>
    <dgm:pt modelId="{B2C87204-83D1-4B2C-9D28-C4D110D39D11}" type="pres">
      <dgm:prSet presAssocID="{E84EE275-116B-4C05-830E-02BE64BBE397}" presName="hierRoot3" presStyleCnt="0"/>
      <dgm:spPr/>
    </dgm:pt>
    <dgm:pt modelId="{F1E757E1-9B24-4772-B1F7-4D32C7207CEF}" type="pres">
      <dgm:prSet presAssocID="{E84EE275-116B-4C05-830E-02BE64BBE397}" presName="composite3" presStyleCnt="0"/>
      <dgm:spPr/>
    </dgm:pt>
    <dgm:pt modelId="{466D9C47-501D-479A-92B1-7C34E5CF30CE}" type="pres">
      <dgm:prSet presAssocID="{E84EE275-116B-4C05-830E-02BE64BBE397}" presName="background3" presStyleLbl="node3" presStyleIdx="1" presStyleCnt="2"/>
      <dgm:spPr/>
    </dgm:pt>
    <dgm:pt modelId="{4FE60EFA-BF54-4AD3-A646-C802BB7998FD}" type="pres">
      <dgm:prSet presAssocID="{E84EE275-116B-4C05-830E-02BE64BBE397}" presName="text3" presStyleLbl="fgAcc3" presStyleIdx="1" presStyleCnt="2">
        <dgm:presLayoutVars>
          <dgm:chPref val="3"/>
        </dgm:presLayoutVars>
      </dgm:prSet>
      <dgm:spPr/>
    </dgm:pt>
    <dgm:pt modelId="{6B3DC9FD-B1AA-497C-8779-4405BC259A61}" type="pres">
      <dgm:prSet presAssocID="{E84EE275-116B-4C05-830E-02BE64BBE397}" presName="hierChild4" presStyleCnt="0"/>
      <dgm:spPr/>
    </dgm:pt>
  </dgm:ptLst>
  <dgm:cxnLst>
    <dgm:cxn modelId="{CAE9E806-DAF7-4A4C-93A9-60736E9A8208}" srcId="{563EFCE3-DB4C-4D03-95B2-98782CF940D7}" destId="{E84EE275-116B-4C05-830E-02BE64BBE397}" srcOrd="0" destOrd="0" parTransId="{1AC8265F-CAFB-4308-9ED3-74BBC6AE0F48}" sibTransId="{8CF624AA-B27B-4FD6-BDF7-64347CA541E3}"/>
    <dgm:cxn modelId="{F4AF501C-BBAD-4092-BD62-10FD55772227}" srcId="{C380108A-EE0E-425B-8897-D61A34A604F4}" destId="{492A97F3-0483-4930-9D89-3D2366381339}" srcOrd="0" destOrd="0" parTransId="{AE0B4CE7-193F-41A4-8461-BCF6145F64B6}" sibTransId="{6676DBF1-88AB-47C4-BDAB-AF3A219DD935}"/>
    <dgm:cxn modelId="{9D1E431D-AF55-46A0-B0B7-C63FCBDBC5F5}" type="presOf" srcId="{563EFCE3-DB4C-4D03-95B2-98782CF940D7}" destId="{628DE670-2A7F-4843-BD75-0ACB11AE0973}" srcOrd="0" destOrd="0" presId="urn:microsoft.com/office/officeart/2005/8/layout/hierarchy1"/>
    <dgm:cxn modelId="{B741DE1D-A5F2-479E-9EA0-CB136FA5D51C}" type="presOf" srcId="{1AC8265F-CAFB-4308-9ED3-74BBC6AE0F48}" destId="{CBE31512-316A-4D11-A186-BECBECC7C573}" srcOrd="0" destOrd="0" presId="urn:microsoft.com/office/officeart/2005/8/layout/hierarchy1"/>
    <dgm:cxn modelId="{110BC31E-1071-404B-9E6F-A30DD516C4E1}" srcId="{8969E8BD-16B4-4837-82A9-419CDEFE92A3}" destId="{183B2B72-32F4-4066-8551-ED156E3E4913}" srcOrd="0" destOrd="0" parTransId="{DB66E27B-B7A6-4CF6-94D9-F36B4A0E8DFE}" sibTransId="{5E8DFF4B-39DA-4E39-A78E-46BA9A98BD23}"/>
    <dgm:cxn modelId="{73D57121-B63D-43AF-923A-EE2E4438EBF5}" srcId="{492A97F3-0483-4930-9D89-3D2366381339}" destId="{8969E8BD-16B4-4837-82A9-419CDEFE92A3}" srcOrd="0" destOrd="0" parTransId="{BE28725C-79C9-4F1C-8FBD-75B67BD336FF}" sibTransId="{6512ECDE-BBC5-48AB-9263-F26E0B279A1D}"/>
    <dgm:cxn modelId="{03C8DE21-2F6C-4E60-AFA3-7D84BC8489CA}" type="presOf" srcId="{8969E8BD-16B4-4837-82A9-419CDEFE92A3}" destId="{AEA8DDAD-A934-48E7-913B-2C0B60CF29CD}" srcOrd="0" destOrd="0" presId="urn:microsoft.com/office/officeart/2005/8/layout/hierarchy1"/>
    <dgm:cxn modelId="{DC5FB461-4B28-4B0F-93FA-1BA19E8A3D58}" type="presOf" srcId="{C72DCD0E-F568-41C8-9163-DC2D98310910}" destId="{FC559B76-F57C-4D2C-98BB-D3F4A890D3D4}" srcOrd="0" destOrd="0" presId="urn:microsoft.com/office/officeart/2005/8/layout/hierarchy1"/>
    <dgm:cxn modelId="{48850370-39CD-40C8-B6A7-58895BC02A05}" type="presOf" srcId="{DB66E27B-B7A6-4CF6-94D9-F36B4A0E8DFE}" destId="{CDD97B5D-578C-408E-8C23-85CDA474F298}" srcOrd="0" destOrd="0" presId="urn:microsoft.com/office/officeart/2005/8/layout/hierarchy1"/>
    <dgm:cxn modelId="{FC06EA79-F1B5-4139-90B6-7AB4C4112A78}" type="presOf" srcId="{3BF58117-6BCF-40AB-89DB-812A5D5E06D3}" destId="{431D9F1E-84A2-4783-AA30-5A5044528A14}" srcOrd="0" destOrd="0" presId="urn:microsoft.com/office/officeart/2005/8/layout/hierarchy1"/>
    <dgm:cxn modelId="{5BD2188C-D7A4-4BDC-AE34-C50A4A67A898}" srcId="{492A97F3-0483-4930-9D89-3D2366381339}" destId="{563EFCE3-DB4C-4D03-95B2-98782CF940D7}" srcOrd="1" destOrd="0" parTransId="{F0B4AC6A-8D02-4208-B3E0-CCB9D7C374E2}" sibTransId="{6EF00950-4D58-461A-B675-04AF0EAC1DBB}"/>
    <dgm:cxn modelId="{11FEDD93-0C15-485E-82CF-10BD30F6885E}" type="presOf" srcId="{492A97F3-0483-4930-9D89-3D2366381339}" destId="{B9DC5FFA-4373-40A7-BEA5-F5C057C5B83E}" srcOrd="0" destOrd="0" presId="urn:microsoft.com/office/officeart/2005/8/layout/hierarchy1"/>
    <dgm:cxn modelId="{687F6BA1-8B75-422F-B061-1990C9FB78B5}" type="presOf" srcId="{E84EE275-116B-4C05-830E-02BE64BBE397}" destId="{4FE60EFA-BF54-4AD3-A646-C802BB7998FD}" srcOrd="0" destOrd="0" presId="urn:microsoft.com/office/officeart/2005/8/layout/hierarchy1"/>
    <dgm:cxn modelId="{D7B233AB-55FC-4A7F-B554-F22BDECB6126}" type="presOf" srcId="{F0B4AC6A-8D02-4208-B3E0-CCB9D7C374E2}" destId="{796E0AF9-D087-4A7D-9E1E-0B1054BD1092}" srcOrd="0" destOrd="0" presId="urn:microsoft.com/office/officeart/2005/8/layout/hierarchy1"/>
    <dgm:cxn modelId="{B9AEC0AB-A31F-46EA-8137-098FB7E37D22}" srcId="{183B2B72-32F4-4066-8551-ED156E3E4913}" destId="{C72DCD0E-F568-41C8-9163-DC2D98310910}" srcOrd="0" destOrd="0" parTransId="{3BF58117-6BCF-40AB-89DB-812A5D5E06D3}" sibTransId="{B25D03C0-7D38-4C28-A5F8-B88B40DD17EB}"/>
    <dgm:cxn modelId="{244105B6-C110-4F1A-86F3-BEE6C9DB12B4}" type="presOf" srcId="{BE28725C-79C9-4F1C-8FBD-75B67BD336FF}" destId="{04C09424-69F0-4B6D-8BB7-648469DFDF97}" srcOrd="0" destOrd="0" presId="urn:microsoft.com/office/officeart/2005/8/layout/hierarchy1"/>
    <dgm:cxn modelId="{5EB80DC8-1DCA-4068-BA8C-86A26C0E3BC6}" type="presOf" srcId="{183B2B72-32F4-4066-8551-ED156E3E4913}" destId="{F5371544-7FD1-4A50-91E3-E5DA2D372F0C}" srcOrd="0" destOrd="0" presId="urn:microsoft.com/office/officeart/2005/8/layout/hierarchy1"/>
    <dgm:cxn modelId="{94CB61F2-B576-40CF-A64C-AB1783063E9C}" type="presOf" srcId="{C380108A-EE0E-425B-8897-D61A34A604F4}" destId="{8423F2A4-4ECA-4270-847C-5D5324E82B94}" srcOrd="0" destOrd="0" presId="urn:microsoft.com/office/officeart/2005/8/layout/hierarchy1"/>
    <dgm:cxn modelId="{440EFB83-3F17-4347-9F85-E928479C0DD4}" type="presParOf" srcId="{8423F2A4-4ECA-4270-847C-5D5324E82B94}" destId="{9B5CA90C-A7FC-4A03-A11C-A6AC11DAEF8B}" srcOrd="0" destOrd="0" presId="urn:microsoft.com/office/officeart/2005/8/layout/hierarchy1"/>
    <dgm:cxn modelId="{0F5AC814-4E0B-41AD-B656-5AFDF0D13988}" type="presParOf" srcId="{9B5CA90C-A7FC-4A03-A11C-A6AC11DAEF8B}" destId="{E2434FDC-FD6D-4426-AC4A-BB939E8436E9}" srcOrd="0" destOrd="0" presId="urn:microsoft.com/office/officeart/2005/8/layout/hierarchy1"/>
    <dgm:cxn modelId="{E0241C6B-5A76-4B80-8251-5121AB2CF089}" type="presParOf" srcId="{E2434FDC-FD6D-4426-AC4A-BB939E8436E9}" destId="{A2E09F30-175F-415F-8078-B2AC77DABC31}" srcOrd="0" destOrd="0" presId="urn:microsoft.com/office/officeart/2005/8/layout/hierarchy1"/>
    <dgm:cxn modelId="{E6F63786-AE4A-4068-96D0-6E7137D63C42}" type="presParOf" srcId="{E2434FDC-FD6D-4426-AC4A-BB939E8436E9}" destId="{B9DC5FFA-4373-40A7-BEA5-F5C057C5B83E}" srcOrd="1" destOrd="0" presId="urn:microsoft.com/office/officeart/2005/8/layout/hierarchy1"/>
    <dgm:cxn modelId="{76A251D1-4E67-4828-B6BC-889E87CCACEE}" type="presParOf" srcId="{9B5CA90C-A7FC-4A03-A11C-A6AC11DAEF8B}" destId="{014035D7-1649-42D7-B882-AA1B1B6977D1}" srcOrd="1" destOrd="0" presId="urn:microsoft.com/office/officeart/2005/8/layout/hierarchy1"/>
    <dgm:cxn modelId="{90B4086F-C881-459C-BAFB-C7A394EF8D29}" type="presParOf" srcId="{014035D7-1649-42D7-B882-AA1B1B6977D1}" destId="{04C09424-69F0-4B6D-8BB7-648469DFDF97}" srcOrd="0" destOrd="0" presId="urn:microsoft.com/office/officeart/2005/8/layout/hierarchy1"/>
    <dgm:cxn modelId="{5E0B5B0C-5A76-4854-99A6-245713264101}" type="presParOf" srcId="{014035D7-1649-42D7-B882-AA1B1B6977D1}" destId="{6077C6D9-C9C5-4D3F-ACF2-3F06733991FA}" srcOrd="1" destOrd="0" presId="urn:microsoft.com/office/officeart/2005/8/layout/hierarchy1"/>
    <dgm:cxn modelId="{33F4B2D9-C92A-4B66-A1C1-6E6B6E1C228F}" type="presParOf" srcId="{6077C6D9-C9C5-4D3F-ACF2-3F06733991FA}" destId="{FCD5795C-503E-41AD-AD4C-16869F314A52}" srcOrd="0" destOrd="0" presId="urn:microsoft.com/office/officeart/2005/8/layout/hierarchy1"/>
    <dgm:cxn modelId="{940717A6-F89A-4E43-A364-9DFFD0425FED}" type="presParOf" srcId="{FCD5795C-503E-41AD-AD4C-16869F314A52}" destId="{DF09F76A-C1EC-4BBB-9951-33A7196FB843}" srcOrd="0" destOrd="0" presId="urn:microsoft.com/office/officeart/2005/8/layout/hierarchy1"/>
    <dgm:cxn modelId="{87F996A3-B189-4A3C-BEC4-385263C87295}" type="presParOf" srcId="{FCD5795C-503E-41AD-AD4C-16869F314A52}" destId="{AEA8DDAD-A934-48E7-913B-2C0B60CF29CD}" srcOrd="1" destOrd="0" presId="urn:microsoft.com/office/officeart/2005/8/layout/hierarchy1"/>
    <dgm:cxn modelId="{35B84AE2-3713-459B-B4C8-9750F595C67D}" type="presParOf" srcId="{6077C6D9-C9C5-4D3F-ACF2-3F06733991FA}" destId="{ABC9CFD8-7DED-4148-A0BC-11D0E01A7840}" srcOrd="1" destOrd="0" presId="urn:microsoft.com/office/officeart/2005/8/layout/hierarchy1"/>
    <dgm:cxn modelId="{6EEFE315-6BD9-45E7-807A-9312D3E51BD9}" type="presParOf" srcId="{ABC9CFD8-7DED-4148-A0BC-11D0E01A7840}" destId="{CDD97B5D-578C-408E-8C23-85CDA474F298}" srcOrd="0" destOrd="0" presId="urn:microsoft.com/office/officeart/2005/8/layout/hierarchy1"/>
    <dgm:cxn modelId="{24E96EF0-D341-447B-879F-8D340D4B4619}" type="presParOf" srcId="{ABC9CFD8-7DED-4148-A0BC-11D0E01A7840}" destId="{38B91FF9-C214-4B9B-86F1-F01B14F12FF5}" srcOrd="1" destOrd="0" presId="urn:microsoft.com/office/officeart/2005/8/layout/hierarchy1"/>
    <dgm:cxn modelId="{616E148D-39E7-45A3-8447-4449CAEA770D}" type="presParOf" srcId="{38B91FF9-C214-4B9B-86F1-F01B14F12FF5}" destId="{D7F1E75D-FE39-4E05-AC7B-4FE75297BB36}" srcOrd="0" destOrd="0" presId="urn:microsoft.com/office/officeart/2005/8/layout/hierarchy1"/>
    <dgm:cxn modelId="{869DE8F2-9CD5-4862-8310-403E96405857}" type="presParOf" srcId="{D7F1E75D-FE39-4E05-AC7B-4FE75297BB36}" destId="{74672ED9-4529-4D05-B940-46298581A65B}" srcOrd="0" destOrd="0" presId="urn:microsoft.com/office/officeart/2005/8/layout/hierarchy1"/>
    <dgm:cxn modelId="{194E7D08-DE07-4530-A5F1-CD441417B1FF}" type="presParOf" srcId="{D7F1E75D-FE39-4E05-AC7B-4FE75297BB36}" destId="{F5371544-7FD1-4A50-91E3-E5DA2D372F0C}" srcOrd="1" destOrd="0" presId="urn:microsoft.com/office/officeart/2005/8/layout/hierarchy1"/>
    <dgm:cxn modelId="{623D01A8-D37E-4FCB-A3FB-9F41D37C76AC}" type="presParOf" srcId="{38B91FF9-C214-4B9B-86F1-F01B14F12FF5}" destId="{3BF08722-FFB6-46B4-B05A-8B0F7EACC3C2}" srcOrd="1" destOrd="0" presId="urn:microsoft.com/office/officeart/2005/8/layout/hierarchy1"/>
    <dgm:cxn modelId="{BC51EBB4-E882-414E-9481-6866BEAB0120}" type="presParOf" srcId="{3BF08722-FFB6-46B4-B05A-8B0F7EACC3C2}" destId="{431D9F1E-84A2-4783-AA30-5A5044528A14}" srcOrd="0" destOrd="0" presId="urn:microsoft.com/office/officeart/2005/8/layout/hierarchy1"/>
    <dgm:cxn modelId="{8AE235B0-DE10-40BB-B7CA-7EFDEB4DD536}" type="presParOf" srcId="{3BF08722-FFB6-46B4-B05A-8B0F7EACC3C2}" destId="{55B1A0C4-8D5F-46BA-B65D-265B87712B0E}" srcOrd="1" destOrd="0" presId="urn:microsoft.com/office/officeart/2005/8/layout/hierarchy1"/>
    <dgm:cxn modelId="{2335EBDB-84EA-40E5-8F39-D0A6F66F0E11}" type="presParOf" srcId="{55B1A0C4-8D5F-46BA-B65D-265B87712B0E}" destId="{F4376390-265C-4DEA-998A-CFEC527D9CB6}" srcOrd="0" destOrd="0" presId="urn:microsoft.com/office/officeart/2005/8/layout/hierarchy1"/>
    <dgm:cxn modelId="{903F7E80-F73F-4A2C-9B84-D6F59E164288}" type="presParOf" srcId="{F4376390-265C-4DEA-998A-CFEC527D9CB6}" destId="{72C9800E-BD27-4B9C-B758-1E760A3A4608}" srcOrd="0" destOrd="0" presId="urn:microsoft.com/office/officeart/2005/8/layout/hierarchy1"/>
    <dgm:cxn modelId="{552B346A-79DA-4497-A5E6-50AF30FF7823}" type="presParOf" srcId="{F4376390-265C-4DEA-998A-CFEC527D9CB6}" destId="{FC559B76-F57C-4D2C-98BB-D3F4A890D3D4}" srcOrd="1" destOrd="0" presId="urn:microsoft.com/office/officeart/2005/8/layout/hierarchy1"/>
    <dgm:cxn modelId="{DDA88580-EF69-46A2-83B5-F856E76857A8}" type="presParOf" srcId="{55B1A0C4-8D5F-46BA-B65D-265B87712B0E}" destId="{F4F064AC-2068-4E1F-8048-8F5EFB64F662}" srcOrd="1" destOrd="0" presId="urn:microsoft.com/office/officeart/2005/8/layout/hierarchy1"/>
    <dgm:cxn modelId="{A369374A-441A-4EB0-90AB-D9C6C8B0BAC4}" type="presParOf" srcId="{014035D7-1649-42D7-B882-AA1B1B6977D1}" destId="{796E0AF9-D087-4A7D-9E1E-0B1054BD1092}" srcOrd="2" destOrd="0" presId="urn:microsoft.com/office/officeart/2005/8/layout/hierarchy1"/>
    <dgm:cxn modelId="{544DD141-8B5E-4D32-A008-C00E06F3CEBB}" type="presParOf" srcId="{014035D7-1649-42D7-B882-AA1B1B6977D1}" destId="{F8DDAF6A-73ED-4BEF-922F-295F62726EDC}" srcOrd="3" destOrd="0" presId="urn:microsoft.com/office/officeart/2005/8/layout/hierarchy1"/>
    <dgm:cxn modelId="{B2B52999-CE6E-49C5-B105-F270B28ADCFB}" type="presParOf" srcId="{F8DDAF6A-73ED-4BEF-922F-295F62726EDC}" destId="{9BB22004-AF43-4F11-AB89-F6CEE3F94599}" srcOrd="0" destOrd="0" presId="urn:microsoft.com/office/officeart/2005/8/layout/hierarchy1"/>
    <dgm:cxn modelId="{9C13B553-AE8E-4CDF-89FA-E5D35048DAB6}" type="presParOf" srcId="{9BB22004-AF43-4F11-AB89-F6CEE3F94599}" destId="{B478A768-E801-4B2F-BFF2-3A570E9F066D}" srcOrd="0" destOrd="0" presId="urn:microsoft.com/office/officeart/2005/8/layout/hierarchy1"/>
    <dgm:cxn modelId="{D3BBB8BF-62F5-4174-99DE-0CD437AE1900}" type="presParOf" srcId="{9BB22004-AF43-4F11-AB89-F6CEE3F94599}" destId="{628DE670-2A7F-4843-BD75-0ACB11AE0973}" srcOrd="1" destOrd="0" presId="urn:microsoft.com/office/officeart/2005/8/layout/hierarchy1"/>
    <dgm:cxn modelId="{028B8C5C-A47D-42AA-BD80-1D75ABA8DBB1}" type="presParOf" srcId="{F8DDAF6A-73ED-4BEF-922F-295F62726EDC}" destId="{E60F892C-B06E-4D1C-A3F8-4189E788EAF8}" srcOrd="1" destOrd="0" presId="urn:microsoft.com/office/officeart/2005/8/layout/hierarchy1"/>
    <dgm:cxn modelId="{75E2FCFB-5C16-4FC9-A579-CF90DA437822}" type="presParOf" srcId="{E60F892C-B06E-4D1C-A3F8-4189E788EAF8}" destId="{CBE31512-316A-4D11-A186-BECBECC7C573}" srcOrd="0" destOrd="0" presId="urn:microsoft.com/office/officeart/2005/8/layout/hierarchy1"/>
    <dgm:cxn modelId="{B46B239F-EFFE-402F-8A87-AA4C0D0E705B}" type="presParOf" srcId="{E60F892C-B06E-4D1C-A3F8-4189E788EAF8}" destId="{B2C87204-83D1-4B2C-9D28-C4D110D39D11}" srcOrd="1" destOrd="0" presId="urn:microsoft.com/office/officeart/2005/8/layout/hierarchy1"/>
    <dgm:cxn modelId="{248414B2-96A9-4CAB-AEEC-263A377D2846}" type="presParOf" srcId="{B2C87204-83D1-4B2C-9D28-C4D110D39D11}" destId="{F1E757E1-9B24-4772-B1F7-4D32C7207CEF}" srcOrd="0" destOrd="0" presId="urn:microsoft.com/office/officeart/2005/8/layout/hierarchy1"/>
    <dgm:cxn modelId="{22B3101B-6D81-4677-947D-AEE0F83D7B52}" type="presParOf" srcId="{F1E757E1-9B24-4772-B1F7-4D32C7207CEF}" destId="{466D9C47-501D-479A-92B1-7C34E5CF30CE}" srcOrd="0" destOrd="0" presId="urn:microsoft.com/office/officeart/2005/8/layout/hierarchy1"/>
    <dgm:cxn modelId="{C31D1A4C-A070-4FBA-84CB-62D9458A2988}" type="presParOf" srcId="{F1E757E1-9B24-4772-B1F7-4D32C7207CEF}" destId="{4FE60EFA-BF54-4AD3-A646-C802BB7998FD}" srcOrd="1" destOrd="0" presId="urn:microsoft.com/office/officeart/2005/8/layout/hierarchy1"/>
    <dgm:cxn modelId="{017028D5-096F-4F5E-BF6F-CAC066D2D5AD}" type="presParOf" srcId="{B2C87204-83D1-4B2C-9D28-C4D110D39D11}" destId="{6B3DC9FD-B1AA-497C-8779-4405BC259A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E0AF9-D087-4A7D-9E1E-0B1054BD1092}">
      <dsp:nvSpPr>
        <dsp:cNvPr id="0" name=""/>
        <dsp:cNvSpPr/>
      </dsp:nvSpPr>
      <dsp:spPr>
        <a:xfrm>
          <a:off x="4467520" y="826578"/>
          <a:ext cx="793666" cy="37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400"/>
              </a:lnTo>
              <a:lnTo>
                <a:pt x="793666" y="257400"/>
              </a:lnTo>
              <a:lnTo>
                <a:pt x="793666" y="377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D9F1E-84A2-4783-AA30-5A5044528A14}">
      <dsp:nvSpPr>
        <dsp:cNvPr id="0" name=""/>
        <dsp:cNvSpPr/>
      </dsp:nvSpPr>
      <dsp:spPr>
        <a:xfrm>
          <a:off x="3628134" y="3231389"/>
          <a:ext cx="91440" cy="377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97B5D-578C-408E-8C23-85CDA474F298}">
      <dsp:nvSpPr>
        <dsp:cNvPr id="0" name=""/>
        <dsp:cNvSpPr/>
      </dsp:nvSpPr>
      <dsp:spPr>
        <a:xfrm>
          <a:off x="3628134" y="2028983"/>
          <a:ext cx="91440" cy="377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9424-69F0-4B6D-8BB7-648469DFDF97}">
      <dsp:nvSpPr>
        <dsp:cNvPr id="0" name=""/>
        <dsp:cNvSpPr/>
      </dsp:nvSpPr>
      <dsp:spPr>
        <a:xfrm>
          <a:off x="3673854" y="826578"/>
          <a:ext cx="793666" cy="377713"/>
        </a:xfrm>
        <a:custGeom>
          <a:avLst/>
          <a:gdLst/>
          <a:ahLst/>
          <a:cxnLst/>
          <a:rect l="0" t="0" r="0" b="0"/>
          <a:pathLst>
            <a:path>
              <a:moveTo>
                <a:pt x="793666" y="0"/>
              </a:moveTo>
              <a:lnTo>
                <a:pt x="793666" y="257400"/>
              </a:lnTo>
              <a:lnTo>
                <a:pt x="0" y="257400"/>
              </a:lnTo>
              <a:lnTo>
                <a:pt x="0" y="377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09F30-175F-415F-8078-B2AC77DABC31}">
      <dsp:nvSpPr>
        <dsp:cNvPr id="0" name=""/>
        <dsp:cNvSpPr/>
      </dsp:nvSpPr>
      <dsp:spPr>
        <a:xfrm>
          <a:off x="3818157" y="1886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5FFA-4373-40A7-BEA5-F5C057C5B83E}">
      <dsp:nvSpPr>
        <dsp:cNvPr id="0" name=""/>
        <dsp:cNvSpPr/>
      </dsp:nvSpPr>
      <dsp:spPr>
        <a:xfrm>
          <a:off x="3962460" y="138974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1 Fredi</a:t>
          </a:r>
        </a:p>
      </dsp:txBody>
      <dsp:txXfrm>
        <a:off x="3986614" y="163128"/>
        <a:ext cx="1250419" cy="776384"/>
      </dsp:txXfrm>
    </dsp:sp>
    <dsp:sp modelId="{DF09F76A-C1EC-4BBB-9951-33A7196FB843}">
      <dsp:nvSpPr>
        <dsp:cNvPr id="0" name=""/>
        <dsp:cNvSpPr/>
      </dsp:nvSpPr>
      <dsp:spPr>
        <a:xfrm>
          <a:off x="3024490" y="1204291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8DDAD-A934-48E7-913B-2C0B60CF29CD}">
      <dsp:nvSpPr>
        <dsp:cNvPr id="0" name=""/>
        <dsp:cNvSpPr/>
      </dsp:nvSpPr>
      <dsp:spPr>
        <a:xfrm>
          <a:off x="3168793" y="1341379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2 Mafi</a:t>
          </a:r>
        </a:p>
      </dsp:txBody>
      <dsp:txXfrm>
        <a:off x="3192947" y="1365533"/>
        <a:ext cx="1250419" cy="776384"/>
      </dsp:txXfrm>
    </dsp:sp>
    <dsp:sp modelId="{74672ED9-4529-4D05-B940-46298581A65B}">
      <dsp:nvSpPr>
        <dsp:cNvPr id="0" name=""/>
        <dsp:cNvSpPr/>
      </dsp:nvSpPr>
      <dsp:spPr>
        <a:xfrm>
          <a:off x="3024490" y="2406697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71544-7FD1-4A50-91E3-E5DA2D372F0C}">
      <dsp:nvSpPr>
        <dsp:cNvPr id="0" name=""/>
        <dsp:cNvSpPr/>
      </dsp:nvSpPr>
      <dsp:spPr>
        <a:xfrm>
          <a:off x="3168793" y="2543785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4 Sofi</a:t>
          </a:r>
        </a:p>
      </dsp:txBody>
      <dsp:txXfrm>
        <a:off x="3192947" y="2567939"/>
        <a:ext cx="1250419" cy="776384"/>
      </dsp:txXfrm>
    </dsp:sp>
    <dsp:sp modelId="{72C9800E-BD27-4B9C-B758-1E760A3A4608}">
      <dsp:nvSpPr>
        <dsp:cNvPr id="0" name=""/>
        <dsp:cNvSpPr/>
      </dsp:nvSpPr>
      <dsp:spPr>
        <a:xfrm>
          <a:off x="3024490" y="3609102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59B76-F57C-4D2C-98BB-D3F4A890D3D4}">
      <dsp:nvSpPr>
        <dsp:cNvPr id="0" name=""/>
        <dsp:cNvSpPr/>
      </dsp:nvSpPr>
      <dsp:spPr>
        <a:xfrm>
          <a:off x="3168793" y="3746190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5 Tomy</a:t>
          </a:r>
        </a:p>
      </dsp:txBody>
      <dsp:txXfrm>
        <a:off x="3192947" y="3770344"/>
        <a:ext cx="1250419" cy="776384"/>
      </dsp:txXfrm>
    </dsp:sp>
    <dsp:sp modelId="{B478A768-E801-4B2F-BFF2-3A570E9F066D}">
      <dsp:nvSpPr>
        <dsp:cNvPr id="0" name=""/>
        <dsp:cNvSpPr/>
      </dsp:nvSpPr>
      <dsp:spPr>
        <a:xfrm>
          <a:off x="4611824" y="1204291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DE670-2A7F-4843-BD75-0ACB11AE0973}">
      <dsp:nvSpPr>
        <dsp:cNvPr id="0" name=""/>
        <dsp:cNvSpPr/>
      </dsp:nvSpPr>
      <dsp:spPr>
        <a:xfrm>
          <a:off x="4756127" y="1341379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3 Diego</a:t>
          </a:r>
        </a:p>
      </dsp:txBody>
      <dsp:txXfrm>
        <a:off x="4780281" y="1365533"/>
        <a:ext cx="1250419" cy="776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31512-316A-4D11-A186-BECBECC7C573}">
      <dsp:nvSpPr>
        <dsp:cNvPr id="0" name=""/>
        <dsp:cNvSpPr/>
      </dsp:nvSpPr>
      <dsp:spPr>
        <a:xfrm>
          <a:off x="5215467" y="2028983"/>
          <a:ext cx="91440" cy="377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E0AF9-D087-4A7D-9E1E-0B1054BD1092}">
      <dsp:nvSpPr>
        <dsp:cNvPr id="0" name=""/>
        <dsp:cNvSpPr/>
      </dsp:nvSpPr>
      <dsp:spPr>
        <a:xfrm>
          <a:off x="4467520" y="826578"/>
          <a:ext cx="793666" cy="37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400"/>
              </a:lnTo>
              <a:lnTo>
                <a:pt x="793666" y="257400"/>
              </a:lnTo>
              <a:lnTo>
                <a:pt x="793666" y="377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D9F1E-84A2-4783-AA30-5A5044528A14}">
      <dsp:nvSpPr>
        <dsp:cNvPr id="0" name=""/>
        <dsp:cNvSpPr/>
      </dsp:nvSpPr>
      <dsp:spPr>
        <a:xfrm>
          <a:off x="3628134" y="3231389"/>
          <a:ext cx="91440" cy="377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97B5D-578C-408E-8C23-85CDA474F298}">
      <dsp:nvSpPr>
        <dsp:cNvPr id="0" name=""/>
        <dsp:cNvSpPr/>
      </dsp:nvSpPr>
      <dsp:spPr>
        <a:xfrm>
          <a:off x="3628134" y="2028983"/>
          <a:ext cx="91440" cy="377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9424-69F0-4B6D-8BB7-648469DFDF97}">
      <dsp:nvSpPr>
        <dsp:cNvPr id="0" name=""/>
        <dsp:cNvSpPr/>
      </dsp:nvSpPr>
      <dsp:spPr>
        <a:xfrm>
          <a:off x="3673854" y="826578"/>
          <a:ext cx="793666" cy="377713"/>
        </a:xfrm>
        <a:custGeom>
          <a:avLst/>
          <a:gdLst/>
          <a:ahLst/>
          <a:cxnLst/>
          <a:rect l="0" t="0" r="0" b="0"/>
          <a:pathLst>
            <a:path>
              <a:moveTo>
                <a:pt x="793666" y="0"/>
              </a:moveTo>
              <a:lnTo>
                <a:pt x="793666" y="257400"/>
              </a:lnTo>
              <a:lnTo>
                <a:pt x="0" y="257400"/>
              </a:lnTo>
              <a:lnTo>
                <a:pt x="0" y="377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09F30-175F-415F-8078-B2AC77DABC31}">
      <dsp:nvSpPr>
        <dsp:cNvPr id="0" name=""/>
        <dsp:cNvSpPr/>
      </dsp:nvSpPr>
      <dsp:spPr>
        <a:xfrm>
          <a:off x="3818157" y="1886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5FFA-4373-40A7-BEA5-F5C057C5B83E}">
      <dsp:nvSpPr>
        <dsp:cNvPr id="0" name=""/>
        <dsp:cNvSpPr/>
      </dsp:nvSpPr>
      <dsp:spPr>
        <a:xfrm>
          <a:off x="3962460" y="138974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1 Fredi</a:t>
          </a:r>
        </a:p>
      </dsp:txBody>
      <dsp:txXfrm>
        <a:off x="3986614" y="163128"/>
        <a:ext cx="1250419" cy="776384"/>
      </dsp:txXfrm>
    </dsp:sp>
    <dsp:sp modelId="{DF09F76A-C1EC-4BBB-9951-33A7196FB843}">
      <dsp:nvSpPr>
        <dsp:cNvPr id="0" name=""/>
        <dsp:cNvSpPr/>
      </dsp:nvSpPr>
      <dsp:spPr>
        <a:xfrm>
          <a:off x="3024490" y="1204291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8DDAD-A934-48E7-913B-2C0B60CF29CD}">
      <dsp:nvSpPr>
        <dsp:cNvPr id="0" name=""/>
        <dsp:cNvSpPr/>
      </dsp:nvSpPr>
      <dsp:spPr>
        <a:xfrm>
          <a:off x="3168793" y="1341379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2 Mafi</a:t>
          </a:r>
        </a:p>
      </dsp:txBody>
      <dsp:txXfrm>
        <a:off x="3192947" y="1365533"/>
        <a:ext cx="1250419" cy="776384"/>
      </dsp:txXfrm>
    </dsp:sp>
    <dsp:sp modelId="{74672ED9-4529-4D05-B940-46298581A65B}">
      <dsp:nvSpPr>
        <dsp:cNvPr id="0" name=""/>
        <dsp:cNvSpPr/>
      </dsp:nvSpPr>
      <dsp:spPr>
        <a:xfrm>
          <a:off x="3024490" y="2406697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71544-7FD1-4A50-91E3-E5DA2D372F0C}">
      <dsp:nvSpPr>
        <dsp:cNvPr id="0" name=""/>
        <dsp:cNvSpPr/>
      </dsp:nvSpPr>
      <dsp:spPr>
        <a:xfrm>
          <a:off x="3168793" y="2543785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4 Sofi</a:t>
          </a:r>
        </a:p>
      </dsp:txBody>
      <dsp:txXfrm>
        <a:off x="3192947" y="2567939"/>
        <a:ext cx="1250419" cy="776384"/>
      </dsp:txXfrm>
    </dsp:sp>
    <dsp:sp modelId="{72C9800E-BD27-4B9C-B758-1E760A3A4608}">
      <dsp:nvSpPr>
        <dsp:cNvPr id="0" name=""/>
        <dsp:cNvSpPr/>
      </dsp:nvSpPr>
      <dsp:spPr>
        <a:xfrm>
          <a:off x="3024490" y="3609102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59B76-F57C-4D2C-98BB-D3F4A890D3D4}">
      <dsp:nvSpPr>
        <dsp:cNvPr id="0" name=""/>
        <dsp:cNvSpPr/>
      </dsp:nvSpPr>
      <dsp:spPr>
        <a:xfrm>
          <a:off x="3168793" y="3746190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5 Tomy</a:t>
          </a:r>
        </a:p>
      </dsp:txBody>
      <dsp:txXfrm>
        <a:off x="3192947" y="3770344"/>
        <a:ext cx="1250419" cy="776384"/>
      </dsp:txXfrm>
    </dsp:sp>
    <dsp:sp modelId="{B478A768-E801-4B2F-BFF2-3A570E9F066D}">
      <dsp:nvSpPr>
        <dsp:cNvPr id="0" name=""/>
        <dsp:cNvSpPr/>
      </dsp:nvSpPr>
      <dsp:spPr>
        <a:xfrm>
          <a:off x="4611824" y="1204291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DE670-2A7F-4843-BD75-0ACB11AE0973}">
      <dsp:nvSpPr>
        <dsp:cNvPr id="0" name=""/>
        <dsp:cNvSpPr/>
      </dsp:nvSpPr>
      <dsp:spPr>
        <a:xfrm>
          <a:off x="4756127" y="1341379"/>
          <a:ext cx="1298727" cy="824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3 Diego</a:t>
          </a:r>
        </a:p>
      </dsp:txBody>
      <dsp:txXfrm>
        <a:off x="4780281" y="1365533"/>
        <a:ext cx="1250419" cy="776384"/>
      </dsp:txXfrm>
    </dsp:sp>
    <dsp:sp modelId="{466D9C47-501D-479A-92B1-7C34E5CF30CE}">
      <dsp:nvSpPr>
        <dsp:cNvPr id="0" name=""/>
        <dsp:cNvSpPr/>
      </dsp:nvSpPr>
      <dsp:spPr>
        <a:xfrm>
          <a:off x="4611824" y="2406697"/>
          <a:ext cx="1298727" cy="824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60EFA-BF54-4AD3-A646-C802BB7998FD}">
      <dsp:nvSpPr>
        <dsp:cNvPr id="0" name=""/>
        <dsp:cNvSpPr/>
      </dsp:nvSpPr>
      <dsp:spPr>
        <a:xfrm>
          <a:off x="4756127" y="2543785"/>
          <a:ext cx="1298727" cy="824692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Jota</a:t>
          </a:r>
        </a:p>
      </dsp:txBody>
      <dsp:txXfrm>
        <a:off x="4780281" y="2567939"/>
        <a:ext cx="1250419" cy="776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55C5-1F1C-3E16-AE4B-9C1E9EBAB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918DB-2CB5-1D2A-D4D8-FD5B09A68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DA42-D87E-E608-E36A-E682CC1E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24A51-CE21-2CCF-D0F6-378B8318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39EE4-B147-5F0D-57A7-8C89067F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37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330D-2A7E-EB16-66D5-FF020D88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31A01C-ACDC-8324-75F7-C7BB0861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40E0E-BA9A-4164-BA0E-7B0E3360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677CB-D857-DCCF-2F2B-729F6F0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915E4-EF3A-42C5-54BA-9A006F1A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04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ED2288-BF09-2187-6180-0ABA3D31F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76DE6A-81D4-ECDA-DF39-051AF3BBB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17A5C-FF78-B043-CCAB-E06AC198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B8C3A-BF86-E78B-547F-6EF77D3A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10C6F-D8A0-012B-2B25-0A15A80E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02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068D0-110F-16CA-49C5-1DEC9755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D3451-C9F1-57CD-9930-4AEAB828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C4478-178C-1C21-90C0-88803E1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B28B06-3C33-3010-AA79-40D265D1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329F4-B556-5308-AFF9-BD1E2098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978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E01F1-445A-F369-9B35-FF119FB1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2708E7-9B10-E27C-95C7-2D203C5A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D721B-F3ED-8FAE-D0B7-1B22DCDD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C85B4-7BF5-3268-0259-67FEAFB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4234B-6B74-DB6F-E7D5-BC203271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26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FD2D8-28F7-410A-AB4C-EB31EA37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49DF0-9955-2D11-90F9-092CECE32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CBC330-D630-1E1F-125F-9D39A43E3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886EAD-0421-4829-7138-E7D59ECA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3C41AC-AC90-BB89-7220-3A97580D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F2034D-7B6B-3A6F-587E-063B0CF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52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53F04-C8EE-EA4E-06D2-1A1388F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CA4910-46FB-E5DB-7551-476E1065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97D18-0FD3-B6E8-D5EC-CE7914CE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EF1257-BA15-8E1F-422F-1086C0A4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D85D52-D6BB-7B3D-4E03-C222FBBC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9E4A9E-FB87-FBEB-3395-CDD7D6DD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C2F0B5-82B2-845E-39F9-9C77AF2B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B92C49-3987-FDDF-2E3F-A6E4FE4E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8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8C6DB-C882-776B-E72B-3F450BB0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A9385-7E06-D436-4C0B-E3A120BB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DCFE55-7177-329B-3483-E3575150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5035EF-C6BC-C974-25E5-BC3764CB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36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5FD2B6-45E0-9669-6076-05EC4B3B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260817-BBF6-558B-E479-FA0B83AF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FAE697-119A-9A1B-41A1-61C8D6C7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9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FB692-07F1-FBAF-3313-DD795FFF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78A6C-D140-9E41-DA0A-7C3DC79E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D50A3-F319-1FD0-7412-7F9A1A19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2DE6B-0CA0-73C9-D034-D166EFE4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47D6A-A5A8-5DBF-855B-E56D07B4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3A799D-D340-3122-9420-3EF245FC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8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57C8-C5BB-CF00-4D63-BEBCA3D9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8FF5D2-A464-72D0-CF5D-E433DBF52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CC3823-6338-75FE-66B3-9108A6AF4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61D992-2B93-B95F-D733-1FF87EC5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8BF51-CA88-06DD-4B82-174991CD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065A03-6EF1-D559-2149-6E71364A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978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EAFA28-04FB-E711-C2EA-21CA96A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84A12E-C047-15A7-7F82-14C3D253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3C0BF-A472-B06E-7553-97268B4A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CE4E-F5B4-4CE8-A4CF-98BD1B9B7AD2}" type="datetimeFigureOut">
              <a:rPr lang="es-AR" smtClean="0"/>
              <a:t>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3480B-068F-6C20-5C6C-367C5A29D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16492-FC45-8624-957F-62BB0F609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D3B4-55FC-4160-96DC-9E241FC33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47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8EE4384-519E-3743-CBDE-6AA4E93D6094}"/>
              </a:ext>
            </a:extLst>
          </p:cNvPr>
          <p:cNvSpPr txBox="1"/>
          <p:nvPr/>
        </p:nvSpPr>
        <p:spPr>
          <a:xfrm>
            <a:off x="477981" y="390942"/>
            <a:ext cx="112360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Hay que calcular la cantidad total de reportes de cada líder, o sea que deberíamos obtener una tabla que contenga una columna con id (o nombre, da lo mismo!) y otra con la cantidad de personas debajo de la jerarquía. </a:t>
            </a:r>
          </a:p>
          <a:p>
            <a:endParaRPr lang="es-MX" dirty="0"/>
          </a:p>
          <a:p>
            <a:r>
              <a:rPr lang="es-MX" dirty="0" err="1"/>
              <a:t>Ej</a:t>
            </a:r>
            <a:r>
              <a:rPr lang="es-MX" dirty="0"/>
              <a:t>: Fredi es líder de todo el esquema (ver ejemplo), así que debería tener un valor de 4.</a:t>
            </a:r>
          </a:p>
          <a:p>
            <a:endParaRPr lang="es-MX" dirty="0"/>
          </a:p>
          <a:p>
            <a:r>
              <a:rPr lang="es-MX" b="1" dirty="0"/>
              <a:t>¿Como encararías este problema desde </a:t>
            </a:r>
            <a:r>
              <a:rPr lang="es-MX" b="1" dirty="0" err="1"/>
              <a:t>sql</a:t>
            </a:r>
            <a:r>
              <a:rPr lang="es-MX" b="1" dirty="0"/>
              <a:t>? </a:t>
            </a:r>
            <a:r>
              <a:rPr lang="es-MX" dirty="0"/>
              <a:t>No importa que seas capaz de hacer el código sino que nos cuentes que intentarías de forma conceptual y que herramientas crees que te ayudarían (tablas temporales? vistas? </a:t>
            </a:r>
            <a:r>
              <a:rPr lang="es-MX" dirty="0" err="1"/>
              <a:t>CTEs</a:t>
            </a:r>
            <a:r>
              <a:rPr lang="es-MX" dirty="0"/>
              <a:t>?).</a:t>
            </a:r>
          </a:p>
          <a:p>
            <a:endParaRPr lang="es-MX" dirty="0"/>
          </a:p>
          <a:p>
            <a:r>
              <a:rPr lang="es-MX" dirty="0"/>
              <a:t>Además si encontraste una respuesta googleando, excelente! </a:t>
            </a:r>
            <a:r>
              <a:rPr lang="es-MX" dirty="0" err="1"/>
              <a:t>contanos</a:t>
            </a:r>
            <a:r>
              <a:rPr lang="es-MX" dirty="0"/>
              <a:t> que googleaste y </a:t>
            </a:r>
            <a:r>
              <a:rPr lang="es-MX" dirty="0" err="1"/>
              <a:t>describi</a:t>
            </a:r>
            <a:r>
              <a:rPr lang="es-MX" dirty="0"/>
              <a:t> brevemente esa solución.</a:t>
            </a:r>
          </a:p>
          <a:p>
            <a:endParaRPr lang="es-MX" dirty="0"/>
          </a:p>
          <a:p>
            <a:r>
              <a:rPr lang="es-MX" dirty="0"/>
              <a:t>Necesitaba una forma de contar todos los empleados que estaban por debajo de cada manager hasta llegar al final de la base de datos y luego agregarlos por cada líder.</a:t>
            </a:r>
          </a:p>
          <a:p>
            <a:endParaRPr lang="es-MX" dirty="0"/>
          </a:p>
          <a:p>
            <a:r>
              <a:rPr lang="es-MX" b="1" dirty="0"/>
              <a:t>Explore </a:t>
            </a:r>
            <a:r>
              <a:rPr lang="es-MX" b="1" dirty="0" err="1"/>
              <a:t>Sub-query</a:t>
            </a:r>
            <a:r>
              <a:rPr lang="es-MX" b="1" dirty="0"/>
              <a:t>, </a:t>
            </a:r>
            <a:r>
              <a:rPr lang="es-MX" b="1" dirty="0" err="1"/>
              <a:t>views</a:t>
            </a:r>
            <a:r>
              <a:rPr lang="es-MX" b="1" dirty="0"/>
              <a:t>, CTE y dado que no había visto anteriormente recursividad en consultas, explore la web, donde encontré una solución parcial en </a:t>
            </a:r>
            <a:r>
              <a:rPr lang="es-MX" b="1" dirty="0" err="1"/>
              <a:t>Stackoverflow</a:t>
            </a:r>
            <a:r>
              <a:rPr lang="es-MX" b="1" dirty="0"/>
              <a:t> (link en el </a:t>
            </a:r>
            <a:r>
              <a:rPr lang="es-MX" b="1" dirty="0" err="1"/>
              <a:t>txt</a:t>
            </a:r>
            <a:r>
              <a:rPr lang="es-MX" b="1" dirty="0"/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38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F3D9282-B98B-16D3-F8C7-3962BFBFC4BE}"/>
              </a:ext>
            </a:extLst>
          </p:cNvPr>
          <p:cNvGraphicFramePr/>
          <p:nvPr/>
        </p:nvGraphicFramePr>
        <p:xfrm>
          <a:off x="1556327" y="997528"/>
          <a:ext cx="9079345" cy="4572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4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F3D9282-B98B-16D3-F8C7-3962BFBFC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684288"/>
              </p:ext>
            </p:extLst>
          </p:nvPr>
        </p:nvGraphicFramePr>
        <p:xfrm>
          <a:off x="1556327" y="997528"/>
          <a:ext cx="9079345" cy="4572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5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A7EA14-7D71-FE80-DE4A-ABD3EB3E52E7}"/>
              </a:ext>
            </a:extLst>
          </p:cNvPr>
          <p:cNvSpPr txBox="1"/>
          <p:nvPr/>
        </p:nvSpPr>
        <p:spPr>
          <a:xfrm>
            <a:off x="1330037" y="491765"/>
            <a:ext cx="78832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/>
              <a:t>CREATE TABLE empleados</a:t>
            </a:r>
          </a:p>
          <a:p>
            <a:r>
              <a:rPr lang="es-AR" sz="1400" dirty="0"/>
              <a:t>    (id </a:t>
            </a:r>
            <a:r>
              <a:rPr lang="es-AR" sz="1400" dirty="0" err="1"/>
              <a:t>int</a:t>
            </a:r>
            <a:r>
              <a:rPr lang="es-AR" sz="1400" dirty="0"/>
              <a:t>, </a:t>
            </a:r>
            <a:r>
              <a:rPr lang="es-AR" sz="1400" dirty="0" err="1"/>
              <a:t>id_manager</a:t>
            </a:r>
            <a:r>
              <a:rPr lang="es-AR" sz="1400" dirty="0"/>
              <a:t> </a:t>
            </a:r>
            <a:r>
              <a:rPr lang="es-AR" sz="1400" dirty="0" err="1"/>
              <a:t>int</a:t>
            </a:r>
            <a:r>
              <a:rPr lang="es-AR" sz="1400" dirty="0"/>
              <a:t>, nombre </a:t>
            </a:r>
            <a:r>
              <a:rPr lang="es-AR" sz="1400" dirty="0" err="1"/>
              <a:t>nvarchar</a:t>
            </a:r>
            <a:r>
              <a:rPr lang="es-AR" sz="1400" dirty="0"/>
              <a:t>(30), </a:t>
            </a:r>
            <a:r>
              <a:rPr lang="es-AR" sz="1400" dirty="0" err="1"/>
              <a:t>nombre_manager</a:t>
            </a:r>
            <a:r>
              <a:rPr lang="es-AR" sz="1400" dirty="0"/>
              <a:t> </a:t>
            </a:r>
            <a:r>
              <a:rPr lang="es-AR" sz="1400" dirty="0" err="1"/>
              <a:t>nvarchar</a:t>
            </a:r>
            <a:r>
              <a:rPr lang="es-AR" sz="1400" dirty="0"/>
              <a:t>(30))</a:t>
            </a:r>
          </a:p>
          <a:p>
            <a:r>
              <a:rPr lang="es-AR" sz="1400" dirty="0"/>
              <a:t>;</a:t>
            </a:r>
          </a:p>
          <a:p>
            <a:r>
              <a:rPr lang="es-AR" sz="1400" dirty="0"/>
              <a:t>INSERT INTO empleados</a:t>
            </a:r>
          </a:p>
          <a:p>
            <a:r>
              <a:rPr lang="es-AR" sz="1400" dirty="0"/>
              <a:t>    (id , </a:t>
            </a:r>
            <a:r>
              <a:rPr lang="es-AR" sz="1400" dirty="0" err="1"/>
              <a:t>id_manager</a:t>
            </a:r>
            <a:r>
              <a:rPr lang="es-AR" sz="1400" dirty="0"/>
              <a:t>, nombre, </a:t>
            </a:r>
            <a:r>
              <a:rPr lang="es-AR" sz="1400" dirty="0" err="1"/>
              <a:t>nombre_manager</a:t>
            </a:r>
            <a:r>
              <a:rPr lang="es-AR" sz="1400" dirty="0"/>
              <a:t>)</a:t>
            </a:r>
          </a:p>
          <a:p>
            <a:r>
              <a:rPr lang="es-AR" sz="1400" dirty="0"/>
              <a:t>VALUES</a:t>
            </a:r>
          </a:p>
          <a:p>
            <a:r>
              <a:rPr lang="es-AR" sz="1400" dirty="0"/>
              <a:t>    (1, </a:t>
            </a:r>
            <a:r>
              <a:rPr lang="es-AR" sz="1400" dirty="0" err="1"/>
              <a:t>null</a:t>
            </a:r>
            <a:r>
              <a:rPr lang="es-AR" sz="1400" dirty="0"/>
              <a:t>, 'Fredi', </a:t>
            </a:r>
            <a:r>
              <a:rPr lang="es-AR" sz="1400" dirty="0" err="1"/>
              <a:t>null</a:t>
            </a:r>
            <a:r>
              <a:rPr lang="es-AR" sz="1400" dirty="0"/>
              <a:t>),</a:t>
            </a:r>
          </a:p>
          <a:p>
            <a:r>
              <a:rPr lang="es-AR" sz="1400" dirty="0"/>
              <a:t>    (2, 1, 'Mafi', 'Fredi'),</a:t>
            </a:r>
          </a:p>
          <a:p>
            <a:r>
              <a:rPr lang="es-AR" sz="1400" dirty="0"/>
              <a:t>    (3, 1, 'Diego', 'Fredi'),</a:t>
            </a:r>
          </a:p>
          <a:p>
            <a:r>
              <a:rPr lang="es-AR" sz="1400" dirty="0"/>
              <a:t>    (4, 2, '</a:t>
            </a:r>
            <a:r>
              <a:rPr lang="es-AR" sz="1400" dirty="0" err="1"/>
              <a:t>Sofy</a:t>
            </a:r>
            <a:r>
              <a:rPr lang="es-AR" sz="1400" dirty="0"/>
              <a:t>', 'Mafi'),</a:t>
            </a:r>
          </a:p>
          <a:p>
            <a:r>
              <a:rPr lang="es-AR" sz="1400" dirty="0"/>
              <a:t>    (5, 4, 'Tomy', '</a:t>
            </a:r>
            <a:r>
              <a:rPr lang="es-AR" sz="1400" dirty="0" err="1"/>
              <a:t>Sofy</a:t>
            </a:r>
            <a:r>
              <a:rPr lang="es-AR" sz="1400" dirty="0"/>
              <a:t>')</a:t>
            </a:r>
          </a:p>
          <a:p>
            <a:endParaRPr lang="es-AR" sz="1400" dirty="0"/>
          </a:p>
          <a:p>
            <a:r>
              <a:rPr lang="es-AR" sz="1400" dirty="0" err="1"/>
              <a:t>With</a:t>
            </a:r>
            <a:r>
              <a:rPr lang="es-AR" sz="1400" dirty="0"/>
              <a:t> RECURSIVE </a:t>
            </a:r>
            <a:r>
              <a:rPr lang="es-AR" sz="1400" dirty="0" err="1"/>
              <a:t>cte</a:t>
            </a:r>
            <a:r>
              <a:rPr lang="es-AR" sz="1400" dirty="0"/>
              <a:t> (id, nombre, </a:t>
            </a:r>
            <a:r>
              <a:rPr lang="es-AR" sz="1400" dirty="0" err="1"/>
              <a:t>id_manager</a:t>
            </a:r>
            <a:r>
              <a:rPr lang="es-AR" sz="1400" dirty="0"/>
              <a:t>) </a:t>
            </a:r>
          </a:p>
          <a:p>
            <a:r>
              <a:rPr lang="es-AR" sz="1400" dirty="0"/>
              <a:t>AS (</a:t>
            </a:r>
          </a:p>
          <a:p>
            <a:r>
              <a:rPr lang="es-AR" sz="1400" dirty="0"/>
              <a:t>  SELECT id, nombre, </a:t>
            </a:r>
            <a:r>
              <a:rPr lang="es-AR" sz="1400" dirty="0" err="1"/>
              <a:t>id_manager</a:t>
            </a:r>
            <a:r>
              <a:rPr lang="es-AR" sz="1400" dirty="0"/>
              <a:t> </a:t>
            </a:r>
          </a:p>
          <a:p>
            <a:r>
              <a:rPr lang="es-AR" sz="1400" dirty="0"/>
              <a:t>  FROM empleados</a:t>
            </a:r>
          </a:p>
          <a:p>
            <a:r>
              <a:rPr lang="es-AR" sz="1400" dirty="0"/>
              <a:t>UNION ALL</a:t>
            </a:r>
          </a:p>
          <a:p>
            <a:r>
              <a:rPr lang="es-AR" sz="1400" dirty="0"/>
              <a:t>  SELECT </a:t>
            </a:r>
            <a:r>
              <a:rPr lang="es-AR" sz="1400" dirty="0" err="1"/>
              <a:t>c.id,e.nombre</a:t>
            </a:r>
            <a:r>
              <a:rPr lang="es-AR" sz="1400" dirty="0"/>
              <a:t>, </a:t>
            </a:r>
            <a:r>
              <a:rPr lang="es-AR" sz="1400" dirty="0" err="1"/>
              <a:t>e.id_manager</a:t>
            </a:r>
            <a:r>
              <a:rPr lang="es-AR" sz="1400" dirty="0"/>
              <a:t> </a:t>
            </a:r>
          </a:p>
          <a:p>
            <a:r>
              <a:rPr lang="es-AR" sz="1400" dirty="0"/>
              <a:t>  FROM </a:t>
            </a:r>
            <a:r>
              <a:rPr lang="es-AR" sz="1400" dirty="0" err="1"/>
              <a:t>cte</a:t>
            </a:r>
            <a:r>
              <a:rPr lang="es-AR" sz="1400" dirty="0"/>
              <a:t> c </a:t>
            </a:r>
            <a:r>
              <a:rPr lang="es-AR" sz="1400" dirty="0" err="1"/>
              <a:t>join</a:t>
            </a:r>
            <a:r>
              <a:rPr lang="es-AR" sz="1400" dirty="0"/>
              <a:t> empleados e </a:t>
            </a:r>
            <a:r>
              <a:rPr lang="es-AR" sz="1400" dirty="0" err="1"/>
              <a:t>on</a:t>
            </a:r>
            <a:r>
              <a:rPr lang="es-AR" sz="1400" dirty="0"/>
              <a:t> (</a:t>
            </a:r>
            <a:r>
              <a:rPr lang="es-AR" sz="1400" dirty="0" err="1"/>
              <a:t>c.id_manager</a:t>
            </a:r>
            <a:r>
              <a:rPr lang="es-AR" sz="1400" dirty="0"/>
              <a:t>=</a:t>
            </a:r>
            <a:r>
              <a:rPr lang="es-AR" sz="1400" dirty="0" err="1"/>
              <a:t>e.id</a:t>
            </a:r>
            <a:r>
              <a:rPr lang="es-AR" sz="1400" dirty="0"/>
              <a:t>)</a:t>
            </a:r>
          </a:p>
          <a:p>
            <a:r>
              <a:rPr lang="es-AR" sz="1400" dirty="0"/>
              <a:t>  )</a:t>
            </a:r>
          </a:p>
          <a:p>
            <a:r>
              <a:rPr lang="es-AR" sz="1400" dirty="0"/>
              <a:t>SELECT id, nombre, COUNT(id)-1 AS REPORTES, </a:t>
            </a:r>
            <a:r>
              <a:rPr lang="es-AR" sz="1400" dirty="0" err="1"/>
              <a:t>id_manager</a:t>
            </a:r>
            <a:endParaRPr lang="es-AR" sz="1400" dirty="0"/>
          </a:p>
          <a:p>
            <a:r>
              <a:rPr lang="es-AR" sz="1400" dirty="0"/>
              <a:t>FROM </a:t>
            </a:r>
            <a:r>
              <a:rPr lang="es-AR" sz="1400" dirty="0" err="1"/>
              <a:t>cte</a:t>
            </a:r>
            <a:r>
              <a:rPr lang="es-AR" sz="1400" dirty="0"/>
              <a:t> </a:t>
            </a:r>
          </a:p>
          <a:p>
            <a:r>
              <a:rPr lang="es-AR" sz="1400" dirty="0"/>
              <a:t>GROUP BY nombre</a:t>
            </a:r>
          </a:p>
          <a:p>
            <a:r>
              <a:rPr lang="es-AR" sz="1400" dirty="0"/>
              <a:t>ORDER BY id ASC, </a:t>
            </a:r>
            <a:r>
              <a:rPr lang="es-AR" sz="1400" dirty="0" err="1"/>
              <a:t>id_manager</a:t>
            </a:r>
            <a:r>
              <a:rPr lang="es-AR" sz="1400" dirty="0"/>
              <a:t> DESC,REPORTES DESC</a:t>
            </a:r>
          </a:p>
        </p:txBody>
      </p:sp>
    </p:spTree>
    <p:extLst>
      <p:ext uri="{BB962C8B-B14F-4D97-AF65-F5344CB8AC3E}">
        <p14:creationId xmlns:p14="http://schemas.microsoft.com/office/powerpoint/2010/main" val="3656091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403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 Escofet</dc:creator>
  <cp:lastModifiedBy>Agustin Escofet</cp:lastModifiedBy>
  <cp:revision>1</cp:revision>
  <dcterms:created xsi:type="dcterms:W3CDTF">2022-08-07T10:30:18Z</dcterms:created>
  <dcterms:modified xsi:type="dcterms:W3CDTF">2022-08-07T12:01:33Z</dcterms:modified>
</cp:coreProperties>
</file>