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F40"/>
    <a:srgbClr val="FFFFFF"/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30F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30F40"/>
                </a:solidFill>
              </a:defRPr>
            </a:lvl1pPr>
            <a:lvl2pPr>
              <a:defRPr>
                <a:solidFill>
                  <a:srgbClr val="130F40"/>
                </a:solidFill>
              </a:defRPr>
            </a:lvl2pPr>
            <a:lvl3pPr>
              <a:defRPr>
                <a:solidFill>
                  <a:srgbClr val="130F40"/>
                </a:solidFill>
              </a:defRPr>
            </a:lvl3pPr>
            <a:lvl4pPr>
              <a:defRPr>
                <a:solidFill>
                  <a:srgbClr val="130F40"/>
                </a:solidFill>
              </a:defRPr>
            </a:lvl4pPr>
            <a:lvl5pPr>
              <a:defRPr>
                <a:solidFill>
                  <a:srgbClr val="130F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3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DCB5-3038-4723-8E60-C9438461B5C6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1DBF-EAC0-4887-B701-A2FDA19F2DA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ehouseanywhere.com/resources/45-things-about-reverse-logistic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ehouseanywhere.com/resources/45-things-about-reverse-logistic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dideas.com/agile-methodolog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uschecompany.com/agile-software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499" y="742352"/>
            <a:ext cx="9144000" cy="2387600"/>
          </a:xfrm>
        </p:spPr>
        <p:txBody>
          <a:bodyPr/>
          <a:lstStyle/>
          <a:p>
            <a:r>
              <a:rPr lang="en-GB" b="1" dirty="0" smtClean="0">
                <a:solidFill>
                  <a:sysClr val="windowText" lastClr="000000"/>
                </a:solidFill>
              </a:rPr>
              <a:t>SERVICE MANAGEMENT SYSTEM - LOGISTICS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249" y="3293279"/>
            <a:ext cx="9144000" cy="23831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 smtClean="0">
                <a:solidFill>
                  <a:sysClr val="windowText" lastClr="000000"/>
                </a:solidFill>
              </a:rPr>
              <a:t>FRIDALYN T. LESIGUES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Presenter</a:t>
            </a:r>
          </a:p>
          <a:p>
            <a:pPr>
              <a:spcBef>
                <a:spcPts val="0"/>
              </a:spcBef>
            </a:pPr>
            <a:endParaRPr lang="en-GB" sz="1600" b="1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Marc Julius M. Barcinal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Eunique Lambert L. Malang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Ronalyn M. Ramos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Romel B. Cabiling</a:t>
            </a:r>
            <a:endParaRPr lang="en-GB" sz="1600" b="1" dirty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Member</a:t>
            </a:r>
            <a:endParaRPr lang="en-GB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4108874" y="3647517"/>
            <a:ext cx="3847605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  <p:sp>
        <p:nvSpPr>
          <p:cNvPr id="5" name="Minus 4"/>
          <p:cNvSpPr/>
          <p:nvPr/>
        </p:nvSpPr>
        <p:spPr>
          <a:xfrm>
            <a:off x="4880748" y="5011204"/>
            <a:ext cx="2327553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58874"/>
            <a:ext cx="1143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sz="2800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800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</a:t>
            </a:r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BCP MULTIDISCIPLINARY</a:t>
            </a:r>
          </a:p>
          <a:p>
            <a:pPr algn="ctr"/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FESTIVAL</a:t>
            </a:r>
            <a:endParaRPr lang="en-GB" sz="2800" b="1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</a:t>
            </a:r>
            <a:r>
              <a:rPr lang="en-GB" sz="2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Conference</a:t>
            </a:r>
            <a:endParaRPr lang="en-GB" sz="2800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69" y="1166203"/>
            <a:ext cx="2973143" cy="3022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365125"/>
            <a:ext cx="11305309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77838" y="1825625"/>
            <a:ext cx="6702484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i="1" dirty="0" smtClean="0">
                <a:solidFill>
                  <a:sysClr val="windowText" lastClr="000000"/>
                </a:solidFill>
              </a:rPr>
              <a:t>“The </a:t>
            </a:r>
            <a:r>
              <a:rPr lang="en-US" sz="2000" i="1" dirty="0">
                <a:solidFill>
                  <a:sysClr val="windowText" lastClr="000000"/>
                </a:solidFill>
              </a:rPr>
              <a:t>line between disorder and order lies in </a:t>
            </a:r>
            <a:r>
              <a:rPr lang="en-US" sz="2000" i="1" dirty="0" smtClean="0">
                <a:solidFill>
                  <a:sysClr val="windowText" lastClr="000000"/>
                </a:solidFill>
              </a:rPr>
              <a:t>logistics”</a:t>
            </a:r>
          </a:p>
          <a:p>
            <a:pPr marL="0" indent="0" algn="ctr">
              <a:buNone/>
            </a:pPr>
            <a:endParaRPr lang="en-US" sz="2000" i="1" dirty="0">
              <a:solidFill>
                <a:sysClr val="windowText" lastClr="000000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ysClr val="windowText" lastClr="000000"/>
                </a:solidFill>
              </a:rPr>
              <a:t>-</a:t>
            </a:r>
            <a:r>
              <a:rPr lang="en-US" sz="2000" u="sng" dirty="0" smtClean="0">
                <a:solidFill>
                  <a:sysClr val="windowText" lastClr="000000"/>
                </a:solidFill>
              </a:rPr>
              <a:t>Sun </a:t>
            </a:r>
            <a:r>
              <a:rPr lang="en-US" sz="2000" u="sng" dirty="0">
                <a:solidFill>
                  <a:sysClr val="windowText" lastClr="000000"/>
                </a:solidFill>
              </a:rPr>
              <a:t>Tzu</a:t>
            </a:r>
            <a:r>
              <a:rPr lang="en-US" sz="2000" dirty="0">
                <a:solidFill>
                  <a:sysClr val="windowText" lastClr="000000"/>
                </a:solidFill>
              </a:rPr>
              <a:t>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(The </a:t>
            </a:r>
            <a:r>
              <a:rPr lang="en-US" sz="2000" dirty="0">
                <a:solidFill>
                  <a:sysClr val="windowText" lastClr="000000"/>
                </a:solidFill>
              </a:rPr>
              <a:t>Thirty-Six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Stratagems)</a:t>
            </a:r>
            <a:endParaRPr lang="en-GB" sz="2000" i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86" y="1825625"/>
            <a:ext cx="75645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0" indent="0">
              <a:buNone/>
            </a:pPr>
            <a:endParaRPr lang="en-US" sz="3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3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management of logistics here in the Philippines is still being processed manually according to the latest white paper published by YCP Solidiance titled “Digitalization in the Philippine Logistics </a:t>
            </a:r>
            <a:r>
              <a:rPr lang="en-US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Industry.</a:t>
            </a:r>
            <a:endParaRPr lang="en-PH" sz="3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5" y="1995053"/>
            <a:ext cx="3063834" cy="340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512" y="5403271"/>
            <a:ext cx="330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hlinkClick r:id="rId3"/>
              </a:rPr>
              <a:t>https://www.warehouseanywhere.com/resources/45-things-about-reverse-logistics</a:t>
            </a:r>
            <a:r>
              <a:rPr lang="en-PH" sz="1100" dirty="0" smtClean="0">
                <a:hlinkClick r:id="rId3"/>
              </a:rPr>
              <a:t>/</a:t>
            </a:r>
            <a:endParaRPr lang="en-PH" sz="1100" dirty="0" smtClean="0"/>
          </a:p>
          <a:p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345822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32613" y="1825625"/>
            <a:ext cx="7528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0" indent="0">
              <a:buNone/>
            </a:pPr>
            <a:endParaRPr lang="en-US" sz="3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Misplacement or Lost of </a:t>
            </a:r>
            <a:r>
              <a:rPr lang="en-US" dirty="0" smtClean="0"/>
              <a:t>records.</a:t>
            </a:r>
            <a:endParaRPr lang="en-PH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Unreliability of </a:t>
            </a:r>
            <a:r>
              <a:rPr lang="en-US" dirty="0" smtClean="0"/>
              <a:t>documents.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Absence of backup files in case of </a:t>
            </a:r>
            <a:r>
              <a:rPr lang="en-US" dirty="0" smtClean="0"/>
              <a:t>disasters.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nefficiency </a:t>
            </a:r>
            <a:r>
              <a:rPr lang="en-US" dirty="0"/>
              <a:t>of </a:t>
            </a:r>
            <a:r>
              <a:rPr lang="en-US" dirty="0" smtClean="0"/>
              <a:t>workload.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aste </a:t>
            </a:r>
            <a:r>
              <a:rPr lang="en-US" dirty="0"/>
              <a:t>of </a:t>
            </a:r>
            <a:r>
              <a:rPr lang="en-US" dirty="0" smtClean="0"/>
              <a:t>time.</a:t>
            </a:r>
            <a:endParaRPr lang="en-PH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9" y="1911924"/>
            <a:ext cx="3097854" cy="31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754" y="5153890"/>
            <a:ext cx="330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hlinkClick r:id="rId3"/>
              </a:rPr>
              <a:t>https://www.warehouseanywhere.com/resources/45-things-about-reverse-logistics</a:t>
            </a:r>
            <a:r>
              <a:rPr lang="en-PH" sz="1100" dirty="0" smtClean="0">
                <a:hlinkClick r:id="rId3"/>
              </a:rPr>
              <a:t>/</a:t>
            </a:r>
            <a:endParaRPr lang="en-PH" sz="1100" dirty="0" smtClean="0"/>
          </a:p>
          <a:p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213316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2" y="2253364"/>
            <a:ext cx="3114887" cy="3066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0667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Tech-Trendz Services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Service Management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proponents propose the development of Tech-Trendz Services, a web-based service management system that features a centralized network all across every departments in a company. This system solves the key problems about data security and data integrity because a centralized network is built around a single server that handles every major process in the system.</a:t>
            </a:r>
            <a:endParaRPr lang="en-PH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7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2" y="2253364"/>
            <a:ext cx="3114887" cy="3066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066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Tech-Trendz Services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Service Management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ysClr val="windowText" lastClr="000000"/>
                </a:solidFill>
              </a:rPr>
              <a:t>Assurance </a:t>
            </a:r>
            <a:r>
              <a:rPr lang="en-US" sz="2000" dirty="0">
                <a:solidFill>
                  <a:sysClr val="windowText" lastClr="000000"/>
                </a:solidFill>
              </a:rPr>
              <a:t>of Data Security and Data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Integrity.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Generation of reports and requests using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forms.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Digitalized monitoring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assets.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An accurate audit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trail.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Sort and Search function for quick organization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records.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ysClr val="windowText" lastClr="000000"/>
                </a:solidFill>
              </a:rPr>
              <a:t>Real-time </a:t>
            </a:r>
            <a:r>
              <a:rPr lang="en-US" sz="2000" dirty="0">
                <a:solidFill>
                  <a:sysClr val="windowText" lastClr="000000"/>
                </a:solidFill>
              </a:rPr>
              <a:t>notification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function.</a:t>
            </a:r>
            <a:endParaRPr lang="en-US" sz="20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8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METHODS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4" y="2150949"/>
            <a:ext cx="3311420" cy="29956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48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AGILE METHODOLOGY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Productivity -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Around 55% of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their respondents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listed that the reason they use this methodology is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they achieved increased productivity in their work.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endParaRPr lang="en-US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Manage changes -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advantage of managing the change of priorities was listed by 64%, and it is one of the most popular ones.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Software delivery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 An impressive 75% of the respondents listed accelerated software distribution as their most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reason to use Agile.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teams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- Last but not least, 17% of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their respondents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listed that the reason they chose Agile is to get better at managing the distributed teams.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endParaRPr lang="en-US" sz="1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r">
              <a:spcBef>
                <a:spcPts val="0"/>
              </a:spcBef>
              <a:buNone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https://updatedideas.com/agile-methodology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r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4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METHODS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799882"/>
            <a:ext cx="8075221" cy="3753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9432" y="5553598"/>
            <a:ext cx="714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3"/>
              </a:rPr>
              <a:t>https://kruschecompany.com/agile-software-development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PH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6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476499" y="7423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ctr"/>
            <a:r>
              <a:rPr lang="en-GB" sz="5400" b="1" dirty="0" smtClean="0">
                <a:solidFill>
                  <a:sysClr val="windowText" lastClr="000000"/>
                </a:solidFill>
              </a:rPr>
              <a:t>SERVICE MANAGEMENT SYSTEM - LOGISTICS</a:t>
            </a:r>
            <a:endParaRPr lang="en-GB" sz="5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0249" y="3293279"/>
            <a:ext cx="9144000" cy="238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b="1" dirty="0" smtClean="0">
                <a:solidFill>
                  <a:sysClr val="windowText" lastClr="000000"/>
                </a:solidFill>
              </a:rPr>
              <a:t>FRIDALYN T. LESIGUES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Presenter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GB" sz="1600" b="1" dirty="0" smtClean="0">
              <a:solidFill>
                <a:sysClr val="windowText" lastClr="0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Marc Julius M. Barcinal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Eunique Lambert L. Malang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Ronalyn M. Ramos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Romel B. Cabiling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Member</a:t>
            </a:r>
            <a:endParaRPr lang="en-GB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Minus 10"/>
          <p:cNvSpPr/>
          <p:nvPr/>
        </p:nvSpPr>
        <p:spPr>
          <a:xfrm>
            <a:off x="4108874" y="3671267"/>
            <a:ext cx="3847605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4880748" y="5034954"/>
            <a:ext cx="2327553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302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SERVICE MANAGEMENT SYSTEM - LOGISTICS</vt:lpstr>
      <vt:lpstr>INTRODUCTION</vt:lpstr>
      <vt:lpstr>INTRODUCTION</vt:lpstr>
      <vt:lpstr>INTRODUCTION</vt:lpstr>
      <vt:lpstr>INTRODUCTION</vt:lpstr>
      <vt:lpstr>INTRODUCTION</vt:lpstr>
      <vt:lpstr>METHODS</vt:lpstr>
      <vt:lpstr>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Joenel Carlos</dc:creator>
  <cp:lastModifiedBy>CryotoJack</cp:lastModifiedBy>
  <cp:revision>34</cp:revision>
  <dcterms:created xsi:type="dcterms:W3CDTF">2019-11-18T07:04:00Z</dcterms:created>
  <dcterms:modified xsi:type="dcterms:W3CDTF">2022-06-06T04:45:22Z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