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9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38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03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30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18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1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2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7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7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33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05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62B1-01DB-4AAE-AA34-D4BB5D9CAFE1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6786-18F3-4C62-8E6D-9593C608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22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7682" y="552194"/>
            <a:ext cx="57178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    </a:t>
            </a:r>
            <a:r>
              <a:rPr lang="zh-TW" altLang="en-US" sz="2400" dirty="0"/>
              <a:t>for i in range(2, len</a:t>
            </a:r>
            <a:r>
              <a:rPr lang="zh-TW" altLang="en-US" sz="2400" dirty="0" smtClean="0"/>
              <a:t>(trade</a:t>
            </a:r>
            <a:r>
              <a:rPr lang="zh-TW" altLang="en-US" sz="2400" dirty="0"/>
              <a:t>)):</a:t>
            </a:r>
          </a:p>
          <a:p>
            <a:r>
              <a:rPr lang="zh-TW" altLang="en-US" sz="2400" dirty="0"/>
              <a:t>        #buy condiction   </a:t>
            </a:r>
          </a:p>
          <a:p>
            <a:r>
              <a:rPr lang="zh-TW" altLang="en-US" sz="2400" dirty="0"/>
              <a:t>        if</a:t>
            </a:r>
            <a:r>
              <a:rPr lang="zh-TW" altLang="en-US" sz="2400" dirty="0" smtClean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condition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A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/>
              <a:t>) and (</a:t>
            </a:r>
            <a:r>
              <a:rPr lang="en-US" altLang="zh-TW" sz="2400" dirty="0">
                <a:solidFill>
                  <a:srgbClr val="FF0000"/>
                </a:solidFill>
              </a:rPr>
              <a:t>condition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B</a:t>
            </a:r>
            <a:r>
              <a:rPr lang="zh-TW" altLang="en-US" sz="2400" dirty="0" smtClean="0"/>
              <a:t>)</a:t>
            </a:r>
            <a:r>
              <a:rPr lang="zh-TW" altLang="en-US" sz="2400" dirty="0"/>
              <a:t>:</a:t>
            </a:r>
          </a:p>
          <a:p>
            <a:r>
              <a:rPr lang="zh-TW" altLang="en-US" sz="2400" dirty="0" smtClean="0">
                <a:solidFill>
                  <a:srgbClr val="FF0000"/>
                </a:solidFill>
              </a:rPr>
              <a:t>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buy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signal is 1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      hold signal is 1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      sell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 signal is 0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#</a:t>
            </a:r>
            <a:r>
              <a:rPr lang="zh-TW" altLang="en-US" sz="2400" dirty="0"/>
              <a:t>sell condiction</a:t>
            </a:r>
          </a:p>
          <a:p>
            <a:r>
              <a:rPr lang="zh-TW" altLang="en-US" sz="2400" dirty="0"/>
              <a:t>        elif</a:t>
            </a:r>
            <a:r>
              <a:rPr lang="zh-TW" altLang="en-US" sz="2400" dirty="0" smtClean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condition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C</a:t>
            </a:r>
            <a:r>
              <a:rPr lang="zh-TW" altLang="en-US" sz="2400" dirty="0" smtClean="0"/>
              <a:t>)and(</a:t>
            </a:r>
            <a:r>
              <a:rPr lang="en-US" altLang="zh-TW" sz="2400" dirty="0">
                <a:solidFill>
                  <a:srgbClr val="FF0000"/>
                </a:solidFill>
              </a:rPr>
              <a:t>condition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D</a:t>
            </a:r>
            <a:r>
              <a:rPr lang="zh-TW" altLang="en-US" sz="2400" dirty="0" smtClean="0"/>
              <a:t>)</a:t>
            </a:r>
            <a:r>
              <a:rPr lang="zh-TW" altLang="en-US" sz="2400" dirty="0"/>
              <a:t>: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buy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signal is 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            hold signal is 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            sell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 signal is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zh-TW" altLang="en-US" sz="2400" dirty="0" smtClean="0"/>
              <a:t>        </a:t>
            </a:r>
            <a:endParaRPr lang="en-US" altLang="zh-TW" sz="2400" dirty="0" smtClean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#</a:t>
            </a:r>
            <a:r>
              <a:rPr lang="zh-TW" altLang="en-US" sz="2400" dirty="0"/>
              <a:t>hold</a:t>
            </a:r>
          </a:p>
          <a:p>
            <a:r>
              <a:rPr lang="zh-TW" altLang="en-US" sz="2400" dirty="0"/>
              <a:t>        elif</a:t>
            </a:r>
            <a:r>
              <a:rPr lang="zh-TW" altLang="en-US" sz="2400" dirty="0" smtClean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condition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E</a:t>
            </a:r>
            <a:r>
              <a:rPr lang="zh-TW" altLang="en-US" sz="2400" dirty="0" smtClean="0"/>
              <a:t>)</a:t>
            </a:r>
            <a:r>
              <a:rPr lang="zh-TW" altLang="en-US" sz="2400" dirty="0"/>
              <a:t>:</a:t>
            </a:r>
          </a:p>
          <a:p>
            <a:r>
              <a:rPr lang="zh-TW" altLang="en-US" sz="2400" dirty="0"/>
              <a:t>           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buy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 signal is 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            hold signal is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            sell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 signal is 0</a:t>
            </a:r>
            <a:r>
              <a:rPr lang="zh-TW" altLang="en-US" sz="2400" dirty="0" smtClean="0"/>
              <a:t>       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802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李文毅</dc:creator>
  <cp:lastModifiedBy>李文毅</cp:lastModifiedBy>
  <cp:revision>18</cp:revision>
  <dcterms:created xsi:type="dcterms:W3CDTF">2017-11-13T01:55:10Z</dcterms:created>
  <dcterms:modified xsi:type="dcterms:W3CDTF">2017-11-13T02:07:29Z</dcterms:modified>
</cp:coreProperties>
</file>