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2864-8E56-D75F-6027-257E6EB5A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E0268-43DE-48C4-9EC4-BF071A8E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ABAE-4274-98E7-53E5-868C066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D4FF-42BA-518A-1919-62754E2A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6F36-BB31-BF70-3E8B-3E98C8E3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53C3-6001-F8E5-7D2A-DF268F9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564E-685A-E370-DFBE-B7914DF6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6AAF-A5C9-1380-5054-7031859D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5E66-F883-455B-9A15-72F0E9F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A28C-98A0-58D8-A63A-7FD1E4C3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71FA-44A4-A7F6-C3B0-52AC84ACC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D89-B02B-2470-C437-51C62189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F98C-12FC-B707-5DE8-ECBD61A7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FF1A-2619-44AC-9EA5-B7985FA7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05ED-0BE7-FA88-D1EF-C65E1C9D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81F7-4794-B0A9-A388-45F15EF8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2415-B685-7834-3CF6-9B08DB76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A27-6D4A-E77A-DAD8-AEF6487A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8CA1-1EC6-D959-E26A-D1D99184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59C5-CE2A-EA8C-09C5-009F2DC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3031-63E9-6244-1106-B5E20F2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A6C9-395F-9BD7-4F1D-724E0BC9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4818-D93C-4798-AEB1-CA2DD16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49CD-E688-D5A0-F6FF-55823BE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E784-0D9B-596F-AB3B-ADA33828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042-502B-E3E6-1295-21D6C1DD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830F-A787-04F1-623A-6FAF7E6D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3CBD-865E-D9DB-8200-4B5E63DF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43E9-E282-E67D-8EE4-6889D8B7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FFFA-8A39-656A-CB80-94C8296D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42922-6223-27D1-0664-4DA9284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6525-3F91-746A-B15B-42563DF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2C39-A28C-BD06-A9A1-05ACE82B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BB83-FE13-62F0-8CAE-B681C55A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B21DA-C215-064A-D1C0-0C22A94B8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F5868-7521-883F-E9A8-D6392D26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FA66-97B5-BBB7-4DAB-1359F4B3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3B01-2837-B643-1187-EE8D7190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ECDD9-8CE3-7188-1E45-84A8C371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5325-0A71-BD44-027F-4526CA34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60922-73AA-BB7B-2947-B0D96202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23DA6-92E2-9D51-02E4-090E316F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4C81-A9A1-392D-D505-7BFF6AB1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2F4A6-D962-6FF9-8918-29AD7903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E35A4-6E20-B05A-7099-799674FA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CF66-350C-8AFA-6CF4-24956E8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18A-769A-B171-85CB-D21BC6EB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7B12-3C9D-3D27-22B3-28B1F7C7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416D5-3F0E-DBFB-9AA4-D4A32F67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F39A-9103-4975-BB8C-4B1F4A32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8A12-26C8-4C82-9319-39F1F1A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CC1D-47FA-CCFD-1141-E1BB8029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BAB8-8DF8-8571-EC40-5F595722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F6386-5E4F-D1F0-4EB6-6BA9438AC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990E-6860-F3A0-C384-68D81BB7A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CBE6C-D74E-C3C5-FE22-817CF879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234B-598C-D70B-4097-BBA60E0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BBB09-2E85-2C7C-B93E-812D312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F3731-F28A-0BC3-A9BA-FCD71F2A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AC04-DC31-50D3-C848-CE3F8A86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E0BA-6D29-8516-61BC-4C5AC46D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C31B4-36AD-4FE9-9300-2448C0B609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D275-C117-AA6E-FE1B-937FF11C5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B533-4359-93B9-AB08-A01E73240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CC6A6-00D5-493C-82B9-BB63BA3E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6C01A-85C0-686F-EE29-59744FB5A472}"/>
              </a:ext>
            </a:extLst>
          </p:cNvPr>
          <p:cNvSpPr txBox="1"/>
          <p:nvPr/>
        </p:nvSpPr>
        <p:spPr>
          <a:xfrm>
            <a:off x="3967163" y="2824163"/>
            <a:ext cx="444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Students’ Questions</a:t>
            </a:r>
          </a:p>
        </p:txBody>
      </p:sp>
    </p:spTree>
    <p:extLst>
      <p:ext uri="{BB962C8B-B14F-4D97-AF65-F5344CB8AC3E}">
        <p14:creationId xmlns:p14="http://schemas.microsoft.com/office/powerpoint/2010/main" val="30731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F6B06-E32C-27EA-AE2D-6B762945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95" y="0"/>
            <a:ext cx="9004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Falchettore</dc:creator>
  <cp:lastModifiedBy>Alejandro Falchettore</cp:lastModifiedBy>
  <cp:revision>1</cp:revision>
  <dcterms:created xsi:type="dcterms:W3CDTF">2025-02-03T12:57:13Z</dcterms:created>
  <dcterms:modified xsi:type="dcterms:W3CDTF">2025-02-03T12:58:18Z</dcterms:modified>
</cp:coreProperties>
</file>