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2"/>
    <p:sldId id="257" r:id="rId3"/>
  </p:sldIdLst>
  <p:sldSz cx="12192000" cy="6858000"/>
  <p:notesSz cx="7099300" cy="10234613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8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36733433-91C9-4F25-89C5-2049FA2AC72A}" type="datetime1">
              <a:rPr lang="es-ES" smtClean="0"/>
              <a:t>13/06/2018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7798501B-77B5-4365-9881-C6E19A3C1E4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0F42799A-0270-465F-BFBB-B1E8788AA761}" type="datetime1">
              <a:rPr lang="es-ES" noProof="0" smtClean="0"/>
              <a:t>13/06/2018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FC8BD8E7-1312-41F3-99C4-6DA5AF89196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86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87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9C5101-B6E1-4C2F-96CC-D4D7C5FEAAF7}" type="datetime1">
              <a:rPr lang="es-ES" noProof="0" smtClean="0"/>
              <a:t>13/06/2018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3F2578-7180-4CCB-9A96-7D1B03AD95AA}" type="datetime1">
              <a:rPr lang="es-ES" noProof="0" smtClean="0"/>
              <a:t>13/06/2018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áge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C7336-B85B-4E7E-BC21-81D785E9499B}" type="datetime1">
              <a:rPr lang="es-ES" noProof="0" smtClean="0"/>
              <a:t>13/06/2018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D2FC1E-83DA-4E03-9666-93C59D8ACCEA}" type="datetime1">
              <a:rPr lang="es-ES" noProof="0" smtClean="0"/>
              <a:t>13/06/2018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1153A9-469E-4B41-9F8D-6E09C4AFB7F0}" type="datetime1">
              <a:rPr lang="es-ES" noProof="0" smtClean="0"/>
              <a:t>13/06/2018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DA510-67ED-4878-A088-E9242C8AA6FD}" type="datetime1">
              <a:rPr lang="es-ES" noProof="0" smtClean="0"/>
              <a:t>13/06/2018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7FFF32-C91A-4880-A5BC-2E29719B4A91}" type="datetime1">
              <a:rPr lang="es-ES" noProof="0" smtClean="0"/>
              <a:t>13/06/2018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5E879E85-5BBE-4DC3-949C-B551255CCB64}" type="datetime1">
              <a:rPr lang="es-ES" noProof="0" smtClean="0"/>
              <a:t>13/06/2018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Proyecto reto-camino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Casos de uso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001845" cy="47294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05" y="-2"/>
            <a:ext cx="4000195" cy="47294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903" y="-2"/>
            <a:ext cx="4000193" cy="47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9526" y="-1"/>
            <a:ext cx="12192000" cy="14304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800" dirty="0" smtClean="0"/>
              <a:t>CASOS DE USO (</a:t>
            </a:r>
            <a:r>
              <a:rPr lang="es-ES" sz="4800" dirty="0" err="1" smtClean="0"/>
              <a:t>End</a:t>
            </a:r>
            <a:r>
              <a:rPr lang="es-ES" sz="4800" dirty="0" smtClean="0"/>
              <a:t> </a:t>
            </a:r>
            <a:r>
              <a:rPr lang="es-ES" sz="4800" dirty="0" err="1" smtClean="0"/>
              <a:t>User</a:t>
            </a:r>
            <a:r>
              <a:rPr lang="es-ES" sz="4800" dirty="0" smtClean="0"/>
              <a:t>)</a:t>
            </a:r>
            <a:endParaRPr lang="es-ES" sz="48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16" y="5782110"/>
            <a:ext cx="747898" cy="994001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464024" y="3398293"/>
            <a:ext cx="1419367" cy="859808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Login</a:t>
            </a:r>
            <a:r>
              <a:rPr lang="es-ES" dirty="0" smtClean="0"/>
              <a:t> App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2033516" y="2538485"/>
            <a:ext cx="1419367" cy="859808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retos</a:t>
            </a:r>
            <a:endParaRPr lang="es-ES" dirty="0"/>
          </a:p>
        </p:txBody>
      </p:sp>
      <p:cxnSp>
        <p:nvCxnSpPr>
          <p:cNvPr id="15" name="Conector recto de flecha 14"/>
          <p:cNvCxnSpPr>
            <a:endCxn id="12" idx="6"/>
          </p:cNvCxnSpPr>
          <p:nvPr/>
        </p:nvCxnSpPr>
        <p:spPr>
          <a:xfrm flipH="1" flipV="1">
            <a:off x="1883391" y="3828197"/>
            <a:ext cx="3688734" cy="231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endCxn id="13" idx="5"/>
          </p:cNvCxnSpPr>
          <p:nvPr/>
        </p:nvCxnSpPr>
        <p:spPr>
          <a:xfrm flipH="1" flipV="1">
            <a:off x="3245022" y="3272377"/>
            <a:ext cx="2349194" cy="263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nta perforada 20"/>
          <p:cNvSpPr/>
          <p:nvPr/>
        </p:nvSpPr>
        <p:spPr>
          <a:xfrm>
            <a:off x="498578" y="1550214"/>
            <a:ext cx="1251501" cy="1044054"/>
          </a:xfrm>
          <a:prstGeom prst="flowChartPunchedTa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2"/>
                </a:solidFill>
              </a:rPr>
              <a:t>/*Retos disponibles, alta, en progreso…*/</a:t>
            </a:r>
            <a:endParaRPr lang="es-ES" sz="1200" dirty="0">
              <a:solidFill>
                <a:schemeClr val="tx2"/>
              </a:solidFill>
            </a:endParaRPr>
          </a:p>
        </p:txBody>
      </p:sp>
      <p:sp>
        <p:nvSpPr>
          <p:cNvPr id="22" name="Cinta perforada 21"/>
          <p:cNvSpPr/>
          <p:nvPr/>
        </p:nvSpPr>
        <p:spPr>
          <a:xfrm>
            <a:off x="498578" y="4630001"/>
            <a:ext cx="992648" cy="975815"/>
          </a:xfrm>
          <a:prstGeom prst="flowChartPunchedTa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2"/>
                </a:solidFill>
              </a:rPr>
              <a:t>/* </a:t>
            </a:r>
            <a:r>
              <a:rPr lang="es-ES" sz="1200" dirty="0" err="1" smtClean="0">
                <a:solidFill>
                  <a:schemeClr val="tx2"/>
                </a:solidFill>
              </a:rPr>
              <a:t>Login</a:t>
            </a:r>
            <a:r>
              <a:rPr lang="es-ES" sz="1200" dirty="0" smtClean="0">
                <a:solidFill>
                  <a:schemeClr val="tx2"/>
                </a:solidFill>
              </a:rPr>
              <a:t> o registro */</a:t>
            </a:r>
            <a:endParaRPr lang="es-ES" sz="1200" dirty="0">
              <a:solidFill>
                <a:schemeClr val="tx2"/>
              </a:solidFill>
            </a:endParaRPr>
          </a:p>
        </p:txBody>
      </p:sp>
      <p:cxnSp>
        <p:nvCxnSpPr>
          <p:cNvPr id="24" name="Conector recto 23"/>
          <p:cNvCxnSpPr>
            <a:stCxn id="22" idx="0"/>
            <a:endCxn id="12" idx="4"/>
          </p:cNvCxnSpPr>
          <p:nvPr/>
        </p:nvCxnSpPr>
        <p:spPr>
          <a:xfrm flipV="1">
            <a:off x="994902" y="4258101"/>
            <a:ext cx="178806" cy="469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13" idx="0"/>
            <a:endCxn id="21" idx="3"/>
          </p:cNvCxnSpPr>
          <p:nvPr/>
        </p:nvCxnSpPr>
        <p:spPr>
          <a:xfrm flipH="1" flipV="1">
            <a:off x="1750079" y="2072241"/>
            <a:ext cx="993121" cy="46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4087937" y="3021470"/>
            <a:ext cx="1419367" cy="859808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Alta reto</a:t>
            </a:r>
            <a:endParaRPr lang="es-ES" dirty="0"/>
          </a:p>
        </p:txBody>
      </p:sp>
      <p:cxnSp>
        <p:nvCxnSpPr>
          <p:cNvPr id="46" name="Conector recto de flecha 45"/>
          <p:cNvCxnSpPr>
            <a:endCxn id="45" idx="4"/>
          </p:cNvCxnSpPr>
          <p:nvPr/>
        </p:nvCxnSpPr>
        <p:spPr>
          <a:xfrm flipH="1" flipV="1">
            <a:off x="4797621" y="3881278"/>
            <a:ext cx="948335" cy="180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5594216" y="2292058"/>
            <a:ext cx="1419367" cy="859808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detalle reto</a:t>
            </a:r>
            <a:endParaRPr lang="es-ES" dirty="0"/>
          </a:p>
        </p:txBody>
      </p:sp>
      <p:cxnSp>
        <p:nvCxnSpPr>
          <p:cNvPr id="54" name="Conector recto de flecha 53"/>
          <p:cNvCxnSpPr>
            <a:endCxn id="53" idx="4"/>
          </p:cNvCxnSpPr>
          <p:nvPr/>
        </p:nvCxnSpPr>
        <p:spPr>
          <a:xfrm flipV="1">
            <a:off x="5981700" y="3151866"/>
            <a:ext cx="322200" cy="251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inta perforada 56"/>
          <p:cNvSpPr/>
          <p:nvPr/>
        </p:nvSpPr>
        <p:spPr>
          <a:xfrm>
            <a:off x="4029705" y="1462451"/>
            <a:ext cx="1251501" cy="1044054"/>
          </a:xfrm>
          <a:prstGeom prst="flowChartPunchedTa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2"/>
                </a:solidFill>
              </a:rPr>
              <a:t>/*Puntos,  hitos, progreso… */</a:t>
            </a:r>
            <a:endParaRPr lang="es-ES" sz="1200" dirty="0">
              <a:solidFill>
                <a:schemeClr val="tx2"/>
              </a:solidFill>
            </a:endParaRPr>
          </a:p>
        </p:txBody>
      </p:sp>
      <p:cxnSp>
        <p:nvCxnSpPr>
          <p:cNvPr id="58" name="Conector recto 57"/>
          <p:cNvCxnSpPr>
            <a:stCxn id="53" idx="1"/>
            <a:endCxn id="57" idx="3"/>
          </p:cNvCxnSpPr>
          <p:nvPr/>
        </p:nvCxnSpPr>
        <p:spPr>
          <a:xfrm flipH="1" flipV="1">
            <a:off x="5281206" y="1984478"/>
            <a:ext cx="520871" cy="433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7257336" y="2963267"/>
            <a:ext cx="1594084" cy="1097449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Guardar </a:t>
            </a:r>
            <a:r>
              <a:rPr lang="es-ES" dirty="0"/>
              <a:t>p</a:t>
            </a:r>
            <a:r>
              <a:rPr lang="es-ES" dirty="0" smtClean="0"/>
              <a:t>unto alcanzado</a:t>
            </a:r>
            <a:endParaRPr lang="es-ES" dirty="0"/>
          </a:p>
        </p:txBody>
      </p:sp>
      <p:cxnSp>
        <p:nvCxnSpPr>
          <p:cNvPr id="62" name="Conector recto de flecha 61"/>
          <p:cNvCxnSpPr>
            <a:endCxn id="61" idx="3"/>
          </p:cNvCxnSpPr>
          <p:nvPr/>
        </p:nvCxnSpPr>
        <p:spPr>
          <a:xfrm flipV="1">
            <a:off x="6210300" y="3899998"/>
            <a:ext cx="1280484" cy="188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inta perforada 64"/>
          <p:cNvSpPr/>
          <p:nvPr/>
        </p:nvSpPr>
        <p:spPr>
          <a:xfrm>
            <a:off x="7599919" y="1574967"/>
            <a:ext cx="1251501" cy="1044054"/>
          </a:xfrm>
          <a:prstGeom prst="flowChartPunchedTa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2"/>
                </a:solidFill>
              </a:rPr>
              <a:t>/*A 10m o menos, realidad aumentada */</a:t>
            </a:r>
            <a:endParaRPr lang="es-ES" sz="1200" dirty="0">
              <a:solidFill>
                <a:schemeClr val="tx2"/>
              </a:solidFill>
            </a:endParaRPr>
          </a:p>
        </p:txBody>
      </p:sp>
      <p:cxnSp>
        <p:nvCxnSpPr>
          <p:cNvPr id="66" name="Conector recto 65"/>
          <p:cNvCxnSpPr>
            <a:stCxn id="61" idx="0"/>
            <a:endCxn id="65" idx="2"/>
          </p:cNvCxnSpPr>
          <p:nvPr/>
        </p:nvCxnSpPr>
        <p:spPr>
          <a:xfrm flipV="1">
            <a:off x="8054378" y="2514616"/>
            <a:ext cx="171292" cy="44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9190251" y="3285643"/>
            <a:ext cx="1597332" cy="972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Compartir</a:t>
            </a:r>
            <a:endParaRPr lang="es-ES" dirty="0"/>
          </a:p>
        </p:txBody>
      </p:sp>
      <p:cxnSp>
        <p:nvCxnSpPr>
          <p:cNvPr id="72" name="Conector recto de flecha 71"/>
          <p:cNvCxnSpPr>
            <a:endCxn id="70" idx="3"/>
          </p:cNvCxnSpPr>
          <p:nvPr/>
        </p:nvCxnSpPr>
        <p:spPr>
          <a:xfrm flipV="1">
            <a:off x="6419850" y="4115688"/>
            <a:ext cx="3004325" cy="18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inta perforada 76"/>
          <p:cNvSpPr/>
          <p:nvPr/>
        </p:nvSpPr>
        <p:spPr>
          <a:xfrm>
            <a:off x="9351605" y="1674842"/>
            <a:ext cx="1251501" cy="1044054"/>
          </a:xfrm>
          <a:prstGeom prst="flowChartPunchedTa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2"/>
                </a:solidFill>
              </a:rPr>
              <a:t>/*Resumen</a:t>
            </a:r>
          </a:p>
          <a:p>
            <a:pPr algn="ctr"/>
            <a:r>
              <a:rPr lang="es-ES" sz="1200" dirty="0" smtClean="0">
                <a:solidFill>
                  <a:schemeClr val="tx2"/>
                </a:solidFill>
              </a:rPr>
              <a:t> reto */</a:t>
            </a:r>
            <a:endParaRPr lang="es-ES" sz="1200" dirty="0">
              <a:solidFill>
                <a:schemeClr val="tx2"/>
              </a:solidFill>
            </a:endParaRPr>
          </a:p>
        </p:txBody>
      </p:sp>
      <p:cxnSp>
        <p:nvCxnSpPr>
          <p:cNvPr id="78" name="Conector recto 77"/>
          <p:cNvCxnSpPr>
            <a:stCxn id="70" idx="0"/>
            <a:endCxn id="77" idx="2"/>
          </p:cNvCxnSpPr>
          <p:nvPr/>
        </p:nvCxnSpPr>
        <p:spPr>
          <a:xfrm flipH="1" flipV="1">
            <a:off x="9977356" y="2614491"/>
            <a:ext cx="11561" cy="67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/>
          <p:cNvSpPr/>
          <p:nvPr/>
        </p:nvSpPr>
        <p:spPr>
          <a:xfrm>
            <a:off x="11291189" y="4882600"/>
            <a:ext cx="678678" cy="471250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XXX</a:t>
            </a:r>
            <a:endParaRPr lang="es-ES" sz="1400" dirty="0"/>
          </a:p>
        </p:txBody>
      </p:sp>
      <p:sp>
        <p:nvSpPr>
          <p:cNvPr id="83" name="Elipse 82"/>
          <p:cNvSpPr/>
          <p:nvPr/>
        </p:nvSpPr>
        <p:spPr>
          <a:xfrm>
            <a:off x="11300714" y="5417357"/>
            <a:ext cx="678678" cy="4712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XXX</a:t>
            </a:r>
            <a:endParaRPr lang="es-ES" sz="14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9436998" y="4372287"/>
            <a:ext cx="1885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Comentario</a:t>
            </a:r>
          </a:p>
          <a:p>
            <a:pPr algn="r"/>
            <a:endParaRPr lang="es-ES" dirty="0"/>
          </a:p>
          <a:p>
            <a:pPr algn="r"/>
            <a:r>
              <a:rPr lang="es-ES" dirty="0" smtClean="0"/>
              <a:t>Conexión remota</a:t>
            </a:r>
          </a:p>
          <a:p>
            <a:pPr algn="r"/>
            <a:endParaRPr lang="es-ES" dirty="0"/>
          </a:p>
          <a:p>
            <a:pPr algn="r"/>
            <a:r>
              <a:rPr lang="es-ES" dirty="0" smtClean="0"/>
              <a:t>Stand </a:t>
            </a:r>
            <a:r>
              <a:rPr lang="es-ES" dirty="0" err="1" smtClean="0"/>
              <a:t>alone</a:t>
            </a:r>
            <a:endParaRPr lang="es-ES" dirty="0" smtClean="0"/>
          </a:p>
          <a:p>
            <a:pPr algn="r"/>
            <a:endParaRPr lang="es-ES" dirty="0"/>
          </a:p>
          <a:p>
            <a:pPr algn="r"/>
            <a:r>
              <a:rPr lang="es-ES" dirty="0" smtClean="0"/>
              <a:t>Dependencia</a:t>
            </a:r>
            <a:endParaRPr lang="es-ES" dirty="0"/>
          </a:p>
        </p:txBody>
      </p:sp>
      <p:sp>
        <p:nvSpPr>
          <p:cNvPr id="85" name="Elipse 84"/>
          <p:cNvSpPr/>
          <p:nvPr/>
        </p:nvSpPr>
        <p:spPr>
          <a:xfrm>
            <a:off x="10787583" y="1953387"/>
            <a:ext cx="1349425" cy="11062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Requiere estar dado de alta en reto</a:t>
            </a:r>
            <a:endParaRPr lang="es-ES" sz="1400" dirty="0"/>
          </a:p>
        </p:txBody>
      </p:sp>
      <p:cxnSp>
        <p:nvCxnSpPr>
          <p:cNvPr id="88" name="Conector recto de flecha 87"/>
          <p:cNvCxnSpPr>
            <a:stCxn id="70" idx="7"/>
            <a:endCxn id="85" idx="3"/>
          </p:cNvCxnSpPr>
          <p:nvPr/>
        </p:nvCxnSpPr>
        <p:spPr>
          <a:xfrm flipV="1">
            <a:off x="10553659" y="2897618"/>
            <a:ext cx="431543" cy="53043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90"/>
          <p:cNvSpPr/>
          <p:nvPr/>
        </p:nvSpPr>
        <p:spPr>
          <a:xfrm>
            <a:off x="11337002" y="5976158"/>
            <a:ext cx="678678" cy="4712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XXX</a:t>
            </a:r>
            <a:endParaRPr lang="es-ES" sz="1400" dirty="0"/>
          </a:p>
        </p:txBody>
      </p:sp>
      <p:sp>
        <p:nvSpPr>
          <p:cNvPr id="92" name="Cinta perforada 91"/>
          <p:cNvSpPr/>
          <p:nvPr/>
        </p:nvSpPr>
        <p:spPr>
          <a:xfrm>
            <a:off x="11335771" y="4286800"/>
            <a:ext cx="589514" cy="508249"/>
          </a:xfrm>
          <a:prstGeom prst="flowChartPunchedTa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2"/>
                </a:solidFill>
              </a:rPr>
              <a:t>XXX</a:t>
            </a:r>
            <a:endParaRPr lang="es-ES" sz="1200" dirty="0">
              <a:solidFill>
                <a:schemeClr val="tx2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6600743" y="2192286"/>
            <a:ext cx="286808" cy="246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2"/>
                </a:solidFill>
              </a:rPr>
              <a:t>1</a:t>
            </a:r>
            <a:endParaRPr lang="es-ES" sz="1100" dirty="0">
              <a:solidFill>
                <a:schemeClr val="tx2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9046847" y="6053341"/>
            <a:ext cx="286808" cy="246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2"/>
                </a:solidFill>
              </a:rPr>
              <a:t>X</a:t>
            </a:r>
            <a:endParaRPr lang="es-ES" sz="1100" dirty="0">
              <a:solidFill>
                <a:schemeClr val="tx2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9482529" y="3151866"/>
            <a:ext cx="286808" cy="246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5051479" y="2875596"/>
            <a:ext cx="286808" cy="246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2"/>
                </a:solidFill>
              </a:rPr>
              <a:t>1</a:t>
            </a:r>
            <a:endParaRPr lang="es-ES" sz="1100" dirty="0">
              <a:solidFill>
                <a:schemeClr val="tx2"/>
              </a:solidFill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1253345" y="3265164"/>
            <a:ext cx="286808" cy="246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04" name="Rectángulo 103"/>
          <p:cNvSpPr/>
          <p:nvPr/>
        </p:nvSpPr>
        <p:spPr>
          <a:xfrm>
            <a:off x="2956240" y="2391202"/>
            <a:ext cx="286808" cy="246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2"/>
                </a:solidFill>
              </a:rPr>
              <a:t>1</a:t>
            </a:r>
            <a:endParaRPr lang="es-ES" sz="1100" dirty="0">
              <a:solidFill>
                <a:schemeClr val="tx2"/>
              </a:solidFill>
            </a:endParaRPr>
          </a:p>
        </p:txBody>
      </p:sp>
      <p:sp>
        <p:nvSpPr>
          <p:cNvPr id="105" name="CuadroTexto 104"/>
          <p:cNvSpPr txBox="1"/>
          <p:nvPr/>
        </p:nvSpPr>
        <p:spPr>
          <a:xfrm>
            <a:off x="7152085" y="5997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Prioridad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8410147" y="2826653"/>
            <a:ext cx="286808" cy="246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2"/>
                </a:solidFill>
              </a:rPr>
              <a:t>1</a:t>
            </a:r>
            <a:endParaRPr lang="es-ES" sz="1100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2061" y="9374"/>
            <a:ext cx="1410413" cy="14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ud y forma física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253_TF02922391.potx" id="{9CC8F11D-4903-4974-8199-631754F1E5BE}" vid="{2F01A7E0-C48F-4240-A8E0-3733B54D6BA9}"/>
    </a:ext>
  </a:extLst>
</a:theme>
</file>

<file path=ppt/theme/theme2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salud y bienestar (panorámica)</Template>
  <TotalTime>131</TotalTime>
  <Words>88</Words>
  <Application>Microsoft Office PowerPoint</Application>
  <PresentationFormat>Panorámica</PresentationFormat>
  <Paragraphs>37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Salud y forma física 16x9</vt:lpstr>
      <vt:lpstr>Proyecto reto-camino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título con imágenes</dc:title>
  <dc:creator>Ángel Fernández Álvarez</dc:creator>
  <cp:lastModifiedBy>Ángel Fernández Álvarez</cp:lastModifiedBy>
  <cp:revision>19</cp:revision>
  <cp:lastPrinted>2018-06-11T21:55:02Z</cp:lastPrinted>
  <dcterms:created xsi:type="dcterms:W3CDTF">2018-06-11T19:26:00Z</dcterms:created>
  <dcterms:modified xsi:type="dcterms:W3CDTF">2018-06-13T16:23:39Z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