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 showGuides="1">
      <p:cViewPr>
        <p:scale>
          <a:sx n="66" d="100"/>
          <a:sy n="66" d="100"/>
        </p:scale>
        <p:origin x="90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6BB36-949E-4404-BAC4-C73AE59D249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182A-2834-406F-8F47-AF9764B62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9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F182A-2834-406F-8F47-AF9764B62AE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8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1B32-6CA3-459C-B83C-EABE687563C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B216-E6C1-4119-9C7F-3D3C2E749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1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1B32-6CA3-459C-B83C-EABE687563C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B216-E6C1-4119-9C7F-3D3C2E749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86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1B32-6CA3-459C-B83C-EABE687563C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B216-E6C1-4119-9C7F-3D3C2E749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1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1B32-6CA3-459C-B83C-EABE687563C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B216-E6C1-4119-9C7F-3D3C2E749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61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1B32-6CA3-459C-B83C-EABE687563C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B216-E6C1-4119-9C7F-3D3C2E749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2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1B32-6CA3-459C-B83C-EABE687563C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B216-E6C1-4119-9C7F-3D3C2E749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6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1B32-6CA3-459C-B83C-EABE687563C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B216-E6C1-4119-9C7F-3D3C2E749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4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1B32-6CA3-459C-B83C-EABE687563C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B216-E6C1-4119-9C7F-3D3C2E749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96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1B32-6CA3-459C-B83C-EABE687563C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B216-E6C1-4119-9C7F-3D3C2E749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1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1B32-6CA3-459C-B83C-EABE687563C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B216-E6C1-4119-9C7F-3D3C2E749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7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1B32-6CA3-459C-B83C-EABE687563C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B216-E6C1-4119-9C7F-3D3C2E749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6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1B32-6CA3-459C-B83C-EABE687563C4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B216-E6C1-4119-9C7F-3D3C2E749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74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8" y="138545"/>
            <a:ext cx="9130145" cy="7966364"/>
          </a:xfrm>
        </p:spPr>
        <p:txBody>
          <a:bodyPr>
            <a:normAutofit/>
          </a:bodyPr>
          <a:lstStyle/>
          <a:p>
            <a:r>
              <a:rPr lang="en-IN" dirty="0" err="1" smtClean="0"/>
              <a:t>FRaME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4400" b="1" dirty="0" smtClean="0"/>
              <a:t>F</a:t>
            </a:r>
            <a:r>
              <a:rPr lang="en-IN" sz="4400" dirty="0" smtClean="0"/>
              <a:t>acial </a:t>
            </a:r>
            <a:r>
              <a:rPr lang="en-IN" sz="4400" b="1" dirty="0" smtClean="0"/>
              <a:t>R</a:t>
            </a:r>
            <a:r>
              <a:rPr lang="en-IN" sz="4400" dirty="0" smtClean="0"/>
              <a:t>ecognition</a:t>
            </a:r>
            <a:r>
              <a:rPr lang="en-IN" sz="4400" dirty="0"/>
              <a:t> </a:t>
            </a:r>
            <a:r>
              <a:rPr lang="en-IN" sz="4400" b="1" dirty="0" smtClean="0"/>
              <a:t>a</a:t>
            </a:r>
            <a:r>
              <a:rPr lang="en-IN" sz="4400" dirty="0" smtClean="0"/>
              <a:t>nd</a:t>
            </a:r>
            <a:r>
              <a:rPr lang="en-IN" sz="4400" dirty="0"/>
              <a:t> </a:t>
            </a:r>
            <a:r>
              <a:rPr lang="en-IN" sz="4400" b="1" dirty="0" smtClean="0"/>
              <a:t>M</a:t>
            </a:r>
            <a:r>
              <a:rPr lang="en-IN" sz="4400" dirty="0" smtClean="0"/>
              <a:t>atching</a:t>
            </a:r>
            <a:r>
              <a:rPr lang="en-IN" sz="4400" dirty="0"/>
              <a:t> </a:t>
            </a:r>
            <a:r>
              <a:rPr lang="en-IN" sz="4400" b="1" dirty="0" smtClean="0"/>
              <a:t>E</a:t>
            </a:r>
            <a:r>
              <a:rPr lang="en-IN" sz="4400" dirty="0" smtClean="0"/>
              <a:t>ngine</a:t>
            </a:r>
            <a:br>
              <a:rPr lang="en-IN" sz="4400" dirty="0" smtClean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Group No. 43</a:t>
            </a:r>
            <a:br>
              <a:rPr lang="en-IN" sz="4400" dirty="0" smtClean="0"/>
            </a:br>
            <a:r>
              <a:rPr lang="en-IN" sz="4400" dirty="0" smtClean="0"/>
              <a:t>Rohan </a:t>
            </a:r>
            <a:r>
              <a:rPr lang="en-IN" sz="4400" dirty="0" err="1" smtClean="0"/>
              <a:t>Chavan</a:t>
            </a:r>
            <a:r>
              <a:rPr lang="en-IN" sz="4400" dirty="0" smtClean="0"/>
              <a:t> (4)</a:t>
            </a:r>
            <a:br>
              <a:rPr lang="en-IN" sz="4400" dirty="0" smtClean="0"/>
            </a:br>
            <a:r>
              <a:rPr lang="en-IN" sz="4400" dirty="0" smtClean="0"/>
              <a:t>Saniket </a:t>
            </a:r>
            <a:r>
              <a:rPr lang="en-IN" sz="4400" dirty="0" err="1" smtClean="0"/>
              <a:t>Patil</a:t>
            </a:r>
            <a:r>
              <a:rPr lang="en-IN" sz="4400" dirty="0" smtClean="0"/>
              <a:t> (85)</a:t>
            </a:r>
            <a:br>
              <a:rPr lang="en-IN" sz="4400" dirty="0" smtClean="0"/>
            </a:br>
            <a:r>
              <a:rPr lang="en-IN" sz="4400" dirty="0" err="1" smtClean="0"/>
              <a:t>Kshitij</a:t>
            </a:r>
            <a:r>
              <a:rPr lang="en-IN" sz="4400" dirty="0" smtClean="0"/>
              <a:t> Shukla (84) </a:t>
            </a: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327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&amp; Problem Statement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Traditional Methods of Transactions include Card payments and Cash Payments.</a:t>
            </a:r>
          </a:p>
          <a:p>
            <a:r>
              <a:rPr lang="en-IN" dirty="0" smtClean="0"/>
              <a:t>But these methods are not efficient, because as you know not everyone can carry cash at all times and not all vendors accept cards.</a:t>
            </a:r>
          </a:p>
          <a:p>
            <a:r>
              <a:rPr lang="en-IN" dirty="0" smtClean="0"/>
              <a:t>We need a system where a person can be able to transact even when he has nothing.</a:t>
            </a:r>
          </a:p>
          <a:p>
            <a:r>
              <a:rPr lang="en-IN" dirty="0" smtClean="0"/>
              <a:t>Incomes the new age method Facial Recognition where you are your own database and you are your own transaction source.</a:t>
            </a:r>
          </a:p>
          <a:p>
            <a:r>
              <a:rPr lang="en-IN" dirty="0" smtClean="0"/>
              <a:t>Face Recognition will be able to confirm your identity and it’ll be linked to a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49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Currently when you book a Cab, at the end of the ride you make the transactions with either cash or Card/UPI/E-Wallet.</a:t>
            </a:r>
          </a:p>
          <a:p>
            <a:r>
              <a:rPr lang="en-IN" dirty="0" smtClean="0"/>
              <a:t>Sometimes these methods are not hassle-free as they cause inconvenience to the customer.</a:t>
            </a:r>
          </a:p>
          <a:p>
            <a:r>
              <a:rPr lang="en-IN" dirty="0" smtClean="0"/>
              <a:t>We propose a new System for transactions in Cabs, where your face is your Transaction method.</a:t>
            </a:r>
          </a:p>
          <a:p>
            <a:r>
              <a:rPr lang="en-IN" dirty="0" smtClean="0"/>
              <a:t>The system in the Cab will calculate your fare based on the distance and then it’ll authenticate your face and transact via the connected central database.</a:t>
            </a:r>
          </a:p>
        </p:txBody>
      </p:sp>
    </p:spTree>
    <p:extLst>
      <p:ext uri="{BB962C8B-B14F-4D97-AF65-F5344CB8AC3E}">
        <p14:creationId xmlns:p14="http://schemas.microsoft.com/office/powerpoint/2010/main" val="425789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20" y="0"/>
            <a:ext cx="8720354" cy="6574971"/>
          </a:xfrm>
        </p:spPr>
      </p:pic>
    </p:spTree>
    <p:extLst>
      <p:ext uri="{BB962C8B-B14F-4D97-AF65-F5344CB8AC3E}">
        <p14:creationId xmlns:p14="http://schemas.microsoft.com/office/powerpoint/2010/main" val="165476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Facial Recognition Transaction engines can be implemented in various forms of life like:-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 electric vehicle would start only if the owner is authenticated by </a:t>
            </a:r>
            <a:r>
              <a:rPr lang="en-IN" dirty="0" err="1" smtClean="0"/>
              <a:t>FRaME</a:t>
            </a:r>
            <a:r>
              <a:rPr lang="en-IN" dirty="0"/>
              <a:t> </a:t>
            </a:r>
            <a:r>
              <a:rPr lang="en-IN" dirty="0" smtClean="0"/>
              <a:t>thereby reducing the risks of car theft.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An All round payment solution not just for cabs, but everywhere like Restaurants, Petrol Pumps, Grocery Stores.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 Single Sign on using </a:t>
            </a:r>
            <a:r>
              <a:rPr lang="en-IN" dirty="0" err="1" smtClean="0"/>
              <a:t>FRaME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 android app synchronization with </a:t>
            </a:r>
            <a:r>
              <a:rPr lang="en-IN" dirty="0" err="1" smtClean="0"/>
              <a:t>FRaME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43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6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258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FRaME Facial Recognition and Matching Engine  Group No. 43 Rohan Chavan (4) Saniket Patil (85) Kshitij Shukla (84)     </vt:lpstr>
      <vt:lpstr>Introduction &amp; Problem Statement :-</vt:lpstr>
      <vt:lpstr>Abstract</vt:lpstr>
      <vt:lpstr>PowerPoint Presentation</vt:lpstr>
      <vt:lpstr>Future Scope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 Facial Recognition and Matching Engine  Group No. 43 Rohan Chavan (4) Saniket Patil (85) Kshitij Shuk</dc:title>
  <dc:creator>Saniket</dc:creator>
  <cp:lastModifiedBy>Saniket</cp:lastModifiedBy>
  <cp:revision>12</cp:revision>
  <dcterms:created xsi:type="dcterms:W3CDTF">2019-08-16T08:44:03Z</dcterms:created>
  <dcterms:modified xsi:type="dcterms:W3CDTF">2019-08-16T10:27:19Z</dcterms:modified>
</cp:coreProperties>
</file>