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7" r:id="rId2"/>
    <p:sldId id="256" r:id="rId3"/>
    <p:sldId id="258" r:id="rId4"/>
    <p:sldId id="259" r:id="rId5"/>
    <p:sldId id="262" r:id="rId6"/>
    <p:sldId id="261" r:id="rId7"/>
    <p:sldId id="270" r:id="rId8"/>
    <p:sldId id="27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/>
              <a:t>Leaf Disease Detection Using </a:t>
            </a:r>
            <a:r>
              <a:rPr lang="en-IN" dirty="0"/>
              <a:t>Image </a:t>
            </a:r>
            <a:r>
              <a:rPr lang="en-IN" dirty="0" smtClean="0"/>
              <a:t>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965960"/>
            <a:ext cx="9872871" cy="4130040"/>
          </a:xfrm>
        </p:spPr>
        <p:txBody>
          <a:bodyPr>
            <a:normAutofit/>
          </a:bodyPr>
          <a:lstStyle/>
          <a:p>
            <a:pPr marL="2271400" lvl="8" indent="0">
              <a:lnSpc>
                <a:spcPct val="150000"/>
              </a:lnSpc>
              <a:buNone/>
            </a:pPr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</a:rPr>
              <a:t>Group </a:t>
            </a:r>
            <a:r>
              <a:rPr lang="en-IN" sz="2400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Members</a:t>
            </a:r>
            <a:r>
              <a:rPr lang="en-IN" sz="2400" dirty="0" smtClean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endParaRPr lang="en-IN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8">
              <a:lnSpc>
                <a:spcPct val="150000"/>
              </a:lnSpc>
            </a:pP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Chavan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Rohan  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– </a:t>
            </a:r>
            <a:r>
              <a:rPr lang="en-IN" sz="2200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04</a:t>
            </a:r>
            <a:endParaRPr lang="en-IN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8">
              <a:lnSpc>
                <a:spcPct val="150000"/>
              </a:lnSpc>
            </a:pP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Kshitij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Shukla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–    </a:t>
            </a:r>
            <a:r>
              <a:rPr lang="en-IN" sz="2200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84</a:t>
            </a:r>
            <a:endParaRPr lang="en-IN" sz="22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8">
              <a:lnSpc>
                <a:spcPct val="150000"/>
              </a:lnSpc>
            </a:pP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Saniket </a:t>
            </a:r>
            <a:r>
              <a:rPr lang="en-IN" sz="22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Patil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2200" dirty="0">
                <a:latin typeface="Verdana" panose="020B0604030504040204" pitchFamily="34" charset="0"/>
                <a:ea typeface="Verdana" panose="020B0604030504040204" pitchFamily="34" charset="0"/>
              </a:rPr>
              <a:t>	 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  – 	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85</a:t>
            </a:r>
            <a:endParaRPr lang="en-IN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3">
              <a:lnSpc>
                <a:spcPct val="150000"/>
              </a:lnSpc>
            </a:pPr>
            <a:endParaRPr lang="en-IN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271400" lvl="8" indent="0">
              <a:lnSpc>
                <a:spcPct val="150000"/>
              </a:lnSpc>
              <a:buNone/>
            </a:pPr>
            <a:r>
              <a:rPr lang="en-IN" sz="2200" b="1" dirty="0">
                <a:latin typeface="Verdana" panose="020B0604030504040204" pitchFamily="34" charset="0"/>
                <a:ea typeface="Verdana" panose="020B0604030504040204" pitchFamily="34" charset="0"/>
              </a:rPr>
              <a:t>Project Guide </a:t>
            </a:r>
            <a:r>
              <a:rPr lang="en-IN" sz="2200" dirty="0">
                <a:latin typeface="Verdana" panose="020B0604030504040204" pitchFamily="34" charset="0"/>
                <a:ea typeface="Verdana" panose="020B0604030504040204" pitchFamily="34" charset="0"/>
              </a:rPr>
              <a:t>– Mr. </a:t>
            </a:r>
            <a:r>
              <a:rPr lang="en-IN" sz="2200" dirty="0" smtClean="0">
                <a:latin typeface="Verdana" panose="020B0604030504040204" pitchFamily="34" charset="0"/>
                <a:ea typeface="Verdana" panose="020B0604030504040204" pitchFamily="34" charset="0"/>
              </a:rPr>
              <a:t>Vivian Lobo</a:t>
            </a:r>
            <a:endParaRPr lang="en-IN" sz="2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3" algn="just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61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</a:t>
            </a:r>
            <a:r>
              <a:rPr lang="en-IN" dirty="0"/>
              <a:t>Problem Statement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914400" y="1606731"/>
            <a:ext cx="10494500" cy="4794069"/>
          </a:xfrm>
        </p:spPr>
        <p:txBody>
          <a:bodyPr/>
          <a:lstStyle/>
          <a:p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" indent="0" algn="just">
              <a:buNone/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Real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time image 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detection was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not 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possible.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" indent="0" algn="just">
              <a:buNone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Use of low-pixel image leads to wrong 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prediction.</a:t>
            </a:r>
          </a:p>
          <a:p>
            <a:pPr marL="45720" indent="0" algn="just">
              <a:buNone/>
            </a:pP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Disease recognition was only for a particular plant. 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57889" y="-540914"/>
            <a:ext cx="8676222" cy="25478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36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751012" y="3541690"/>
            <a:ext cx="8676222" cy="2249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12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	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399"/>
            <a:ext cx="9562513" cy="3572691"/>
          </a:xfrm>
        </p:spPr>
        <p:txBody>
          <a:bodyPr>
            <a:noAutofit/>
          </a:bodyPr>
          <a:lstStyle/>
          <a:p>
            <a:r>
              <a:rPr lang="en-US" sz="2800" dirty="0" smtClean="0"/>
              <a:t> </a:t>
            </a:r>
            <a:r>
              <a:rPr lang="en-US" sz="2800" dirty="0"/>
              <a:t>T</a:t>
            </a:r>
            <a:r>
              <a:rPr lang="en-US" sz="2800" dirty="0" smtClean="0"/>
              <a:t>o </a:t>
            </a:r>
            <a:r>
              <a:rPr lang="en-US" sz="2800" dirty="0"/>
              <a:t>develop a prototype system for detecting the plant disease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T</a:t>
            </a:r>
            <a:r>
              <a:rPr lang="en-US" sz="2800" dirty="0" smtClean="0"/>
              <a:t>o </a:t>
            </a:r>
            <a:r>
              <a:rPr lang="en-US" sz="2800" dirty="0"/>
              <a:t>enhance the quality of the image and to classify the plant disease. </a:t>
            </a:r>
            <a:endParaRPr lang="en-US" sz="2800" dirty="0" smtClean="0"/>
          </a:p>
          <a:p>
            <a:r>
              <a:rPr lang="en-US" sz="2800" dirty="0"/>
              <a:t>T</a:t>
            </a:r>
            <a:r>
              <a:rPr lang="en-US" sz="2800" dirty="0" smtClean="0"/>
              <a:t>o </a:t>
            </a:r>
            <a:r>
              <a:rPr lang="en-US" sz="2800" dirty="0"/>
              <a:t>be further improved in the future to detect the plant related issues in the field of agricultural analysis</a:t>
            </a:r>
            <a:r>
              <a:rPr lang="en-US" dirty="0" smtClean="0"/>
              <a:t>.</a:t>
            </a:r>
          </a:p>
          <a:p>
            <a:r>
              <a:rPr lang="en-US" sz="2800" dirty="0"/>
              <a:t>T</a:t>
            </a:r>
            <a:r>
              <a:rPr lang="en-US" sz="2800" dirty="0" smtClean="0"/>
              <a:t>o </a:t>
            </a:r>
            <a:r>
              <a:rPr lang="en-US" sz="2800" dirty="0"/>
              <a:t>determine the percent of diseases in the plant</a:t>
            </a:r>
            <a:r>
              <a:rPr lang="en-US" dirty="0"/>
              <a:t>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2923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			Scope of the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8927" y="2489983"/>
            <a:ext cx="9281160" cy="2686928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Our System aims to be used mostly in the agricultural field and </a:t>
            </a:r>
            <a:r>
              <a:rPr lang="en-US" sz="2800" dirty="0"/>
              <a:t>t</a:t>
            </a:r>
            <a:r>
              <a:rPr lang="en-US" sz="2800" dirty="0" smtClean="0"/>
              <a:t>he </a:t>
            </a:r>
            <a:r>
              <a:rPr lang="en-US" sz="2800" dirty="0"/>
              <a:t>users of this system are farmers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Our System can </a:t>
            </a:r>
            <a:r>
              <a:rPr lang="en-US" sz="2800" dirty="0"/>
              <a:t>run smoothly on any smartphone having android version </a:t>
            </a:r>
            <a:r>
              <a:rPr lang="en-US" sz="2800" dirty="0" smtClean="0"/>
              <a:t>lollipop (5.0) </a:t>
            </a:r>
            <a:r>
              <a:rPr lang="en-US" sz="2800" dirty="0"/>
              <a:t>or the upgraded one.  Also it can run efficiently on windows </a:t>
            </a:r>
            <a:r>
              <a:rPr lang="en-US" sz="2800" dirty="0" smtClean="0"/>
              <a:t>8</a:t>
            </a:r>
            <a:r>
              <a:rPr lang="en-US" sz="2800" dirty="0"/>
              <a:t> </a:t>
            </a:r>
            <a:r>
              <a:rPr lang="en-US" sz="2800" dirty="0" smtClean="0"/>
              <a:t>and above.</a:t>
            </a:r>
            <a:endParaRPr lang="en-IN" sz="2800" dirty="0"/>
          </a:p>
          <a:p>
            <a:r>
              <a:rPr lang="en-US" sz="2800" dirty="0"/>
              <a:t> </a:t>
            </a:r>
            <a:r>
              <a:rPr lang="en-IN" sz="2800" dirty="0"/>
              <a:t> It can provide the help for a person having less knowledge about the disease.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927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4" y="93617"/>
            <a:ext cx="9875520" cy="990600"/>
          </a:xfrm>
        </p:spPr>
        <p:txBody>
          <a:bodyPr/>
          <a:lstStyle/>
          <a:p>
            <a:r>
              <a:rPr lang="en-IN" dirty="0" smtClean="0"/>
              <a:t>Architecture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982" y="875211"/>
            <a:ext cx="8224035" cy="5721532"/>
          </a:xfrm>
        </p:spPr>
      </p:pic>
    </p:spTree>
    <p:extLst>
      <p:ext uri="{BB962C8B-B14F-4D97-AF65-F5344CB8AC3E}">
        <p14:creationId xmlns:p14="http://schemas.microsoft.com/office/powerpoint/2010/main" val="184153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Programming Language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Python</a:t>
            </a:r>
          </a:p>
          <a:p>
            <a:r>
              <a:rPr lang="en-IN" sz="2800" dirty="0" smtClean="0"/>
              <a:t>Java </a:t>
            </a:r>
          </a:p>
          <a:p>
            <a:r>
              <a:rPr lang="en-IN" sz="2800" dirty="0" err="1" smtClean="0"/>
              <a:t>OpenCV</a:t>
            </a:r>
            <a:r>
              <a:rPr lang="en-IN" sz="2800" dirty="0" smtClean="0"/>
              <a:t> (3.4.3)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8299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sz="3200" b="1" dirty="0" smtClean="0"/>
              <a:t>Front End Tools:</a:t>
            </a:r>
          </a:p>
          <a:p>
            <a:r>
              <a:rPr lang="en-IN" sz="2800" dirty="0" smtClean="0"/>
              <a:t>Android Studio (3.0)</a:t>
            </a:r>
          </a:p>
          <a:p>
            <a:r>
              <a:rPr lang="en-IN" sz="2800" dirty="0" err="1" smtClean="0"/>
              <a:t>PyCharm</a:t>
            </a:r>
            <a:r>
              <a:rPr lang="en-IN" sz="2800" dirty="0" smtClean="0"/>
              <a:t> (2018.1 EAP)</a:t>
            </a:r>
          </a:p>
          <a:p>
            <a:endParaRPr lang="en-IN" sz="2800" dirty="0" smtClean="0"/>
          </a:p>
          <a:p>
            <a:pPr marL="45720" indent="0">
              <a:buNone/>
            </a:pPr>
            <a:r>
              <a:rPr lang="en-IN" sz="3200" b="1" dirty="0" smtClean="0"/>
              <a:t>Back End Tools:</a:t>
            </a:r>
          </a:p>
          <a:p>
            <a:r>
              <a:rPr lang="en-IN" sz="2800" dirty="0" smtClean="0"/>
              <a:t>MySQL (8.0.12 Enterprise)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9406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IN" dirty="0"/>
              <a:t>	</a:t>
            </a:r>
            <a:r>
              <a:rPr lang="en-IN" dirty="0" smtClean="0"/>
              <a:t>	</a:t>
            </a:r>
            <a:r>
              <a:rPr lang="en-IN" dirty="0"/>
              <a:t>	</a:t>
            </a:r>
            <a:r>
              <a:rPr lang="en-IN" sz="8800" dirty="0" smtClean="0"/>
              <a:t>Thank You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189384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420</TotalTime>
  <Words>170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Corbel</vt:lpstr>
      <vt:lpstr>Verdana</vt:lpstr>
      <vt:lpstr>Basis</vt:lpstr>
      <vt:lpstr>Leaf Disease Detection Using Image processing</vt:lpstr>
      <vt:lpstr>   Problem Statement</vt:lpstr>
      <vt:lpstr>    OBJECTIVE</vt:lpstr>
      <vt:lpstr>   Scope of the Project</vt:lpstr>
      <vt:lpstr>Architecture Diagram</vt:lpstr>
      <vt:lpstr>Programming Language Used</vt:lpstr>
      <vt:lpstr>Tools Used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LEAF DISEASE DETECTION         Using Image processing</dc:title>
  <dc:creator>Saniket</dc:creator>
  <cp:lastModifiedBy>Saniket</cp:lastModifiedBy>
  <cp:revision>33</cp:revision>
  <dcterms:created xsi:type="dcterms:W3CDTF">2018-10-05T08:18:34Z</dcterms:created>
  <dcterms:modified xsi:type="dcterms:W3CDTF">2019-08-16T07:03:17Z</dcterms:modified>
</cp:coreProperties>
</file>