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p:restoredTop sz="74501"/>
  </p:normalViewPr>
  <p:slideViewPr>
    <p:cSldViewPr snapToGrid="0" snapToObjects="1">
      <p:cViewPr varScale="1">
        <p:scale>
          <a:sx n="83" d="100"/>
          <a:sy n="83" d="100"/>
        </p:scale>
        <p:origin x="240"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1A38CC-3031-9C4C-BAF5-DBD87FB634AF}" type="datetimeFigureOut">
              <a:rPr lang="en-US" smtClean="0"/>
              <a:t>11/15/18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49DBAD-2CB3-8048-AEBD-70B54F98C659}" type="slidenum">
              <a:rPr lang="en-US" smtClean="0"/>
              <a:t>‹#›</a:t>
            </a:fld>
            <a:endParaRPr lang="en-US"/>
          </a:p>
        </p:txBody>
      </p:sp>
    </p:spTree>
    <p:extLst>
      <p:ext uri="{BB962C8B-B14F-4D97-AF65-F5344CB8AC3E}">
        <p14:creationId xmlns:p14="http://schemas.microsoft.com/office/powerpoint/2010/main" val="591857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Aside from mainstream professional sports leagues such as the Big Five football leagues or NBA , normal sports lovers also have their own amateur leagues and hold matches. In cases that I've encountered, we just keep the data records of matches(score, ranking, etc.) in text files so it's actually invisible to public, if the members of the league have the intention to scale up its size and influence, we must fix this invisibility. So our project focuses on building a platform which user can create their own league and upload related data and make it public. In this way they can have more approaches to help their league evolve. Just like the slogan of our project, make your own league another La Liga.</a:t>
            </a:r>
            <a:endParaRPr lang="en-US" dirty="0"/>
          </a:p>
        </p:txBody>
      </p:sp>
      <p:sp>
        <p:nvSpPr>
          <p:cNvPr id="4" name="Slide Number Placeholder 3"/>
          <p:cNvSpPr>
            <a:spLocks noGrp="1"/>
          </p:cNvSpPr>
          <p:nvPr>
            <p:ph type="sldNum" sz="quarter" idx="5"/>
          </p:nvPr>
        </p:nvSpPr>
        <p:spPr/>
        <p:txBody>
          <a:bodyPr/>
          <a:lstStyle/>
          <a:p>
            <a:fld id="{9B49DBAD-2CB3-8048-AEBD-70B54F98C659}" type="slidenum">
              <a:rPr lang="en-US" smtClean="0"/>
              <a:t>2</a:t>
            </a:fld>
            <a:endParaRPr lang="en-US"/>
          </a:p>
        </p:txBody>
      </p:sp>
    </p:spTree>
    <p:extLst>
      <p:ext uri="{BB962C8B-B14F-4D97-AF65-F5344CB8AC3E}">
        <p14:creationId xmlns:p14="http://schemas.microsoft.com/office/powerpoint/2010/main" val="1334568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Simple User System</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user system of this project shall be as simple as possible because it has nothing to do with our main function. In the most ideal case there will be no system administrator accounts, only users with the authority to create leagues or collaborate on updating them. From this point of view, you can also consider all users as administrators of leagues.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Various Match Record Formats</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data records of different kind of matches comes in multiple formats. For sports like Basketball or football we only have to keep records of the final score of each team. But for sports like badminton or ping pong we also have to keep records of the score of each set. Not to mention golf, where the results of the a stroke-play match involves both ranking and stroke counts. So when uploading records of different kinds of matches, we may provide different template and use XSLT to parse them.</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Various Prediction Type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For results prediction, we referenced from China Sports Lottery. Apart from simple prediction on winning or losing, concepts like handicap are also included. We may use frontend DSL to present all predictions as different matches have different kind of predictions.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Data granularity</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We'll initiate our project data granularity at the level of matches and teams, which means we don't have concepts as players, injuries or transfers. For this part I referenced from the question C of 2018 Tongji MCM, it's a question about predicting the final rankings of 2018 CSL by the performance showed by all the teams after first eight rounds. And the question also ignored stuff like transfer or injuries.</a:t>
            </a:r>
          </a:p>
          <a:p>
            <a:endParaRPr lang="en-US" dirty="0"/>
          </a:p>
        </p:txBody>
      </p:sp>
      <p:sp>
        <p:nvSpPr>
          <p:cNvPr id="4" name="Slide Number Placeholder 3"/>
          <p:cNvSpPr>
            <a:spLocks noGrp="1"/>
          </p:cNvSpPr>
          <p:nvPr>
            <p:ph type="sldNum" sz="quarter" idx="5"/>
          </p:nvPr>
        </p:nvSpPr>
        <p:spPr/>
        <p:txBody>
          <a:bodyPr/>
          <a:lstStyle/>
          <a:p>
            <a:fld id="{9B49DBAD-2CB3-8048-AEBD-70B54F98C659}" type="slidenum">
              <a:rPr lang="en-US" smtClean="0"/>
              <a:t>3</a:t>
            </a:fld>
            <a:endParaRPr lang="en-US"/>
          </a:p>
        </p:txBody>
      </p:sp>
    </p:spTree>
    <p:extLst>
      <p:ext uri="{BB962C8B-B14F-4D97-AF65-F5344CB8AC3E}">
        <p14:creationId xmlns:p14="http://schemas.microsoft.com/office/powerpoint/2010/main" val="730857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49DBAD-2CB3-8048-AEBD-70B54F98C659}" type="slidenum">
              <a:rPr lang="en-US" smtClean="0"/>
              <a:t>4</a:t>
            </a:fld>
            <a:endParaRPr lang="en-US"/>
          </a:p>
        </p:txBody>
      </p:sp>
    </p:spTree>
    <p:extLst>
      <p:ext uri="{BB962C8B-B14F-4D97-AF65-F5344CB8AC3E}">
        <p14:creationId xmlns:p14="http://schemas.microsoft.com/office/powerpoint/2010/main" val="4780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49DBAD-2CB3-8048-AEBD-70B54F98C659}" type="slidenum">
              <a:rPr lang="en-US" smtClean="0"/>
              <a:t>6</a:t>
            </a:fld>
            <a:endParaRPr lang="en-US"/>
          </a:p>
        </p:txBody>
      </p:sp>
    </p:spTree>
    <p:extLst>
      <p:ext uri="{BB962C8B-B14F-4D97-AF65-F5344CB8AC3E}">
        <p14:creationId xmlns:p14="http://schemas.microsoft.com/office/powerpoint/2010/main" val="2527846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1304-9C4F-7649-A095-D75D2D0AF3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6090E9-86A4-AB46-97C3-8BBADE4751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45E959-1F06-ED4E-808A-842C3EB8F99A}"/>
              </a:ext>
            </a:extLst>
          </p:cNvPr>
          <p:cNvSpPr>
            <a:spLocks noGrp="1"/>
          </p:cNvSpPr>
          <p:nvPr>
            <p:ph type="dt" sz="half" idx="10"/>
          </p:nvPr>
        </p:nvSpPr>
        <p:spPr/>
        <p:txBody>
          <a:bodyPr/>
          <a:lstStyle/>
          <a:p>
            <a:fld id="{C3EB3E6A-B61C-6740-9D27-633D494104A2}" type="datetimeFigureOut">
              <a:rPr lang="en-US" smtClean="0"/>
              <a:t>11/15/18</a:t>
            </a:fld>
            <a:endParaRPr lang="en-US"/>
          </a:p>
        </p:txBody>
      </p:sp>
      <p:sp>
        <p:nvSpPr>
          <p:cNvPr id="5" name="Footer Placeholder 4">
            <a:extLst>
              <a:ext uri="{FF2B5EF4-FFF2-40B4-BE49-F238E27FC236}">
                <a16:creationId xmlns:a16="http://schemas.microsoft.com/office/drawing/2014/main" id="{C296B304-5057-E54D-BD9D-8483CF3F04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44CFE7-B399-4547-8ACD-6D02C3AC2D3E}"/>
              </a:ext>
            </a:extLst>
          </p:cNvPr>
          <p:cNvSpPr>
            <a:spLocks noGrp="1"/>
          </p:cNvSpPr>
          <p:nvPr>
            <p:ph type="sldNum" sz="quarter" idx="12"/>
          </p:nvPr>
        </p:nvSpPr>
        <p:spPr/>
        <p:txBody>
          <a:bodyPr/>
          <a:lstStyle/>
          <a:p>
            <a:fld id="{BF43F18F-AE71-364D-8FA9-6A2BAA5C87BB}" type="slidenum">
              <a:rPr lang="en-US" smtClean="0"/>
              <a:t>‹#›</a:t>
            </a:fld>
            <a:endParaRPr lang="en-US"/>
          </a:p>
        </p:txBody>
      </p:sp>
    </p:spTree>
    <p:extLst>
      <p:ext uri="{BB962C8B-B14F-4D97-AF65-F5344CB8AC3E}">
        <p14:creationId xmlns:p14="http://schemas.microsoft.com/office/powerpoint/2010/main" val="4063460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B7FCB-C446-E845-9185-414AD25E59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2EA943-90F8-F04F-AB43-EC748ECFCEC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BBDE7D-50EC-5C42-B552-59CACCC0A5D4}"/>
              </a:ext>
            </a:extLst>
          </p:cNvPr>
          <p:cNvSpPr>
            <a:spLocks noGrp="1"/>
          </p:cNvSpPr>
          <p:nvPr>
            <p:ph type="dt" sz="half" idx="10"/>
          </p:nvPr>
        </p:nvSpPr>
        <p:spPr/>
        <p:txBody>
          <a:bodyPr/>
          <a:lstStyle/>
          <a:p>
            <a:fld id="{C3EB3E6A-B61C-6740-9D27-633D494104A2}" type="datetimeFigureOut">
              <a:rPr lang="en-US" smtClean="0"/>
              <a:t>11/15/18</a:t>
            </a:fld>
            <a:endParaRPr lang="en-US"/>
          </a:p>
        </p:txBody>
      </p:sp>
      <p:sp>
        <p:nvSpPr>
          <p:cNvPr id="5" name="Footer Placeholder 4">
            <a:extLst>
              <a:ext uri="{FF2B5EF4-FFF2-40B4-BE49-F238E27FC236}">
                <a16:creationId xmlns:a16="http://schemas.microsoft.com/office/drawing/2014/main" id="{976D30C7-6A94-6645-ABB8-AAC5054881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A93202-524F-B341-9BF7-3AC29C6A5174}"/>
              </a:ext>
            </a:extLst>
          </p:cNvPr>
          <p:cNvSpPr>
            <a:spLocks noGrp="1"/>
          </p:cNvSpPr>
          <p:nvPr>
            <p:ph type="sldNum" sz="quarter" idx="12"/>
          </p:nvPr>
        </p:nvSpPr>
        <p:spPr/>
        <p:txBody>
          <a:bodyPr/>
          <a:lstStyle/>
          <a:p>
            <a:fld id="{BF43F18F-AE71-364D-8FA9-6A2BAA5C87BB}" type="slidenum">
              <a:rPr lang="en-US" smtClean="0"/>
              <a:t>‹#›</a:t>
            </a:fld>
            <a:endParaRPr lang="en-US"/>
          </a:p>
        </p:txBody>
      </p:sp>
    </p:spTree>
    <p:extLst>
      <p:ext uri="{BB962C8B-B14F-4D97-AF65-F5344CB8AC3E}">
        <p14:creationId xmlns:p14="http://schemas.microsoft.com/office/powerpoint/2010/main" val="2335278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59A471-A011-AF4D-8521-57D6172AC9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1ADE24-8057-594D-9867-74C60AF7610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A957AF-716D-9A4E-BDE4-C4D01FF911D8}"/>
              </a:ext>
            </a:extLst>
          </p:cNvPr>
          <p:cNvSpPr>
            <a:spLocks noGrp="1"/>
          </p:cNvSpPr>
          <p:nvPr>
            <p:ph type="dt" sz="half" idx="10"/>
          </p:nvPr>
        </p:nvSpPr>
        <p:spPr/>
        <p:txBody>
          <a:bodyPr/>
          <a:lstStyle/>
          <a:p>
            <a:fld id="{C3EB3E6A-B61C-6740-9D27-633D494104A2}" type="datetimeFigureOut">
              <a:rPr lang="en-US" smtClean="0"/>
              <a:t>11/15/18</a:t>
            </a:fld>
            <a:endParaRPr lang="en-US"/>
          </a:p>
        </p:txBody>
      </p:sp>
      <p:sp>
        <p:nvSpPr>
          <p:cNvPr id="5" name="Footer Placeholder 4">
            <a:extLst>
              <a:ext uri="{FF2B5EF4-FFF2-40B4-BE49-F238E27FC236}">
                <a16:creationId xmlns:a16="http://schemas.microsoft.com/office/drawing/2014/main" id="{5FDD466B-944B-584E-BC68-F31C618819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3D86B5-1752-EF43-A380-C161D671DEE7}"/>
              </a:ext>
            </a:extLst>
          </p:cNvPr>
          <p:cNvSpPr>
            <a:spLocks noGrp="1"/>
          </p:cNvSpPr>
          <p:nvPr>
            <p:ph type="sldNum" sz="quarter" idx="12"/>
          </p:nvPr>
        </p:nvSpPr>
        <p:spPr/>
        <p:txBody>
          <a:bodyPr/>
          <a:lstStyle/>
          <a:p>
            <a:fld id="{BF43F18F-AE71-364D-8FA9-6A2BAA5C87BB}" type="slidenum">
              <a:rPr lang="en-US" smtClean="0"/>
              <a:t>‹#›</a:t>
            </a:fld>
            <a:endParaRPr lang="en-US"/>
          </a:p>
        </p:txBody>
      </p:sp>
    </p:spTree>
    <p:extLst>
      <p:ext uri="{BB962C8B-B14F-4D97-AF65-F5344CB8AC3E}">
        <p14:creationId xmlns:p14="http://schemas.microsoft.com/office/powerpoint/2010/main" val="2138419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850E2-EC63-4849-89B6-B931CF71B9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2DE021-DE7F-3047-944F-81F1E6CE5BC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625923-51A8-D940-A064-C4E406101790}"/>
              </a:ext>
            </a:extLst>
          </p:cNvPr>
          <p:cNvSpPr>
            <a:spLocks noGrp="1"/>
          </p:cNvSpPr>
          <p:nvPr>
            <p:ph type="dt" sz="half" idx="10"/>
          </p:nvPr>
        </p:nvSpPr>
        <p:spPr/>
        <p:txBody>
          <a:bodyPr/>
          <a:lstStyle/>
          <a:p>
            <a:fld id="{C3EB3E6A-B61C-6740-9D27-633D494104A2}" type="datetimeFigureOut">
              <a:rPr lang="en-US" smtClean="0"/>
              <a:t>11/15/18</a:t>
            </a:fld>
            <a:endParaRPr lang="en-US"/>
          </a:p>
        </p:txBody>
      </p:sp>
      <p:sp>
        <p:nvSpPr>
          <p:cNvPr id="5" name="Footer Placeholder 4">
            <a:extLst>
              <a:ext uri="{FF2B5EF4-FFF2-40B4-BE49-F238E27FC236}">
                <a16:creationId xmlns:a16="http://schemas.microsoft.com/office/drawing/2014/main" id="{48DF4E67-CE6C-594E-BAED-B469CBDF6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0EC6C-8A2E-E240-AD35-7407A6D7AE32}"/>
              </a:ext>
            </a:extLst>
          </p:cNvPr>
          <p:cNvSpPr>
            <a:spLocks noGrp="1"/>
          </p:cNvSpPr>
          <p:nvPr>
            <p:ph type="sldNum" sz="quarter" idx="12"/>
          </p:nvPr>
        </p:nvSpPr>
        <p:spPr/>
        <p:txBody>
          <a:bodyPr/>
          <a:lstStyle/>
          <a:p>
            <a:fld id="{BF43F18F-AE71-364D-8FA9-6A2BAA5C87BB}" type="slidenum">
              <a:rPr lang="en-US" smtClean="0"/>
              <a:t>‹#›</a:t>
            </a:fld>
            <a:endParaRPr lang="en-US"/>
          </a:p>
        </p:txBody>
      </p:sp>
    </p:spTree>
    <p:extLst>
      <p:ext uri="{BB962C8B-B14F-4D97-AF65-F5344CB8AC3E}">
        <p14:creationId xmlns:p14="http://schemas.microsoft.com/office/powerpoint/2010/main" val="4102675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31D06-4C1F-1D4C-8C94-396903A82D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C607D5-F7DF-D846-8CB0-37E9AE9321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B869F3A-1C6C-C446-A50F-67CFEEF2BACD}"/>
              </a:ext>
            </a:extLst>
          </p:cNvPr>
          <p:cNvSpPr>
            <a:spLocks noGrp="1"/>
          </p:cNvSpPr>
          <p:nvPr>
            <p:ph type="dt" sz="half" idx="10"/>
          </p:nvPr>
        </p:nvSpPr>
        <p:spPr/>
        <p:txBody>
          <a:bodyPr/>
          <a:lstStyle/>
          <a:p>
            <a:fld id="{C3EB3E6A-B61C-6740-9D27-633D494104A2}" type="datetimeFigureOut">
              <a:rPr lang="en-US" smtClean="0"/>
              <a:t>11/15/18</a:t>
            </a:fld>
            <a:endParaRPr lang="en-US"/>
          </a:p>
        </p:txBody>
      </p:sp>
      <p:sp>
        <p:nvSpPr>
          <p:cNvPr id="5" name="Footer Placeholder 4">
            <a:extLst>
              <a:ext uri="{FF2B5EF4-FFF2-40B4-BE49-F238E27FC236}">
                <a16:creationId xmlns:a16="http://schemas.microsoft.com/office/drawing/2014/main" id="{49D4E946-3967-6646-8293-D312F51F65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AA8081-1A8C-9B43-A0F3-3E4EE86D9D99}"/>
              </a:ext>
            </a:extLst>
          </p:cNvPr>
          <p:cNvSpPr>
            <a:spLocks noGrp="1"/>
          </p:cNvSpPr>
          <p:nvPr>
            <p:ph type="sldNum" sz="quarter" idx="12"/>
          </p:nvPr>
        </p:nvSpPr>
        <p:spPr/>
        <p:txBody>
          <a:bodyPr/>
          <a:lstStyle/>
          <a:p>
            <a:fld id="{BF43F18F-AE71-364D-8FA9-6A2BAA5C87BB}" type="slidenum">
              <a:rPr lang="en-US" smtClean="0"/>
              <a:t>‹#›</a:t>
            </a:fld>
            <a:endParaRPr lang="en-US"/>
          </a:p>
        </p:txBody>
      </p:sp>
    </p:spTree>
    <p:extLst>
      <p:ext uri="{BB962C8B-B14F-4D97-AF65-F5344CB8AC3E}">
        <p14:creationId xmlns:p14="http://schemas.microsoft.com/office/powerpoint/2010/main" val="2135349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0CFFA-4B65-2D41-B722-5FD5A45624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4E6DB5-E920-804B-A0D1-4780C2680F5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17A9CD-8E23-3A47-A15A-1EF57B5DAEE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374C11-06B5-7141-8DBC-930EA90B9090}"/>
              </a:ext>
            </a:extLst>
          </p:cNvPr>
          <p:cNvSpPr>
            <a:spLocks noGrp="1"/>
          </p:cNvSpPr>
          <p:nvPr>
            <p:ph type="dt" sz="half" idx="10"/>
          </p:nvPr>
        </p:nvSpPr>
        <p:spPr/>
        <p:txBody>
          <a:bodyPr/>
          <a:lstStyle/>
          <a:p>
            <a:fld id="{C3EB3E6A-B61C-6740-9D27-633D494104A2}" type="datetimeFigureOut">
              <a:rPr lang="en-US" smtClean="0"/>
              <a:t>11/15/18</a:t>
            </a:fld>
            <a:endParaRPr lang="en-US"/>
          </a:p>
        </p:txBody>
      </p:sp>
      <p:sp>
        <p:nvSpPr>
          <p:cNvPr id="6" name="Footer Placeholder 5">
            <a:extLst>
              <a:ext uri="{FF2B5EF4-FFF2-40B4-BE49-F238E27FC236}">
                <a16:creationId xmlns:a16="http://schemas.microsoft.com/office/drawing/2014/main" id="{6DC952D3-9684-0645-8D45-98E8FBE740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6F28DE-5408-A44F-B6E5-B39332C213A3}"/>
              </a:ext>
            </a:extLst>
          </p:cNvPr>
          <p:cNvSpPr>
            <a:spLocks noGrp="1"/>
          </p:cNvSpPr>
          <p:nvPr>
            <p:ph type="sldNum" sz="quarter" idx="12"/>
          </p:nvPr>
        </p:nvSpPr>
        <p:spPr/>
        <p:txBody>
          <a:bodyPr/>
          <a:lstStyle/>
          <a:p>
            <a:fld id="{BF43F18F-AE71-364D-8FA9-6A2BAA5C87BB}" type="slidenum">
              <a:rPr lang="en-US" smtClean="0"/>
              <a:t>‹#›</a:t>
            </a:fld>
            <a:endParaRPr lang="en-US"/>
          </a:p>
        </p:txBody>
      </p:sp>
    </p:spTree>
    <p:extLst>
      <p:ext uri="{BB962C8B-B14F-4D97-AF65-F5344CB8AC3E}">
        <p14:creationId xmlns:p14="http://schemas.microsoft.com/office/powerpoint/2010/main" val="1165829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46815-52B0-EB4A-AFF2-6DF9389CF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6D95EB-F736-254D-8BEF-7CC7D2189A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3C4F5D2-784D-CA4E-AA6E-0C3AF3AB6B8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735DE4-D327-5D4D-BEFA-0EE8A3417B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A9077E6-1514-034E-8213-61EEBA49D15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6E7E2D-8FF5-574C-865B-CBD95159E594}"/>
              </a:ext>
            </a:extLst>
          </p:cNvPr>
          <p:cNvSpPr>
            <a:spLocks noGrp="1"/>
          </p:cNvSpPr>
          <p:nvPr>
            <p:ph type="dt" sz="half" idx="10"/>
          </p:nvPr>
        </p:nvSpPr>
        <p:spPr/>
        <p:txBody>
          <a:bodyPr/>
          <a:lstStyle/>
          <a:p>
            <a:fld id="{C3EB3E6A-B61C-6740-9D27-633D494104A2}" type="datetimeFigureOut">
              <a:rPr lang="en-US" smtClean="0"/>
              <a:t>11/15/18</a:t>
            </a:fld>
            <a:endParaRPr lang="en-US"/>
          </a:p>
        </p:txBody>
      </p:sp>
      <p:sp>
        <p:nvSpPr>
          <p:cNvPr id="8" name="Footer Placeholder 7">
            <a:extLst>
              <a:ext uri="{FF2B5EF4-FFF2-40B4-BE49-F238E27FC236}">
                <a16:creationId xmlns:a16="http://schemas.microsoft.com/office/drawing/2014/main" id="{B00108AC-34E7-E749-83E8-33E6B5B84E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F12F9B-EE40-5446-BFE7-094579D967BF}"/>
              </a:ext>
            </a:extLst>
          </p:cNvPr>
          <p:cNvSpPr>
            <a:spLocks noGrp="1"/>
          </p:cNvSpPr>
          <p:nvPr>
            <p:ph type="sldNum" sz="quarter" idx="12"/>
          </p:nvPr>
        </p:nvSpPr>
        <p:spPr/>
        <p:txBody>
          <a:bodyPr/>
          <a:lstStyle/>
          <a:p>
            <a:fld id="{BF43F18F-AE71-364D-8FA9-6A2BAA5C87BB}" type="slidenum">
              <a:rPr lang="en-US" smtClean="0"/>
              <a:t>‹#›</a:t>
            </a:fld>
            <a:endParaRPr lang="en-US"/>
          </a:p>
        </p:txBody>
      </p:sp>
    </p:spTree>
    <p:extLst>
      <p:ext uri="{BB962C8B-B14F-4D97-AF65-F5344CB8AC3E}">
        <p14:creationId xmlns:p14="http://schemas.microsoft.com/office/powerpoint/2010/main" val="250034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65B5-7062-8F47-B63C-9253402278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7A6BB3-F6F3-754E-9418-BBA53B33CD18}"/>
              </a:ext>
            </a:extLst>
          </p:cNvPr>
          <p:cNvSpPr>
            <a:spLocks noGrp="1"/>
          </p:cNvSpPr>
          <p:nvPr>
            <p:ph type="dt" sz="half" idx="10"/>
          </p:nvPr>
        </p:nvSpPr>
        <p:spPr/>
        <p:txBody>
          <a:bodyPr/>
          <a:lstStyle/>
          <a:p>
            <a:fld id="{C3EB3E6A-B61C-6740-9D27-633D494104A2}" type="datetimeFigureOut">
              <a:rPr lang="en-US" smtClean="0"/>
              <a:t>11/15/18</a:t>
            </a:fld>
            <a:endParaRPr lang="en-US"/>
          </a:p>
        </p:txBody>
      </p:sp>
      <p:sp>
        <p:nvSpPr>
          <p:cNvPr id="4" name="Footer Placeholder 3">
            <a:extLst>
              <a:ext uri="{FF2B5EF4-FFF2-40B4-BE49-F238E27FC236}">
                <a16:creationId xmlns:a16="http://schemas.microsoft.com/office/drawing/2014/main" id="{2BAFF6CC-D327-BB46-9B30-65E62803CE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2C039F-CCE5-2F44-A63A-36147B1BF3F4}"/>
              </a:ext>
            </a:extLst>
          </p:cNvPr>
          <p:cNvSpPr>
            <a:spLocks noGrp="1"/>
          </p:cNvSpPr>
          <p:nvPr>
            <p:ph type="sldNum" sz="quarter" idx="12"/>
          </p:nvPr>
        </p:nvSpPr>
        <p:spPr/>
        <p:txBody>
          <a:bodyPr/>
          <a:lstStyle/>
          <a:p>
            <a:fld id="{BF43F18F-AE71-364D-8FA9-6A2BAA5C87BB}" type="slidenum">
              <a:rPr lang="en-US" smtClean="0"/>
              <a:t>‹#›</a:t>
            </a:fld>
            <a:endParaRPr lang="en-US"/>
          </a:p>
        </p:txBody>
      </p:sp>
    </p:spTree>
    <p:extLst>
      <p:ext uri="{BB962C8B-B14F-4D97-AF65-F5344CB8AC3E}">
        <p14:creationId xmlns:p14="http://schemas.microsoft.com/office/powerpoint/2010/main" val="787556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71E36D-EFD9-0A4D-9C6E-65FFCF382C87}"/>
              </a:ext>
            </a:extLst>
          </p:cNvPr>
          <p:cNvSpPr>
            <a:spLocks noGrp="1"/>
          </p:cNvSpPr>
          <p:nvPr>
            <p:ph type="dt" sz="half" idx="10"/>
          </p:nvPr>
        </p:nvSpPr>
        <p:spPr/>
        <p:txBody>
          <a:bodyPr/>
          <a:lstStyle/>
          <a:p>
            <a:fld id="{C3EB3E6A-B61C-6740-9D27-633D494104A2}" type="datetimeFigureOut">
              <a:rPr lang="en-US" smtClean="0"/>
              <a:t>11/15/18</a:t>
            </a:fld>
            <a:endParaRPr lang="en-US"/>
          </a:p>
        </p:txBody>
      </p:sp>
      <p:sp>
        <p:nvSpPr>
          <p:cNvPr id="3" name="Footer Placeholder 2">
            <a:extLst>
              <a:ext uri="{FF2B5EF4-FFF2-40B4-BE49-F238E27FC236}">
                <a16:creationId xmlns:a16="http://schemas.microsoft.com/office/drawing/2014/main" id="{06B568BE-30E2-0946-A44B-D57468A2B3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EEA841-0D30-8042-A2D9-F31C85C8E637}"/>
              </a:ext>
            </a:extLst>
          </p:cNvPr>
          <p:cNvSpPr>
            <a:spLocks noGrp="1"/>
          </p:cNvSpPr>
          <p:nvPr>
            <p:ph type="sldNum" sz="quarter" idx="12"/>
          </p:nvPr>
        </p:nvSpPr>
        <p:spPr/>
        <p:txBody>
          <a:bodyPr/>
          <a:lstStyle/>
          <a:p>
            <a:fld id="{BF43F18F-AE71-364D-8FA9-6A2BAA5C87BB}" type="slidenum">
              <a:rPr lang="en-US" smtClean="0"/>
              <a:t>‹#›</a:t>
            </a:fld>
            <a:endParaRPr lang="en-US"/>
          </a:p>
        </p:txBody>
      </p:sp>
    </p:spTree>
    <p:extLst>
      <p:ext uri="{BB962C8B-B14F-4D97-AF65-F5344CB8AC3E}">
        <p14:creationId xmlns:p14="http://schemas.microsoft.com/office/powerpoint/2010/main" val="794729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335E3-8ED6-444C-8899-45B0A9819F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BC1647-CA06-9D47-9B09-B2AB9E601B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EF4C2A-458E-FB47-B447-D134A6DA02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31584C-E776-D84F-BB20-3D6A9EBAEA97}"/>
              </a:ext>
            </a:extLst>
          </p:cNvPr>
          <p:cNvSpPr>
            <a:spLocks noGrp="1"/>
          </p:cNvSpPr>
          <p:nvPr>
            <p:ph type="dt" sz="half" idx="10"/>
          </p:nvPr>
        </p:nvSpPr>
        <p:spPr/>
        <p:txBody>
          <a:bodyPr/>
          <a:lstStyle/>
          <a:p>
            <a:fld id="{C3EB3E6A-B61C-6740-9D27-633D494104A2}" type="datetimeFigureOut">
              <a:rPr lang="en-US" smtClean="0"/>
              <a:t>11/15/18</a:t>
            </a:fld>
            <a:endParaRPr lang="en-US"/>
          </a:p>
        </p:txBody>
      </p:sp>
      <p:sp>
        <p:nvSpPr>
          <p:cNvPr id="6" name="Footer Placeholder 5">
            <a:extLst>
              <a:ext uri="{FF2B5EF4-FFF2-40B4-BE49-F238E27FC236}">
                <a16:creationId xmlns:a16="http://schemas.microsoft.com/office/drawing/2014/main" id="{5AE14E91-1457-2B44-9954-5842520217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998A62-54D4-A344-9C39-5DC445529054}"/>
              </a:ext>
            </a:extLst>
          </p:cNvPr>
          <p:cNvSpPr>
            <a:spLocks noGrp="1"/>
          </p:cNvSpPr>
          <p:nvPr>
            <p:ph type="sldNum" sz="quarter" idx="12"/>
          </p:nvPr>
        </p:nvSpPr>
        <p:spPr/>
        <p:txBody>
          <a:bodyPr/>
          <a:lstStyle/>
          <a:p>
            <a:fld id="{BF43F18F-AE71-364D-8FA9-6A2BAA5C87BB}" type="slidenum">
              <a:rPr lang="en-US" smtClean="0"/>
              <a:t>‹#›</a:t>
            </a:fld>
            <a:endParaRPr lang="en-US"/>
          </a:p>
        </p:txBody>
      </p:sp>
    </p:spTree>
    <p:extLst>
      <p:ext uri="{BB962C8B-B14F-4D97-AF65-F5344CB8AC3E}">
        <p14:creationId xmlns:p14="http://schemas.microsoft.com/office/powerpoint/2010/main" val="1759412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02343-C393-9444-934F-BC682DF50E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5B0D3B-A98A-BE40-8FC2-CF14F554F2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EFC9F-C738-3A4F-B2A0-6F209FDA0C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14B0A4-4047-6E4F-B78E-6E6451B36FBA}"/>
              </a:ext>
            </a:extLst>
          </p:cNvPr>
          <p:cNvSpPr>
            <a:spLocks noGrp="1"/>
          </p:cNvSpPr>
          <p:nvPr>
            <p:ph type="dt" sz="half" idx="10"/>
          </p:nvPr>
        </p:nvSpPr>
        <p:spPr/>
        <p:txBody>
          <a:bodyPr/>
          <a:lstStyle/>
          <a:p>
            <a:fld id="{C3EB3E6A-B61C-6740-9D27-633D494104A2}" type="datetimeFigureOut">
              <a:rPr lang="en-US" smtClean="0"/>
              <a:t>11/15/18</a:t>
            </a:fld>
            <a:endParaRPr lang="en-US"/>
          </a:p>
        </p:txBody>
      </p:sp>
      <p:sp>
        <p:nvSpPr>
          <p:cNvPr id="6" name="Footer Placeholder 5">
            <a:extLst>
              <a:ext uri="{FF2B5EF4-FFF2-40B4-BE49-F238E27FC236}">
                <a16:creationId xmlns:a16="http://schemas.microsoft.com/office/drawing/2014/main" id="{45D6529E-B48A-064F-B57E-3D55FD7FCE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3CC157-A9FC-2747-871C-23643D2FC896}"/>
              </a:ext>
            </a:extLst>
          </p:cNvPr>
          <p:cNvSpPr>
            <a:spLocks noGrp="1"/>
          </p:cNvSpPr>
          <p:nvPr>
            <p:ph type="sldNum" sz="quarter" idx="12"/>
          </p:nvPr>
        </p:nvSpPr>
        <p:spPr/>
        <p:txBody>
          <a:bodyPr/>
          <a:lstStyle/>
          <a:p>
            <a:fld id="{BF43F18F-AE71-364D-8FA9-6A2BAA5C87BB}" type="slidenum">
              <a:rPr lang="en-US" smtClean="0"/>
              <a:t>‹#›</a:t>
            </a:fld>
            <a:endParaRPr lang="en-US"/>
          </a:p>
        </p:txBody>
      </p:sp>
    </p:spTree>
    <p:extLst>
      <p:ext uri="{BB962C8B-B14F-4D97-AF65-F5344CB8AC3E}">
        <p14:creationId xmlns:p14="http://schemas.microsoft.com/office/powerpoint/2010/main" val="2580170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F00FB5-EC45-804F-A848-ED29A52F3D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7957FA-B59F-0F46-9606-969B5F8757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7C5563-CD4B-6543-863D-CC734B71BF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EB3E6A-B61C-6740-9D27-633D494104A2}" type="datetimeFigureOut">
              <a:rPr lang="en-US" smtClean="0"/>
              <a:t>11/15/18</a:t>
            </a:fld>
            <a:endParaRPr lang="en-US"/>
          </a:p>
        </p:txBody>
      </p:sp>
      <p:sp>
        <p:nvSpPr>
          <p:cNvPr id="5" name="Footer Placeholder 4">
            <a:extLst>
              <a:ext uri="{FF2B5EF4-FFF2-40B4-BE49-F238E27FC236}">
                <a16:creationId xmlns:a16="http://schemas.microsoft.com/office/drawing/2014/main" id="{BA01B5D2-7E54-A144-A8E3-E30CE73E44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F1B0BC-D838-E84A-8BBB-76B0C04CB0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43F18F-AE71-364D-8FA9-6A2BAA5C87BB}" type="slidenum">
              <a:rPr lang="en-US" smtClean="0"/>
              <a:t>‹#›</a:t>
            </a:fld>
            <a:endParaRPr lang="en-US"/>
          </a:p>
        </p:txBody>
      </p:sp>
    </p:spTree>
    <p:extLst>
      <p:ext uri="{BB962C8B-B14F-4D97-AF65-F5344CB8AC3E}">
        <p14:creationId xmlns:p14="http://schemas.microsoft.com/office/powerpoint/2010/main" val="3392391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0D074-E1C0-C443-89B6-E3961DF5249B}"/>
              </a:ext>
            </a:extLst>
          </p:cNvPr>
          <p:cNvSpPr>
            <a:spLocks noGrp="1"/>
          </p:cNvSpPr>
          <p:nvPr>
            <p:ph type="ctrTitle"/>
          </p:nvPr>
        </p:nvSpPr>
        <p:spPr/>
        <p:txBody>
          <a:bodyPr/>
          <a:lstStyle/>
          <a:p>
            <a:r>
              <a:rPr lang="en-US" dirty="0" err="1"/>
              <a:t>BigSix</a:t>
            </a:r>
            <a:endParaRPr lang="en-US" dirty="0"/>
          </a:p>
        </p:txBody>
      </p:sp>
      <p:sp>
        <p:nvSpPr>
          <p:cNvPr id="3" name="Subtitle 2">
            <a:extLst>
              <a:ext uri="{FF2B5EF4-FFF2-40B4-BE49-F238E27FC236}">
                <a16:creationId xmlns:a16="http://schemas.microsoft.com/office/drawing/2014/main" id="{ED16FFEA-E4BD-0F46-8FF3-DC2FA751233D}"/>
              </a:ext>
            </a:extLst>
          </p:cNvPr>
          <p:cNvSpPr>
            <a:spLocks noGrp="1"/>
          </p:cNvSpPr>
          <p:nvPr>
            <p:ph type="subTitle" idx="1"/>
          </p:nvPr>
        </p:nvSpPr>
        <p:spPr/>
        <p:txBody>
          <a:bodyPr/>
          <a:lstStyle/>
          <a:p>
            <a:r>
              <a:rPr lang="en-US" dirty="0"/>
              <a:t>Make your own league another La Liga.</a:t>
            </a:r>
          </a:p>
        </p:txBody>
      </p:sp>
    </p:spTree>
    <p:extLst>
      <p:ext uri="{BB962C8B-B14F-4D97-AF65-F5344CB8AC3E}">
        <p14:creationId xmlns:p14="http://schemas.microsoft.com/office/powerpoint/2010/main" val="2207295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1532A-7F58-984E-A2BD-EA1E68C5949C}"/>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E4F6DDCF-5459-BF4E-BEE0-E5FEBF978FBF}"/>
              </a:ext>
            </a:extLst>
          </p:cNvPr>
          <p:cNvSpPr>
            <a:spLocks noGrp="1"/>
          </p:cNvSpPr>
          <p:nvPr>
            <p:ph idx="1"/>
          </p:nvPr>
        </p:nvSpPr>
        <p:spPr>
          <a:xfrm>
            <a:off x="838200" y="2541722"/>
            <a:ext cx="10515600" cy="3635241"/>
          </a:xfrm>
        </p:spPr>
        <p:txBody>
          <a:bodyPr/>
          <a:lstStyle/>
          <a:p>
            <a:endParaRPr lang="en-US" dirty="0"/>
          </a:p>
          <a:p>
            <a:r>
              <a:rPr lang="en-US" dirty="0"/>
              <a:t>Professional data service for amateur sports leagues.</a:t>
            </a:r>
          </a:p>
          <a:p>
            <a:endParaRPr lang="en-US" dirty="0"/>
          </a:p>
        </p:txBody>
      </p:sp>
    </p:spTree>
    <p:extLst>
      <p:ext uri="{BB962C8B-B14F-4D97-AF65-F5344CB8AC3E}">
        <p14:creationId xmlns:p14="http://schemas.microsoft.com/office/powerpoint/2010/main" val="3353473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8E09C-6461-A948-878E-91FA9251CC12}"/>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A5AB5DDE-7C0E-F047-8988-2A1B56E4BFC7}"/>
              </a:ext>
            </a:extLst>
          </p:cNvPr>
          <p:cNvSpPr>
            <a:spLocks noGrp="1"/>
          </p:cNvSpPr>
          <p:nvPr>
            <p:ph idx="1"/>
          </p:nvPr>
        </p:nvSpPr>
        <p:spPr/>
        <p:txBody>
          <a:bodyPr numCol="2">
            <a:normAutofit/>
          </a:bodyPr>
          <a:lstStyle/>
          <a:p>
            <a:pPr marL="0" indent="0">
              <a:buNone/>
            </a:pPr>
            <a:endParaRPr lang="en-US" dirty="0"/>
          </a:p>
          <a:p>
            <a:r>
              <a:rPr lang="en-US" dirty="0"/>
              <a:t>Simple User System</a:t>
            </a:r>
          </a:p>
          <a:p>
            <a:endParaRPr lang="en-US" dirty="0"/>
          </a:p>
          <a:p>
            <a:pPr marL="0" indent="0">
              <a:buNone/>
            </a:pPr>
            <a:endParaRPr lang="en-US" dirty="0"/>
          </a:p>
          <a:p>
            <a:endParaRPr lang="en-US" dirty="0"/>
          </a:p>
          <a:p>
            <a:r>
              <a:rPr lang="en-US" dirty="0"/>
              <a:t>Various Match Record Formats</a:t>
            </a:r>
          </a:p>
          <a:p>
            <a:endParaRPr lang="en-US" dirty="0"/>
          </a:p>
          <a:p>
            <a:pPr marL="0" indent="0">
              <a:buNone/>
            </a:pPr>
            <a:endParaRPr lang="en-US" dirty="0"/>
          </a:p>
          <a:p>
            <a:pPr marL="0" indent="0">
              <a:buNone/>
            </a:pPr>
            <a:endParaRPr lang="en-US" dirty="0"/>
          </a:p>
          <a:p>
            <a:r>
              <a:rPr lang="en-US" dirty="0"/>
              <a:t>Various Prediction Type</a:t>
            </a:r>
          </a:p>
          <a:p>
            <a:endParaRPr lang="en-US" dirty="0"/>
          </a:p>
          <a:p>
            <a:endParaRPr lang="en-US" dirty="0"/>
          </a:p>
          <a:p>
            <a:pPr marL="0" indent="0">
              <a:buNone/>
            </a:pPr>
            <a:endParaRPr lang="en-US" dirty="0"/>
          </a:p>
          <a:p>
            <a:r>
              <a:rPr lang="en-US" dirty="0"/>
              <a:t>Data Granularity</a:t>
            </a:r>
          </a:p>
        </p:txBody>
      </p:sp>
    </p:spTree>
    <p:extLst>
      <p:ext uri="{BB962C8B-B14F-4D97-AF65-F5344CB8AC3E}">
        <p14:creationId xmlns:p14="http://schemas.microsoft.com/office/powerpoint/2010/main" val="1517155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491E0-123C-A344-B9C2-5E9DAC22636A}"/>
              </a:ext>
            </a:extLst>
          </p:cNvPr>
          <p:cNvSpPr>
            <a:spLocks noGrp="1"/>
          </p:cNvSpPr>
          <p:nvPr>
            <p:ph type="title"/>
          </p:nvPr>
        </p:nvSpPr>
        <p:spPr/>
        <p:txBody>
          <a:bodyPr/>
          <a:lstStyle/>
          <a:p>
            <a:r>
              <a:rPr lang="en-US" dirty="0"/>
              <a:t>Main Functionalities</a:t>
            </a:r>
          </a:p>
        </p:txBody>
      </p:sp>
      <p:sp>
        <p:nvSpPr>
          <p:cNvPr id="3" name="Content Placeholder 2">
            <a:extLst>
              <a:ext uri="{FF2B5EF4-FFF2-40B4-BE49-F238E27FC236}">
                <a16:creationId xmlns:a16="http://schemas.microsoft.com/office/drawing/2014/main" id="{9258D8E5-8587-3D4B-8F4C-3A3EDBDD967E}"/>
              </a:ext>
            </a:extLst>
          </p:cNvPr>
          <p:cNvSpPr>
            <a:spLocks noGrp="1"/>
          </p:cNvSpPr>
          <p:nvPr>
            <p:ph idx="1"/>
          </p:nvPr>
        </p:nvSpPr>
        <p:spPr/>
        <p:txBody>
          <a:bodyPr/>
          <a:lstStyle/>
          <a:p>
            <a:endParaRPr lang="en-US" dirty="0"/>
          </a:p>
          <a:p>
            <a:r>
              <a:rPr lang="en-US" dirty="0"/>
              <a:t>Match Records Upload</a:t>
            </a:r>
          </a:p>
          <a:p>
            <a:endParaRPr lang="en-US" dirty="0"/>
          </a:p>
          <a:p>
            <a:r>
              <a:rPr lang="en-US" dirty="0"/>
              <a:t>Data Visualization</a:t>
            </a:r>
          </a:p>
          <a:p>
            <a:endParaRPr lang="en-US" dirty="0"/>
          </a:p>
          <a:p>
            <a:r>
              <a:rPr lang="en-US" dirty="0"/>
              <a:t>Result Prediction</a:t>
            </a:r>
          </a:p>
        </p:txBody>
      </p:sp>
    </p:spTree>
    <p:extLst>
      <p:ext uri="{BB962C8B-B14F-4D97-AF65-F5344CB8AC3E}">
        <p14:creationId xmlns:p14="http://schemas.microsoft.com/office/powerpoint/2010/main" val="342116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390EB-523A-084E-A026-2D81E3E2DF28}"/>
              </a:ext>
            </a:extLst>
          </p:cNvPr>
          <p:cNvSpPr>
            <a:spLocks noGrp="1"/>
          </p:cNvSpPr>
          <p:nvPr>
            <p:ph type="title"/>
          </p:nvPr>
        </p:nvSpPr>
        <p:spPr/>
        <p:txBody>
          <a:bodyPr/>
          <a:lstStyle/>
          <a:p>
            <a:r>
              <a:rPr lang="en-US" dirty="0"/>
              <a:t>Micro Service Architecture</a:t>
            </a:r>
          </a:p>
        </p:txBody>
      </p:sp>
      <p:pic>
        <p:nvPicPr>
          <p:cNvPr id="7" name="Graphic 6">
            <a:extLst>
              <a:ext uri="{FF2B5EF4-FFF2-40B4-BE49-F238E27FC236}">
                <a16:creationId xmlns:a16="http://schemas.microsoft.com/office/drawing/2014/main" id="{8C2C2DB4-3233-8E44-AFE9-690F3C028D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76500" y="1163746"/>
            <a:ext cx="7239000" cy="5486400"/>
          </a:xfrm>
          <a:prstGeom prst="rect">
            <a:avLst/>
          </a:prstGeom>
        </p:spPr>
      </p:pic>
    </p:spTree>
    <p:extLst>
      <p:ext uri="{BB962C8B-B14F-4D97-AF65-F5344CB8AC3E}">
        <p14:creationId xmlns:p14="http://schemas.microsoft.com/office/powerpoint/2010/main" val="158438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8798A-207B-0944-8F5A-DC18280F33DE}"/>
              </a:ext>
            </a:extLst>
          </p:cNvPr>
          <p:cNvSpPr>
            <a:spLocks noGrp="1"/>
          </p:cNvSpPr>
          <p:nvPr>
            <p:ph type="title"/>
          </p:nvPr>
        </p:nvSpPr>
        <p:spPr/>
        <p:txBody>
          <a:bodyPr/>
          <a:lstStyle/>
          <a:p>
            <a:r>
              <a:rPr lang="en-US" dirty="0"/>
              <a:t>Preliminary </a:t>
            </a:r>
            <a:r>
              <a:rPr lang="en-US" dirty="0" err="1"/>
              <a:t>Archihtecture</a:t>
            </a:r>
            <a:endParaRPr lang="en-US" dirty="0"/>
          </a:p>
        </p:txBody>
      </p:sp>
      <p:sp>
        <p:nvSpPr>
          <p:cNvPr id="3" name="Content Placeholder 2">
            <a:extLst>
              <a:ext uri="{FF2B5EF4-FFF2-40B4-BE49-F238E27FC236}">
                <a16:creationId xmlns:a16="http://schemas.microsoft.com/office/drawing/2014/main" id="{A5478DF5-390A-3148-B085-885E990ADBEB}"/>
              </a:ext>
            </a:extLst>
          </p:cNvPr>
          <p:cNvSpPr>
            <a:spLocks noGrp="1"/>
          </p:cNvSpPr>
          <p:nvPr>
            <p:ph idx="1"/>
          </p:nvPr>
        </p:nvSpPr>
        <p:spPr/>
        <p:txBody>
          <a:bodyPr/>
          <a:lstStyle/>
          <a:p>
            <a:endParaRPr lang="en-US" dirty="0"/>
          </a:p>
          <a:p>
            <a:r>
              <a:rPr lang="en-US" dirty="0"/>
              <a:t>Backend: Java + Spring Boot</a:t>
            </a:r>
          </a:p>
          <a:p>
            <a:endParaRPr lang="en-US" dirty="0"/>
          </a:p>
          <a:p>
            <a:r>
              <a:rPr lang="en-US" dirty="0"/>
              <a:t>Database: </a:t>
            </a:r>
            <a:r>
              <a:rPr lang="en-US" dirty="0" err="1"/>
              <a:t>PostgreSql</a:t>
            </a:r>
            <a:endParaRPr lang="en-US" dirty="0"/>
          </a:p>
          <a:p>
            <a:endParaRPr lang="en-US" dirty="0"/>
          </a:p>
          <a:p>
            <a:r>
              <a:rPr lang="en-US" dirty="0"/>
              <a:t>Frontend: </a:t>
            </a:r>
            <a:r>
              <a:rPr lang="en-US" dirty="0" err="1"/>
              <a:t>Vue.js</a:t>
            </a:r>
            <a:endParaRPr lang="en-US" dirty="0"/>
          </a:p>
        </p:txBody>
      </p:sp>
    </p:spTree>
    <p:extLst>
      <p:ext uri="{BB962C8B-B14F-4D97-AF65-F5344CB8AC3E}">
        <p14:creationId xmlns:p14="http://schemas.microsoft.com/office/powerpoint/2010/main" val="3339692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D34B-B338-7047-9648-106FC7453256}"/>
              </a:ext>
            </a:extLst>
          </p:cNvPr>
          <p:cNvSpPr>
            <a:spLocks noGrp="1"/>
          </p:cNvSpPr>
          <p:nvPr>
            <p:ph type="title"/>
          </p:nvPr>
        </p:nvSpPr>
        <p:spPr/>
        <p:txBody>
          <a:bodyPr/>
          <a:lstStyle/>
          <a:p>
            <a:r>
              <a:rPr lang="en-US" dirty="0"/>
              <a:t>Q &amp; A</a:t>
            </a:r>
          </a:p>
        </p:txBody>
      </p:sp>
      <p:sp>
        <p:nvSpPr>
          <p:cNvPr id="3" name="Content Placeholder 2">
            <a:extLst>
              <a:ext uri="{FF2B5EF4-FFF2-40B4-BE49-F238E27FC236}">
                <a16:creationId xmlns:a16="http://schemas.microsoft.com/office/drawing/2014/main" id="{5E7896CD-7954-B54B-AD18-AB399A4D0DC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69895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499</Words>
  <Application>Microsoft Macintosh PowerPoint</Application>
  <PresentationFormat>Widescreen</PresentationFormat>
  <Paragraphs>52</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BigSix</vt:lpstr>
      <vt:lpstr>Purpose</vt:lpstr>
      <vt:lpstr>Scope</vt:lpstr>
      <vt:lpstr>Main Functionalities</vt:lpstr>
      <vt:lpstr>Micro Service Architecture</vt:lpstr>
      <vt:lpstr>Preliminary Archihtecture</vt:lpstr>
      <vt:lpstr>Q &amp; A</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BigSix</dc:title>
  <dc:creator>Microsoft Office User</dc:creator>
  <cp:lastModifiedBy>Microsoft Office User</cp:lastModifiedBy>
  <cp:revision>6</cp:revision>
  <dcterms:created xsi:type="dcterms:W3CDTF">2018-11-15T06:43:24Z</dcterms:created>
  <dcterms:modified xsi:type="dcterms:W3CDTF">2018-11-15T08:49:50Z</dcterms:modified>
</cp:coreProperties>
</file>