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D770A-08F3-4D7F-B032-375B1A2DBC34}">
  <a:tblStyle styleId="{7DFD770A-08F3-4D7F-B032-375B1A2DBC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PolarDB</a:t>
            </a:r>
            <a:br>
              <a:rPr lang="en" b="0" dirty="0"/>
            </a:br>
            <a:r>
              <a:rPr lang="en" b="0" dirty="0"/>
              <a:t>Hackathon</a:t>
            </a:r>
            <a:endParaRPr dirty="0"/>
          </a:p>
        </p:txBody>
      </p:sp>
      <p:sp>
        <p:nvSpPr>
          <p:cNvPr id="2600" name="Google Shape;2600;p61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Tirta Adhi Samsara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DM Sans</vt:lpstr>
      <vt:lpstr>Poppins</vt:lpstr>
      <vt:lpstr>Database Project Proposal XL by Slidesgo</vt:lpstr>
      <vt:lpstr>PolarDB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PolarDB Hackathon</dc:title>
  <cp:lastModifiedBy>Janri Panjaitan</cp:lastModifiedBy>
  <cp:revision>1</cp:revision>
  <dcterms:modified xsi:type="dcterms:W3CDTF">2023-02-16T11:39:14Z</dcterms:modified>
</cp:coreProperties>
</file>