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4" r:id="rId5"/>
    <p:sldId id="258" r:id="rId6"/>
    <p:sldId id="265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9" autoAdjust="0"/>
    <p:restoredTop sz="78984" autoAdjust="0"/>
  </p:normalViewPr>
  <p:slideViewPr>
    <p:cSldViewPr>
      <p:cViewPr varScale="1">
        <p:scale>
          <a:sx n="54" d="100"/>
          <a:sy n="54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8A7D6-6B74-416C-BF06-56747A039AFB}" type="datetimeFigureOut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7B7BA-E3F4-4ABF-82FA-8C68A74731B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7B7BA-E3F4-4ABF-82FA-8C68A74731B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ECC3-5AEA-4FF5-B470-AB78362F21C6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8595-9E1A-4510-ABC9-D6800C7F5C20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F9CE-A9B2-4CA4-BEE2-DB56B4E4164E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57D7-BAAE-430F-9402-D307E6771B9E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3C6E-A7DD-49F6-BB91-5A0C6E6C21BF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3692-1937-4543-9BFE-B7811DB4A2FD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FE091-73F6-432D-ABFD-005F8AFADFCD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2B4F-80EA-4D0A-9132-B30C4FD0A4E9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7631-BB4A-4B99-8878-43617E093150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408-01FC-4E8C-8A2D-A60F22318436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BB30-9D1E-4BEC-8011-0D5E830533C2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2A75-1C53-4580-9E4F-A8F91E34CFFA}" type="datetime1">
              <a:rPr kumimoji="1" lang="ja-JP" altLang="en-US" smtClean="0"/>
              <a:pPr/>
              <a:t>2011/10/22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Oh, My Goat!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kioa341</a:t>
            </a:r>
            <a:endParaRPr kumimoji="1" lang="en-US" altLang="ja-JP" dirty="0" smtClean="0"/>
          </a:p>
          <a:p>
            <a:r>
              <a:rPr lang="ja-JP" altLang="en-US" dirty="0" smtClean="0"/>
              <a:t>テスト： </a:t>
            </a:r>
            <a:r>
              <a:rPr lang="en-US" altLang="ja-JP" dirty="0" smtClean="0"/>
              <a:t>Respect2D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2</a:t>
            </a:r>
            <a:r>
              <a:rPr kumimoji="1" lang="ja-JP" altLang="en-US" sz="2800" dirty="0" err="1" smtClean="0"/>
              <a:t>つの</a:t>
            </a:r>
            <a:r>
              <a:rPr kumimoji="1" lang="en-US" altLang="ja-JP" sz="2800" dirty="0" smtClean="0"/>
              <a:t>DAG</a:t>
            </a:r>
            <a:r>
              <a:rPr kumimoji="1" lang="ja-JP" altLang="en-US" sz="2800" dirty="0" err="1" smtClean="0"/>
              <a:t>で共</a:t>
            </a:r>
            <a:r>
              <a:rPr kumimoji="1" lang="ja-JP" altLang="en-US" sz="2800" dirty="0" smtClean="0"/>
              <a:t>通して出現する文章の数を求める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文章とは、</a:t>
            </a:r>
            <a:r>
              <a:rPr lang="en-US" altLang="ja-JP" sz="2400" dirty="0" smtClean="0"/>
              <a:t>root</a:t>
            </a:r>
            <a:r>
              <a:rPr lang="ja-JP" altLang="en-US" sz="2400" dirty="0" smtClean="0"/>
              <a:t>から</a:t>
            </a:r>
            <a:r>
              <a:rPr lang="en-US" altLang="ja-JP" sz="2400" dirty="0" smtClean="0"/>
              <a:t>sink</a:t>
            </a:r>
            <a:r>
              <a:rPr lang="ja-JP" altLang="en-US" sz="2400" dirty="0" err="1" smtClean="0"/>
              <a:t>までの</a:t>
            </a:r>
            <a:r>
              <a:rPr lang="ja-JP" altLang="en-US" sz="2400" dirty="0" smtClean="0"/>
              <a:t>ラベルを連結した文字列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079723" y="3493814"/>
            <a:ext cx="1223962" cy="43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b="0" u="none" dirty="0" err="1">
                <a:solidFill>
                  <a:schemeClr val="tx1"/>
                </a:solidFill>
              </a:rPr>
              <a:t>haru</a:t>
            </a:r>
            <a:endParaRPr lang="ja-JP" altLang="en-US" sz="2800" b="0" u="none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079723" y="4360589"/>
            <a:ext cx="1223962" cy="43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b="0" u="none" dirty="0" err="1">
                <a:solidFill>
                  <a:schemeClr val="tx1"/>
                </a:solidFill>
              </a:rPr>
              <a:t>natsu</a:t>
            </a:r>
            <a:endParaRPr lang="ja-JP" altLang="en-US" sz="2800" b="0" u="none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689698" y="3496989"/>
            <a:ext cx="1223962" cy="43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b="0" u="none" dirty="0" err="1">
                <a:solidFill>
                  <a:schemeClr val="tx1"/>
                </a:solidFill>
              </a:rPr>
              <a:t>ake</a:t>
            </a:r>
            <a:endParaRPr lang="ja-JP" altLang="en-US" sz="2800" b="0" u="none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689698" y="4363764"/>
            <a:ext cx="1223962" cy="43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b="0" u="none" dirty="0" err="1">
                <a:solidFill>
                  <a:schemeClr val="tx1"/>
                </a:solidFill>
              </a:rPr>
              <a:t>saron</a:t>
            </a:r>
            <a:endParaRPr lang="ja-JP" altLang="en-US" sz="2800" b="0" u="none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804248" y="3498577"/>
            <a:ext cx="1223962" cy="43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b="0" u="none" dirty="0">
                <a:solidFill>
                  <a:schemeClr val="tx1"/>
                </a:solidFill>
              </a:rPr>
              <a:t>bono</a:t>
            </a:r>
            <a:endParaRPr lang="ja-JP" altLang="en-US" sz="2800" b="0" u="none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6804248" y="4365352"/>
            <a:ext cx="1223962" cy="43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b="0" u="none" dirty="0" err="1">
                <a:solidFill>
                  <a:schemeClr val="tx1"/>
                </a:solidFill>
              </a:rPr>
              <a:t>pusu</a:t>
            </a:r>
            <a:endParaRPr lang="ja-JP" altLang="en-US" sz="2800" b="0" u="none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65698" y="3922439"/>
            <a:ext cx="668337" cy="43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b="0" u="none" dirty="0" err="1">
                <a:solidFill>
                  <a:schemeClr val="tx1"/>
                </a:solidFill>
              </a:rPr>
              <a:t>wa</a:t>
            </a:r>
            <a:endParaRPr lang="ja-JP" altLang="en-US" sz="2800" b="0" u="none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8" idx="3"/>
            <a:endCxn id="14" idx="2"/>
          </p:cNvCxnSpPr>
          <p:nvPr/>
        </p:nvCxnSpPr>
        <p:spPr>
          <a:xfrm>
            <a:off x="5913660" y="3712889"/>
            <a:ext cx="38258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6296248" y="3641452"/>
            <a:ext cx="144462" cy="144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200" b="0" u="none"/>
          </a:p>
        </p:txBody>
      </p:sp>
      <p:sp>
        <p:nvSpPr>
          <p:cNvPr id="15" name="円/楕円 14"/>
          <p:cNvSpPr/>
          <p:nvPr/>
        </p:nvSpPr>
        <p:spPr>
          <a:xfrm>
            <a:off x="2662460" y="4066902"/>
            <a:ext cx="144463" cy="144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200" b="0" u="none"/>
          </a:p>
        </p:txBody>
      </p:sp>
      <p:cxnSp>
        <p:nvCxnSpPr>
          <p:cNvPr id="16" name="直線矢印コネクタ 15"/>
          <p:cNvCxnSpPr>
            <a:stCxn id="15" idx="6"/>
            <a:endCxn id="12" idx="1"/>
          </p:cNvCxnSpPr>
          <p:nvPr/>
        </p:nvCxnSpPr>
        <p:spPr>
          <a:xfrm flipV="1">
            <a:off x="2806923" y="4138339"/>
            <a:ext cx="358775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図形 16"/>
          <p:cNvCxnSpPr>
            <a:stCxn id="7" idx="3"/>
            <a:endCxn id="15" idx="4"/>
          </p:cNvCxnSpPr>
          <p:nvPr/>
        </p:nvCxnSpPr>
        <p:spPr>
          <a:xfrm flipV="1">
            <a:off x="2303685" y="4211364"/>
            <a:ext cx="431800" cy="365125"/>
          </a:xfrm>
          <a:prstGeom prst="bentConnector2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図形 17"/>
          <p:cNvCxnSpPr>
            <a:stCxn id="6" idx="3"/>
            <a:endCxn id="15" idx="0"/>
          </p:cNvCxnSpPr>
          <p:nvPr/>
        </p:nvCxnSpPr>
        <p:spPr>
          <a:xfrm>
            <a:off x="2303685" y="3709714"/>
            <a:ext cx="431800" cy="357188"/>
          </a:xfrm>
          <a:prstGeom prst="bentConnector2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4243610" y="4066902"/>
            <a:ext cx="144463" cy="144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200" b="0" u="none"/>
          </a:p>
        </p:txBody>
      </p:sp>
      <p:cxnSp>
        <p:nvCxnSpPr>
          <p:cNvPr id="20" name="直線矢印コネクタ 19"/>
          <p:cNvCxnSpPr>
            <a:stCxn id="12" idx="3"/>
            <a:endCxn id="19" idx="2"/>
          </p:cNvCxnSpPr>
          <p:nvPr/>
        </p:nvCxnSpPr>
        <p:spPr>
          <a:xfrm>
            <a:off x="3834035" y="4138339"/>
            <a:ext cx="409575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図形 20"/>
          <p:cNvCxnSpPr>
            <a:stCxn id="19" idx="0"/>
            <a:endCxn id="8" idx="1"/>
          </p:cNvCxnSpPr>
          <p:nvPr/>
        </p:nvCxnSpPr>
        <p:spPr>
          <a:xfrm rot="5400000" flipH="1" flipV="1">
            <a:off x="4326160" y="3703364"/>
            <a:ext cx="354013" cy="373063"/>
          </a:xfrm>
          <a:prstGeom prst="bentConnector2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図形 21"/>
          <p:cNvCxnSpPr>
            <a:stCxn id="19" idx="4"/>
            <a:endCxn id="9" idx="1"/>
          </p:cNvCxnSpPr>
          <p:nvPr/>
        </p:nvCxnSpPr>
        <p:spPr>
          <a:xfrm rot="16200000" flipH="1">
            <a:off x="4319017" y="4208982"/>
            <a:ext cx="368300" cy="373063"/>
          </a:xfrm>
          <a:prstGeom prst="bentConnector2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9" idx="3"/>
            <a:endCxn id="24" idx="2"/>
          </p:cNvCxnSpPr>
          <p:nvPr/>
        </p:nvCxnSpPr>
        <p:spPr>
          <a:xfrm flipV="1">
            <a:off x="5913660" y="4579664"/>
            <a:ext cx="366713" cy="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/>
          <p:cNvSpPr/>
          <p:nvPr/>
        </p:nvSpPr>
        <p:spPr>
          <a:xfrm>
            <a:off x="6280373" y="4508227"/>
            <a:ext cx="144462" cy="144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200" b="0" u="none"/>
          </a:p>
        </p:txBody>
      </p:sp>
      <p:cxnSp>
        <p:nvCxnSpPr>
          <p:cNvPr id="25" name="直線矢印コネクタ 24"/>
          <p:cNvCxnSpPr>
            <a:stCxn id="14" idx="6"/>
            <a:endCxn id="10" idx="1"/>
          </p:cNvCxnSpPr>
          <p:nvPr/>
        </p:nvCxnSpPr>
        <p:spPr>
          <a:xfrm>
            <a:off x="6440710" y="3714477"/>
            <a:ext cx="363538" cy="0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4" idx="6"/>
            <a:endCxn id="11" idx="1"/>
          </p:cNvCxnSpPr>
          <p:nvPr/>
        </p:nvCxnSpPr>
        <p:spPr>
          <a:xfrm>
            <a:off x="6424835" y="4579664"/>
            <a:ext cx="379413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/>
          <p:cNvSpPr/>
          <p:nvPr/>
        </p:nvSpPr>
        <p:spPr>
          <a:xfrm>
            <a:off x="595535" y="4057377"/>
            <a:ext cx="144463" cy="144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200" b="0" u="none"/>
          </a:p>
        </p:txBody>
      </p:sp>
      <p:cxnSp>
        <p:nvCxnSpPr>
          <p:cNvPr id="28" name="図形 27"/>
          <p:cNvCxnSpPr>
            <a:stCxn id="27" idx="0"/>
            <a:endCxn id="6" idx="1"/>
          </p:cNvCxnSpPr>
          <p:nvPr/>
        </p:nvCxnSpPr>
        <p:spPr>
          <a:xfrm rot="5400000" flipH="1" flipV="1">
            <a:off x="700310" y="3677964"/>
            <a:ext cx="347663" cy="411163"/>
          </a:xfrm>
          <a:prstGeom prst="bentConnector2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図形 28"/>
          <p:cNvCxnSpPr>
            <a:stCxn id="27" idx="4"/>
            <a:endCxn id="7" idx="1"/>
          </p:cNvCxnSpPr>
          <p:nvPr/>
        </p:nvCxnSpPr>
        <p:spPr>
          <a:xfrm rot="16200000" flipH="1">
            <a:off x="686817" y="4183582"/>
            <a:ext cx="374650" cy="411163"/>
          </a:xfrm>
          <a:prstGeom prst="bentConnector2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8418735" y="4066902"/>
            <a:ext cx="144463" cy="1444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200" b="0" u="none"/>
          </a:p>
        </p:txBody>
      </p:sp>
      <p:cxnSp>
        <p:nvCxnSpPr>
          <p:cNvPr id="31" name="図形 30"/>
          <p:cNvCxnSpPr>
            <a:stCxn id="11" idx="3"/>
            <a:endCxn id="30" idx="4"/>
          </p:cNvCxnSpPr>
          <p:nvPr/>
        </p:nvCxnSpPr>
        <p:spPr>
          <a:xfrm flipV="1">
            <a:off x="8028210" y="4211364"/>
            <a:ext cx="463550" cy="369888"/>
          </a:xfrm>
          <a:prstGeom prst="bentConnector2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図形 31"/>
          <p:cNvCxnSpPr>
            <a:stCxn id="10" idx="3"/>
            <a:endCxn id="30" idx="0"/>
          </p:cNvCxnSpPr>
          <p:nvPr/>
        </p:nvCxnSpPr>
        <p:spPr>
          <a:xfrm>
            <a:off x="8028210" y="3714477"/>
            <a:ext cx="463550" cy="352425"/>
          </a:xfrm>
          <a:prstGeom prst="bentConnector2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0" y="3068960"/>
            <a:ext cx="8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root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8316416" y="3068960"/>
            <a:ext cx="8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sink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エッジ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ペアについて再帰処理</a:t>
            </a:r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エッジとラベルの比較の開始位置について再帰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ラベルが一致したら開始位置を進める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ラベルが一致しなかったら、打ち切り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開始位置が終端に至ったら、次のエッジ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sink</a:t>
            </a:r>
            <a:r>
              <a:rPr lang="ja-JP" altLang="en-US" dirty="0" smtClean="0"/>
              <a:t>ノードに同時に到達したら、数える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sink</a:t>
            </a:r>
            <a:r>
              <a:rPr lang="ja-JP" altLang="en-US" dirty="0" smtClean="0"/>
              <a:t>ノードに一方だけ到達したら、数えない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</a:t>
            </a:r>
            <a:r>
              <a:rPr lang="ja-JP" altLang="en-US" dirty="0" smtClean="0"/>
              <a:t>再帰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エッジの番号とラベルの位置でメモする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</a:t>
            </a:r>
            <a:r>
              <a:rPr kumimoji="1" lang="en-US" altLang="ja-JP" dirty="0" err="1" smtClean="0"/>
              <a:t>p</a:t>
            </a:r>
            <a:r>
              <a:rPr lang="en-US" altLang="ja-JP" dirty="0" smtClean="0"/>
              <a:t>[</a:t>
            </a:r>
            <a:r>
              <a:rPr lang="ja-JP" altLang="en-US" dirty="0" smtClean="0"/>
              <a:t>エッジ</a:t>
            </a:r>
            <a:r>
              <a:rPr lang="en-US" altLang="ja-JP" dirty="0" smtClean="0"/>
              <a:t>1][</a:t>
            </a:r>
            <a:r>
              <a:rPr lang="ja-JP" altLang="en-US" dirty="0" smtClean="0"/>
              <a:t>エッジ</a:t>
            </a:r>
            <a:r>
              <a:rPr lang="en-US" altLang="ja-JP" dirty="0" smtClean="0"/>
              <a:t>2][</a:t>
            </a:r>
            <a:r>
              <a:rPr lang="ja-JP" altLang="en-US" dirty="0" smtClean="0"/>
              <a:t>ラベル</a:t>
            </a:r>
            <a:r>
              <a:rPr lang="en-US" altLang="ja-JP" dirty="0" smtClean="0"/>
              <a:t>1][</a:t>
            </a:r>
            <a:r>
              <a:rPr lang="ja-JP" altLang="en-US" dirty="0" smtClean="0"/>
              <a:t>ラベル</a:t>
            </a:r>
            <a:r>
              <a:rPr lang="en-US" altLang="ja-JP" dirty="0" smtClean="0"/>
              <a:t>2];</a:t>
            </a:r>
          </a:p>
          <a:p>
            <a:pPr lvl="1"/>
            <a:r>
              <a:rPr kumimoji="1" lang="en-US" altLang="ja-JP" dirty="0" smtClean="0"/>
              <a:t>600 × 600 × 5 × 5 ×4byte &gt; 32MB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ラベルの始点のみでメモする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nt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dp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エッジ</a:t>
            </a:r>
            <a:r>
              <a:rPr kumimoji="1" lang="en-US" altLang="ja-JP" dirty="0" smtClean="0"/>
              <a:t>1][</a:t>
            </a:r>
            <a:r>
              <a:rPr kumimoji="1" lang="ja-JP" altLang="en-US" dirty="0" smtClean="0"/>
              <a:t>エッジ</a:t>
            </a:r>
            <a:r>
              <a:rPr kumimoji="1" lang="en-US" altLang="ja-JP" dirty="0" smtClean="0"/>
              <a:t>2];</a:t>
            </a:r>
          </a:p>
          <a:p>
            <a:pPr lvl="1"/>
            <a:r>
              <a:rPr lang="en-US" altLang="ja-JP" dirty="0" smtClean="0"/>
              <a:t>6</a:t>
            </a:r>
            <a:r>
              <a:rPr kumimoji="1" lang="en-US" altLang="ja-JP" dirty="0" smtClean="0"/>
              <a:t>00 ×600 × 4byte &lt; 32MB</a:t>
            </a:r>
          </a:p>
          <a:p>
            <a:pPr lvl="1"/>
            <a:endParaRPr lang="en-US" altLang="ja-JP" dirty="0" smtClean="0"/>
          </a:p>
          <a:p>
            <a:r>
              <a:rPr kumimoji="1" lang="ja-JP" altLang="en-US" smtClean="0"/>
              <a:t>計算時間は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エッジ数</a:t>
            </a:r>
            <a:r>
              <a:rPr kumimoji="1" lang="en-US" altLang="ja-JP" dirty="0" smtClean="0"/>
              <a:t>)^2×(</a:t>
            </a:r>
            <a:r>
              <a:rPr kumimoji="1" lang="ja-JP" altLang="en-US" dirty="0" smtClean="0"/>
              <a:t>ラベル長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ラベルの管理が面倒なら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辺のラベル文字列を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文字ずつ分割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分割前のエッジについてのみメモ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First Accept</a:t>
            </a:r>
          </a:p>
          <a:p>
            <a:pPr lvl="1"/>
            <a:r>
              <a:rPr lang="en-US" altLang="ja-JP" dirty="0" smtClean="0"/>
              <a:t>34</a:t>
            </a:r>
            <a:r>
              <a:rPr lang="ja-JP" altLang="en-US" dirty="0" smtClean="0"/>
              <a:t>分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cos</a:t>
            </a:r>
            <a:r>
              <a:rPr lang="ja-JP" altLang="en-US" dirty="0" err="1" smtClean="0"/>
              <a:t>さん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Accept/Submit</a:t>
            </a:r>
          </a:p>
          <a:p>
            <a:pPr lvl="1"/>
            <a:r>
              <a:rPr lang="en-US" altLang="ja-JP" dirty="0" smtClean="0"/>
              <a:t>11/24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226</Words>
  <Application>Microsoft Office PowerPoint</Application>
  <PresentationFormat>画面に合わせる (4:3)</PresentationFormat>
  <Paragraphs>50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Oh, My Goat!</vt:lpstr>
      <vt:lpstr>問題概要</vt:lpstr>
      <vt:lpstr>解法</vt:lpstr>
      <vt:lpstr>メモ再帰する</vt:lpstr>
      <vt:lpstr>ラベルの管理が面倒なら</vt:lpstr>
      <vt:lpstr>結果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白ヤギさんと黒ヤギさん</dc:title>
  <dc:creator>kioa</dc:creator>
  <cp:lastModifiedBy>kioa</cp:lastModifiedBy>
  <cp:revision>83</cp:revision>
  <dcterms:created xsi:type="dcterms:W3CDTF">2011-09-01T15:59:11Z</dcterms:created>
  <dcterms:modified xsi:type="dcterms:W3CDTF">2011-10-22T05:16:55Z</dcterms:modified>
</cp:coreProperties>
</file>