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BD25-49F5-4158-A4DA-26ABA7A81CEC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00D3-43F6-4E54-96C2-23EE51432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9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00D3-43F6-4E54-96C2-23EE51432F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96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4EE0D0-20D1-46F0-941F-DF831BE4AFF2}" type="datetimeFigureOut">
              <a:rPr kumimoji="1" lang="ja-JP" altLang="en-US" smtClean="0"/>
              <a:t>2011/10/22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70CDED-79C3-4604-A4AC-3E6C98250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Farey</a:t>
            </a:r>
            <a:r>
              <a:rPr lang="en-US" altLang="ja-JP" dirty="0"/>
              <a:t> sequence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Writter</a:t>
            </a:r>
            <a:r>
              <a:rPr lang="en-US" altLang="ja-JP" dirty="0" smtClean="0"/>
              <a:t>: </a:t>
            </a:r>
            <a:r>
              <a:rPr lang="en-US" altLang="ja-JP" dirty="0" smtClean="0"/>
              <a:t>slip0110</a:t>
            </a:r>
          </a:p>
          <a:p>
            <a:r>
              <a:rPr kumimoji="1" lang="en-US" altLang="ja-JP" dirty="0" smtClean="0"/>
              <a:t>Tester:</a:t>
            </a:r>
            <a:r>
              <a:rPr lang="en-US" altLang="ja-JP" dirty="0" smtClean="0"/>
              <a:t> </a:t>
            </a:r>
            <a:r>
              <a:rPr lang="en-US" altLang="ja-JP" dirty="0" smtClean="0"/>
              <a:t>kioa341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以下の既約分数の数列が与えられる</a:t>
            </a:r>
            <a:endParaRPr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項は分母が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以下の数字である</a:t>
            </a:r>
            <a:endParaRPr kumimoji="1" lang="en-US" altLang="ja-JP" dirty="0" smtClean="0"/>
          </a:p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項</a:t>
            </a:r>
            <a:endParaRPr lang="en-US" altLang="ja-JP" dirty="0"/>
          </a:p>
          <a:p>
            <a:pPr lvl="1"/>
            <a:r>
              <a:rPr lang="en-US" altLang="ja-JP" dirty="0"/>
              <a:t>{0/1 , 1/3 , 1/2 , 2/3 , 1/1}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ここで指定された</a:t>
            </a:r>
            <a:r>
              <a:rPr lang="en-US" altLang="ja-JP" dirty="0" smtClean="0"/>
              <a:t>n</a:t>
            </a:r>
            <a:r>
              <a:rPr lang="ja-JP" altLang="en-US" dirty="0" smtClean="0"/>
              <a:t>項目の項数を求める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743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計算量の確認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データセットの最大　</a:t>
            </a:r>
            <a:r>
              <a:rPr lang="en-US" altLang="ja-JP" dirty="0" smtClean="0"/>
              <a:t>10000</a:t>
            </a:r>
          </a:p>
          <a:p>
            <a:r>
              <a:rPr kumimoji="1" lang="ja-JP" altLang="en-US" dirty="0" smtClean="0"/>
              <a:t>項番号の最大　</a:t>
            </a:r>
            <a:r>
              <a:rPr lang="en-US" altLang="ja-JP" dirty="0" smtClean="0"/>
              <a:t>1000000</a:t>
            </a:r>
          </a:p>
          <a:p>
            <a:r>
              <a:rPr lang="ja-JP" altLang="en-US" dirty="0"/>
              <a:t>データセットごと</a:t>
            </a:r>
            <a:r>
              <a:rPr lang="ja-JP" altLang="en-US" dirty="0" smtClean="0"/>
              <a:t>に、項数を求めていては</a:t>
            </a:r>
            <a:r>
              <a:rPr lang="en-US" altLang="ja-JP" dirty="0" smtClean="0"/>
              <a:t>TLE</a:t>
            </a:r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Fn</a:t>
            </a:r>
            <a:r>
              <a:rPr lang="ja-JP" altLang="en-US" dirty="0" smtClean="0"/>
              <a:t>はいつでも同じ値になるので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あらかじめ</a:t>
            </a:r>
            <a:r>
              <a:rPr lang="en-US" altLang="ja-JP" dirty="0" smtClean="0"/>
              <a:t>1000000</a:t>
            </a:r>
            <a:r>
              <a:rPr lang="ja-JP" altLang="en-US" smtClean="0"/>
              <a:t>個、列挙</a:t>
            </a:r>
            <a:r>
              <a:rPr lang="ja-JP" altLang="en-US" dirty="0" smtClean="0"/>
              <a:t>できる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0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アプローチ（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第</a:t>
            </a:r>
            <a:r>
              <a:rPr lang="en-US" altLang="ja-JP" dirty="0"/>
              <a:t>3</a:t>
            </a:r>
            <a:r>
              <a:rPr lang="ja-JP" altLang="en-US" dirty="0" smtClean="0"/>
              <a:t>項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{0/1 , 1/3 , 1/2 , 2/3 , 1/1}</a:t>
            </a:r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項</a:t>
            </a:r>
            <a:endParaRPr lang="en-US" altLang="ja-JP" dirty="0" smtClean="0"/>
          </a:p>
          <a:p>
            <a:pPr lvl="1"/>
            <a:r>
              <a:rPr lang="en-US" altLang="ja-JP" dirty="0"/>
              <a:t>{0/1 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FF0000"/>
                </a:solidFill>
              </a:rPr>
              <a:t>1/4 </a:t>
            </a:r>
            <a:r>
              <a:rPr lang="en-US" altLang="ja-JP" dirty="0" smtClean="0"/>
              <a:t> , </a:t>
            </a:r>
            <a:r>
              <a:rPr lang="en-US" altLang="ja-JP" dirty="0"/>
              <a:t>1/3 , 1/2 , 2/3 , </a:t>
            </a:r>
            <a:r>
              <a:rPr lang="en-US" altLang="ja-JP" dirty="0" smtClean="0">
                <a:solidFill>
                  <a:srgbClr val="FF0000"/>
                </a:solidFill>
              </a:rPr>
              <a:t>3/4</a:t>
            </a:r>
            <a:r>
              <a:rPr lang="en-US" altLang="ja-JP" dirty="0" smtClean="0"/>
              <a:t>  , 1/1}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（第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項の項数） </a:t>
            </a:r>
            <a:r>
              <a:rPr lang="en-US" altLang="ja-JP" dirty="0" smtClean="0">
                <a:solidFill>
                  <a:srgbClr val="FF0000"/>
                </a:solidFill>
              </a:rPr>
              <a:t>= (</a:t>
            </a:r>
            <a:r>
              <a:rPr lang="ja-JP" altLang="en-US" dirty="0" smtClean="0">
                <a:solidFill>
                  <a:srgbClr val="FF0000"/>
                </a:solidFill>
              </a:rPr>
              <a:t>第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>
                <a:solidFill>
                  <a:srgbClr val="FF0000"/>
                </a:solidFill>
              </a:rPr>
              <a:t>項の項数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+ (</a:t>
            </a:r>
            <a:r>
              <a:rPr lang="ja-JP" altLang="en-US" dirty="0" smtClean="0">
                <a:solidFill>
                  <a:srgbClr val="FF0000"/>
                </a:solidFill>
              </a:rPr>
              <a:t>第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項の追加項数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項で追加されたのは</a:t>
            </a:r>
            <a:r>
              <a:rPr lang="en-US" altLang="ja-JP" dirty="0" smtClean="0"/>
              <a:t>{1/4 , 3/4}</a:t>
            </a:r>
          </a:p>
          <a:p>
            <a:r>
              <a:rPr lang="en-US" altLang="ja-JP" dirty="0" smtClean="0"/>
              <a:t>2/4 </a:t>
            </a:r>
            <a:r>
              <a:rPr lang="ja-JP" altLang="en-US" dirty="0" smtClean="0"/>
              <a:t>については、</a:t>
            </a:r>
            <a:r>
              <a:rPr lang="en-US" altLang="ja-JP" dirty="0" smtClean="0"/>
              <a:t>1/2</a:t>
            </a:r>
            <a:r>
              <a:rPr lang="ja-JP" altLang="en-US" dirty="0" smtClean="0"/>
              <a:t>としてすでに追加済み</a:t>
            </a:r>
            <a:endParaRPr lang="en-US" altLang="ja-JP" dirty="0" smtClean="0"/>
          </a:p>
          <a:p>
            <a:r>
              <a:rPr lang="ja-JP" altLang="en-US" dirty="0"/>
              <a:t>追加されるもの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以下で互いに素の数字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追加される項数は</a:t>
            </a:r>
            <a:r>
              <a:rPr lang="ja-JP" altLang="en-US" dirty="0" smtClean="0">
                <a:solidFill>
                  <a:srgbClr val="FF0000"/>
                </a:solidFill>
              </a:rPr>
              <a:t>オイラー関数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φ(4)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32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オイラー関数とは？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正</a:t>
            </a:r>
            <a:r>
              <a:rPr lang="ja-JP" altLang="en-US" dirty="0" smtClean="0"/>
              <a:t>の整数</a:t>
            </a:r>
            <a:r>
              <a:rPr lang="en-US" altLang="ja-JP" dirty="0" smtClean="0"/>
              <a:t>n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自然数のうち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n</a:t>
            </a:r>
            <a:r>
              <a:rPr lang="ja-JP" altLang="en-US" dirty="0" smtClean="0"/>
              <a:t>と互いに素である個数を表す関数</a:t>
            </a:r>
            <a:endParaRPr lang="en-US" altLang="ja-JP" dirty="0" smtClean="0"/>
          </a:p>
          <a:p>
            <a:pPr lvl="1"/>
            <a:r>
              <a:rPr lang="el-GR" altLang="ja-JP" dirty="0" smtClean="0"/>
              <a:t>Φ</a:t>
            </a:r>
            <a:r>
              <a:rPr lang="en-US" altLang="ja-JP" dirty="0" smtClean="0"/>
              <a:t>(n)</a:t>
            </a:r>
          </a:p>
          <a:p>
            <a:r>
              <a:rPr lang="en-US" altLang="ja-JP" dirty="0" smtClean="0"/>
              <a:t>1,2,3,4,5,6</a:t>
            </a:r>
            <a:r>
              <a:rPr lang="ja-JP" altLang="en-US" dirty="0" smtClean="0"/>
              <a:t>のうち</a:t>
            </a:r>
            <a:r>
              <a:rPr lang="en-US" altLang="ja-JP" dirty="0" smtClean="0"/>
              <a:t>6</a:t>
            </a:r>
            <a:r>
              <a:rPr lang="ja-JP" altLang="en-US" dirty="0" smtClean="0"/>
              <a:t>と互いに素なのは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5</a:t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en-US" altLang="ja-JP" dirty="0" smtClean="0"/>
              <a:t>φ(6) = 2</a:t>
            </a:r>
          </a:p>
          <a:p>
            <a:r>
              <a:rPr lang="en-US" altLang="ja-JP" dirty="0" smtClean="0"/>
              <a:t>1,2,3,4,5,6,7</a:t>
            </a:r>
            <a:r>
              <a:rPr lang="ja-JP" altLang="en-US" dirty="0" smtClean="0"/>
              <a:t>のうち</a:t>
            </a:r>
            <a:r>
              <a:rPr lang="en-US" altLang="ja-JP" dirty="0" smtClean="0"/>
              <a:t>7</a:t>
            </a:r>
            <a:r>
              <a:rPr lang="ja-JP" altLang="en-US" dirty="0" smtClean="0"/>
              <a:t>と互いに素なのは</a:t>
            </a:r>
            <a:r>
              <a:rPr lang="en-US" altLang="ja-JP" dirty="0" smtClean="0"/>
              <a:t>7</a:t>
            </a:r>
            <a:r>
              <a:rPr lang="ja-JP" altLang="en-US" dirty="0" smtClean="0"/>
              <a:t>以外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 </a:t>
            </a:r>
            <a:r>
              <a:rPr lang="en-US" altLang="ja-JP" dirty="0" smtClean="0"/>
              <a:t>φ(7) = 6</a:t>
            </a:r>
          </a:p>
          <a:p>
            <a:endParaRPr lang="en-US" altLang="ja-JP" dirty="0"/>
          </a:p>
          <a:p>
            <a:r>
              <a:rPr lang="ja-JP" altLang="en-US" dirty="0" smtClean="0"/>
              <a:t>構築方法は蟻本の</a:t>
            </a:r>
            <a:r>
              <a:rPr lang="en-US" altLang="ja-JP" dirty="0" smtClean="0"/>
              <a:t>P.243</a:t>
            </a:r>
            <a:r>
              <a:rPr lang="ja-JP" altLang="en-US" dirty="0" smtClean="0"/>
              <a:t>にソースコードがあります</a:t>
            </a:r>
            <a:endParaRPr lang="en-US" altLang="ja-JP" dirty="0"/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つ載っていますが、今回はどちらを使っても</a:t>
            </a:r>
            <a:r>
              <a:rPr lang="en-US" altLang="ja-JP" dirty="0" smtClean="0"/>
              <a:t>TLE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なりません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71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アプローチ（</a:t>
            </a:r>
            <a:r>
              <a:rPr kumimoji="1" lang="en-US" altLang="ja-JP" dirty="0" smtClean="0"/>
              <a:t>2/2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（第</a:t>
            </a:r>
            <a:r>
              <a:rPr lang="en-US" altLang="ja-JP" dirty="0"/>
              <a:t>4</a:t>
            </a:r>
            <a:r>
              <a:rPr lang="ja-JP" altLang="en-US" dirty="0"/>
              <a:t>項の項数） </a:t>
            </a:r>
            <a:r>
              <a:rPr lang="en-US" altLang="ja-JP" dirty="0"/>
              <a:t>= (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項の項数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+ </a:t>
            </a:r>
            <a:r>
              <a:rPr lang="en-US" altLang="ja-JP" dirty="0" smtClean="0"/>
              <a:t>φ(4)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(</a:t>
            </a:r>
            <a:r>
              <a:rPr lang="ja-JP" altLang="en-US" dirty="0" smtClean="0"/>
              <a:t>第</a:t>
            </a:r>
            <a:r>
              <a:rPr lang="en-US" altLang="ja-JP" dirty="0" smtClean="0"/>
              <a:t>n</a:t>
            </a:r>
            <a:r>
              <a:rPr lang="ja-JP" altLang="en-US" dirty="0" smtClean="0"/>
              <a:t>項の項数</a:t>
            </a:r>
            <a:r>
              <a:rPr lang="en-US" altLang="ja-JP" dirty="0" smtClean="0"/>
              <a:t>) = (</a:t>
            </a:r>
            <a:r>
              <a:rPr lang="ja-JP" altLang="en-US" dirty="0" smtClean="0"/>
              <a:t>第</a:t>
            </a:r>
            <a:r>
              <a:rPr lang="en-US" altLang="ja-JP" dirty="0" smtClean="0"/>
              <a:t>n-1</a:t>
            </a:r>
            <a:r>
              <a:rPr lang="ja-JP" altLang="en-US" dirty="0" smtClean="0"/>
              <a:t>項の項数</a:t>
            </a:r>
            <a:r>
              <a:rPr lang="en-US" altLang="ja-JP" dirty="0" smtClean="0"/>
              <a:t>) + </a:t>
            </a:r>
            <a:r>
              <a:rPr lang="en-US" altLang="ja-JP" u="sng" dirty="0" smtClean="0"/>
              <a:t>φ(n)</a:t>
            </a:r>
            <a:r>
              <a:rPr lang="en-US" altLang="ja-JP" dirty="0" smtClean="0"/>
              <a:t> </a:t>
            </a:r>
          </a:p>
          <a:p>
            <a:pPr marL="274320" lvl="1" indent="0">
              <a:buNone/>
            </a:pPr>
            <a:r>
              <a:rPr lang="ja-JP" altLang="en-US" dirty="0" smtClean="0"/>
              <a:t>　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予め</a:t>
            </a:r>
            <a:r>
              <a:rPr lang="en-US" altLang="ja-JP" dirty="0" smtClean="0"/>
              <a:t>O(MAX_N)</a:t>
            </a:r>
            <a:r>
              <a:rPr lang="ja-JP" altLang="en-US" dirty="0" smtClean="0"/>
              <a:t>程度で構築可能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アリ本</a:t>
            </a:r>
            <a:r>
              <a:rPr lang="en-US" altLang="ja-JP" dirty="0" smtClean="0"/>
              <a:t>P.243 </a:t>
            </a:r>
            <a:r>
              <a:rPr lang="ja-JP" altLang="en-US" dirty="0" smtClean="0"/>
              <a:t>参照</a:t>
            </a:r>
            <a:endParaRPr lang="en-US" altLang="ja-JP" dirty="0" smtClean="0"/>
          </a:p>
          <a:p>
            <a:pPr marL="0" lvl="0" indent="0">
              <a:buClr>
                <a:srgbClr val="727CA3"/>
              </a:buClr>
              <a:buNone/>
            </a:pPr>
            <a:r>
              <a:rPr lang="en-US" altLang="ja-JP" dirty="0" smtClean="0"/>
              <a:t>   (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項</a:t>
            </a:r>
            <a:r>
              <a:rPr lang="ja-JP" altLang="en-US" dirty="0"/>
              <a:t>の項数</a:t>
            </a:r>
            <a:r>
              <a:rPr lang="en-US" altLang="ja-JP" dirty="0"/>
              <a:t>) </a:t>
            </a:r>
            <a:r>
              <a:rPr lang="en-US" altLang="ja-JP" dirty="0" smtClean="0"/>
              <a:t>= 2 … { 0/1 , 1/1 }</a:t>
            </a:r>
            <a:endParaRPr lang="en-US" altLang="ja-JP" dirty="0"/>
          </a:p>
          <a:p>
            <a:pPr marL="0" lvl="0" indent="0">
              <a:buClr>
                <a:srgbClr val="727CA3"/>
              </a:buClr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727CA3"/>
              </a:buClr>
            </a:pPr>
            <a:r>
              <a:rPr lang="ja-JP" altLang="en-US" dirty="0" smtClean="0">
                <a:solidFill>
                  <a:prstClr val="black"/>
                </a:solidFill>
              </a:rPr>
              <a:t>↑の漸化式を用いて</a:t>
            </a:r>
            <a:r>
              <a:rPr lang="en-US" altLang="ja-JP" dirty="0" smtClean="0">
                <a:solidFill>
                  <a:prstClr val="black"/>
                </a:solidFill>
              </a:rPr>
              <a:t>O</a:t>
            </a:r>
            <a:r>
              <a:rPr lang="ja-JP" altLang="en-US" dirty="0" smtClean="0">
                <a:solidFill>
                  <a:prstClr val="black"/>
                </a:solidFill>
              </a:rPr>
              <a:t>（</a:t>
            </a:r>
            <a:r>
              <a:rPr lang="en-US" altLang="ja-JP" dirty="0" smtClean="0">
                <a:solidFill>
                  <a:prstClr val="black"/>
                </a:solidFill>
              </a:rPr>
              <a:t>n</a:t>
            </a:r>
            <a:r>
              <a:rPr lang="ja-JP" altLang="en-US" dirty="0" smtClean="0">
                <a:solidFill>
                  <a:prstClr val="black"/>
                </a:solidFill>
              </a:rPr>
              <a:t>）で予め項数の列挙ができる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左中かっこ 3"/>
          <p:cNvSpPr/>
          <p:nvPr/>
        </p:nvSpPr>
        <p:spPr>
          <a:xfrm>
            <a:off x="323528" y="2708920"/>
            <a:ext cx="496064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ファレイ</a:t>
            </a:r>
            <a:r>
              <a:rPr lang="ja-JP" altLang="en-US" dirty="0" smtClean="0"/>
              <a:t>数列の性質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項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{</a:t>
            </a:r>
            <a:r>
              <a:rPr lang="en-US" altLang="ja-JP" dirty="0" smtClean="0">
                <a:solidFill>
                  <a:schemeClr val="tx1"/>
                </a:solidFill>
              </a:rPr>
              <a:t>0/1 , </a:t>
            </a:r>
            <a:r>
              <a:rPr lang="en-US" altLang="ja-JP" dirty="0" smtClean="0">
                <a:solidFill>
                  <a:srgbClr val="FF0000"/>
                </a:solidFill>
              </a:rPr>
              <a:t>1/5</a:t>
            </a:r>
            <a:r>
              <a:rPr lang="en-US" altLang="ja-JP" dirty="0" smtClean="0">
                <a:solidFill>
                  <a:schemeClr val="tx1"/>
                </a:solidFill>
              </a:rPr>
              <a:t> , 1/4 , 1/3 , </a:t>
            </a:r>
            <a:r>
              <a:rPr lang="en-US" altLang="ja-JP" dirty="0" smtClean="0">
                <a:solidFill>
                  <a:srgbClr val="0070C0"/>
                </a:solidFill>
              </a:rPr>
              <a:t>2/5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, 1/2 , </a:t>
            </a:r>
            <a:r>
              <a:rPr lang="en-US" altLang="ja-JP" dirty="0" smtClean="0">
                <a:solidFill>
                  <a:srgbClr val="FF0000"/>
                </a:solidFill>
              </a:rPr>
              <a:t>3/5</a:t>
            </a:r>
            <a:r>
              <a:rPr lang="en-US" altLang="ja-JP" dirty="0" smtClean="0">
                <a:solidFill>
                  <a:schemeClr val="tx1"/>
                </a:solidFill>
              </a:rPr>
              <a:t> , 2/3 , 3/4 , </a:t>
            </a:r>
            <a:r>
              <a:rPr lang="en-US" altLang="ja-JP" dirty="0" smtClean="0">
                <a:solidFill>
                  <a:srgbClr val="FF0000"/>
                </a:solidFill>
              </a:rPr>
              <a:t>4/5</a:t>
            </a:r>
            <a:r>
              <a:rPr lang="en-US" altLang="ja-JP" dirty="0" smtClean="0">
                <a:solidFill>
                  <a:schemeClr val="tx1"/>
                </a:solidFill>
              </a:rPr>
              <a:t> , 1/1}</a:t>
            </a:r>
            <a:endParaRPr lang="en-US" altLang="ja-JP" dirty="0" smtClean="0"/>
          </a:p>
          <a:p>
            <a:r>
              <a:rPr lang="ja-JP" altLang="en-US" dirty="0" smtClean="0"/>
              <a:t>追加される項はその両隣の項の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分子同士の和と分母同士の和で求められる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2/5 = (1 + 1) / (3 + 2)</a:t>
            </a:r>
          </a:p>
          <a:p>
            <a:pPr lvl="1"/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/>
              <a:t>隣接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2</a:t>
            </a:r>
            <a:r>
              <a:rPr lang="ja-JP" altLang="en-US" dirty="0" smtClean="0"/>
              <a:t>項を</a:t>
            </a:r>
            <a:r>
              <a:rPr lang="en-US" altLang="ja-JP" dirty="0" smtClean="0"/>
              <a:t>{ a/b , c/d }</a:t>
            </a:r>
            <a:r>
              <a:rPr lang="ja-JP" altLang="en-US" dirty="0" smtClean="0"/>
              <a:t>とおいたとき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(b * c) – (a * d) = 1</a:t>
            </a:r>
            <a:r>
              <a:rPr lang="ja-JP" altLang="en-US" dirty="0" smtClean="0"/>
              <a:t>である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正解数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46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First Accept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en-US" altLang="ja-JP" dirty="0" err="1"/>
              <a:t>ogiekako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20</a:t>
            </a:r>
            <a:r>
              <a:rPr lang="ja-JP" altLang="en-US" dirty="0" smtClean="0"/>
              <a:t>分）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54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118</TotalTime>
  <Words>272</Words>
  <Application>Microsoft Office PowerPoint</Application>
  <PresentationFormat>画面に合わせる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エグゼクティブ</vt:lpstr>
      <vt:lpstr>Farey sequence</vt:lpstr>
      <vt:lpstr>問題概要</vt:lpstr>
      <vt:lpstr>計算量の確認</vt:lpstr>
      <vt:lpstr>アプローチ（1/2）</vt:lpstr>
      <vt:lpstr>オイラー関数とは？</vt:lpstr>
      <vt:lpstr>アプローチ（2/2）</vt:lpstr>
      <vt:lpstr>ファレイ数列の性質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kyohei</dc:creator>
  <cp:lastModifiedBy>kyohei</cp:lastModifiedBy>
  <cp:revision>81</cp:revision>
  <dcterms:created xsi:type="dcterms:W3CDTF">2011-08-31T21:34:47Z</dcterms:created>
  <dcterms:modified xsi:type="dcterms:W3CDTF">2011-10-22T05:11:44Z</dcterms:modified>
</cp:coreProperties>
</file>