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3" r:id="rId4"/>
    <p:sldId id="274" r:id="rId5"/>
    <p:sldId id="276" r:id="rId6"/>
    <p:sldId id="277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3" r:id="rId17"/>
    <p:sldId id="334" r:id="rId18"/>
    <p:sldId id="335" r:id="rId19"/>
    <p:sldId id="27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紺野 拓磨(is0669kf)" userId="64db0a29-0df1-4d40-9419-acb34ca1ac85" providerId="ADAL" clId="{4C510651-7E08-4CEE-A853-73C75D5BF084}"/>
    <pc:docChg chg="addSld modSld">
      <pc:chgData name="紺野 拓磨(is0669kf)" userId="64db0a29-0df1-4d40-9419-acb34ca1ac85" providerId="ADAL" clId="{4C510651-7E08-4CEE-A853-73C75D5BF084}" dt="2024-03-27T12:35:17.761" v="0"/>
      <pc:docMkLst>
        <pc:docMk/>
      </pc:docMkLst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1739532551" sldId="271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370338139" sldId="272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229478531" sldId="273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822635634" sldId="274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509347997" sldId="276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231368011" sldId="277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443979305" sldId="278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284974668" sldId="323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779076353" sldId="324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1503912823" sldId="325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1772924303" sldId="326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2770790333" sldId="327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1550307353" sldId="328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596925044" sldId="329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2158303968" sldId="331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2014055231" sldId="332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2220068127" sldId="333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3290206937" sldId="334"/>
        </pc:sldMkLst>
      </pc:sldChg>
      <pc:sldChg chg="add">
        <pc:chgData name="紺野 拓磨(is0669kf)" userId="64db0a29-0df1-4d40-9419-acb34ca1ac85" providerId="ADAL" clId="{4C510651-7E08-4CEE-A853-73C75D5BF084}" dt="2024-03-27T12:35:17.761" v="0"/>
        <pc:sldMkLst>
          <pc:docMk/>
          <pc:sldMk cId="121518806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E2EA8-557D-A19E-BC11-605C41FFA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BBD5A4-6B08-952E-FC13-358445E3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86173-B167-45E5-3D32-C209D1E9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6C4CC4-89E3-583A-C68A-B6CBDAE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40ACD-3055-E9F1-8081-F5A475CB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4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D4BC2-8655-30FC-3170-4C80D9F6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58D368-00D3-C2BA-C059-27B4F09A5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485B3-29EA-CBB0-32B0-571A0AC4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82706-22DB-2412-6395-C6F7D78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B2F3D4-F99E-A3BE-B016-6F6070CD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6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759833-A617-D8CD-8E06-A2C448D8B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339B69-6FC5-3087-C801-D2D58842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D5A2B-FF32-7EE5-2611-D3771688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1E009-B98E-6149-6242-2ED08B62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81CD2-E867-9B04-1279-AD8E1CC7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1CB11-6489-973B-5FA7-E203445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81717-6645-F656-C0C0-D1362A97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258EE-DB4D-13FF-3FCC-696C2B6A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404E3-F457-CC6D-DA1D-BBF439C9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F15257-21A6-13D4-1F93-BC46BCE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1ADD2-9016-D8CB-3F65-ACFC55B5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414F95-FE9A-C75F-6162-49AEA7E3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67870-5E79-196C-B3C8-D45D578A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0B522-027D-2D13-57E1-8817027E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ACB9B-976B-42D5-67BF-296A9AB4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8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4EE15-7B52-5B64-F72A-13D38670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66967-F769-4BF8-F842-AA81FF11E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89C78-EF22-D748-8D45-BBCA84D3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C35526-AFD3-9BE4-DF79-91DA19A9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C87C23-3748-7321-8FB8-8603DF68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92B60-9B5B-D9D7-0CF9-F0B53C7E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57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7E0CB-DB0A-E189-D0DE-D3E52F27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391EDE-01A7-C6F8-007C-151A90FA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891B93-8E0C-BC00-8FB8-4FE47687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FF1801-23DD-B9D8-A795-FE7AAE45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1460F8-DF27-59AC-C36A-6EB0E55D4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04F037-2783-5508-2ED6-AEB2D57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1EB3C7-032B-034F-9AB1-E0ECB5A7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A0D523-AC86-096D-084D-A092194C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4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FCA2F-1502-3A4C-BC8A-29B4749A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019814-D5B5-11B1-22F3-D81DA625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D24B81-C7AD-A517-726D-316D201A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F74E2E-7897-29C5-FCEC-8E22979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EDF3A7-14E0-AEEC-DA8C-0DBF269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FC4A-9CA5-C849-2609-53B7485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CDFA3-CE8D-7B19-508F-D7581D2C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8919B-26E4-2BD7-7887-6C6054CD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D847-8DDE-1F9E-A93B-05F416AD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5009FF-947E-A6FE-7540-53471416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30420D-1159-E78E-1BF1-12D80AF5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35BC2E-15E9-60AB-F3D2-3A6A7C07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25109F-E7C4-D8E8-7C02-BC633945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8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B49C0-EF1C-D37F-21A0-2F56BBAE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B43446-00DF-54FB-6CCB-F73B7FF8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38719D-70A6-78DC-D89E-4F2D52527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AF795-68EE-9752-E8CC-A05012B7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520BD6-8EEA-1CFB-8B25-81D0F4B4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A32F2-BE19-4627-29D2-6BD93A85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50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63056A-DD95-3209-378E-BEBD6EEA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641364-D259-6D3D-8962-161961A5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08069-EDAC-B620-BB27-9C8B4F57A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DF04C-E8DF-47DD-87E9-9790D2A5586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BF077-8FD0-3D8A-B2AD-34C0BCAAB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AAB16-BBEB-63B5-097A-BC234905B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5662-84ED-4F01-8D55-7EFBEA1957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59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89A55-6A2E-423E-A043-2630AFD9B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H:miNIMum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59A27E-C825-6FFE-BCF0-AA2B02C29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原案</a:t>
            </a:r>
            <a:r>
              <a:rPr lang="en-US" altLang="ja-JP" dirty="0"/>
              <a:t>: MMRZ</a:t>
            </a:r>
          </a:p>
          <a:p>
            <a:r>
              <a:rPr lang="en-US" altLang="ja-JP" dirty="0"/>
              <a:t>Tester: T.M, </a:t>
            </a:r>
            <a:r>
              <a:rPr lang="en-US" altLang="ja-JP" dirty="0" err="1"/>
              <a:t>ixmel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033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DD828-3B0A-7436-85BB-6E97752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コーナーケースはさておき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A7815-7565-FBC7-4F00-C922041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だいたい</a:t>
            </a:r>
            <a:r>
              <a:rPr kumimoji="1" lang="ja-JP" altLang="en-US" dirty="0"/>
              <a:t>こんな局面に到達する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2BAFB1-7C2A-13E1-F336-5D49B62BA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DD828-3B0A-7436-85BB-6E97752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が奇数の時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A7815-7565-FBC7-4F00-C922041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思い切って全部取ってみる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2BAFB1-7C2A-13E1-F336-5D49B62BA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C7B218-EA25-3B58-5162-A1DBFEEC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DD828-3B0A-7436-85BB-6E97752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が奇数の時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A7815-7565-FBC7-4F00-C922041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思い切って全部取ってみる</a:t>
            </a:r>
            <a:endParaRPr kumimoji="1" lang="en-US" altLang="ja-JP" dirty="0"/>
          </a:p>
          <a:p>
            <a:r>
              <a:rPr lang="ja-JP" altLang="en-US" dirty="0"/>
              <a:t>最小値が</a:t>
            </a:r>
            <a:r>
              <a:rPr lang="en-US" altLang="ja-JP" dirty="0"/>
              <a:t>0</a:t>
            </a:r>
            <a:r>
              <a:rPr lang="ja-JP" altLang="en-US" dirty="0"/>
              <a:t>になり、普通の</a:t>
            </a:r>
            <a:r>
              <a:rPr lang="en-US" altLang="ja-JP" dirty="0"/>
              <a:t>Nim</a:t>
            </a:r>
          </a:p>
          <a:p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2BAFB1-7C2A-13E1-F336-5D49B62BA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C7B218-EA25-3B58-5162-A1DBFEEC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0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DD828-3B0A-7436-85BB-6E97752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が奇数の時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A7815-7565-FBC7-4F00-C922041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思い切って全部取ってみる</a:t>
            </a:r>
            <a:endParaRPr kumimoji="1" lang="en-US" altLang="ja-JP" dirty="0"/>
          </a:p>
          <a:p>
            <a:r>
              <a:rPr lang="ja-JP" altLang="en-US" dirty="0"/>
              <a:t>最小値が</a:t>
            </a:r>
            <a:r>
              <a:rPr lang="en-US" altLang="ja-JP" dirty="0"/>
              <a:t>0</a:t>
            </a:r>
            <a:r>
              <a:rPr lang="ja-JP" altLang="en-US" dirty="0"/>
              <a:t>になり、普通の</a:t>
            </a:r>
            <a:r>
              <a:rPr lang="en-US" altLang="ja-JP" dirty="0"/>
              <a:t>Nim</a:t>
            </a:r>
          </a:p>
          <a:p>
            <a:r>
              <a:rPr lang="en-US" altLang="ja-JP" dirty="0"/>
              <a:t>Grundy </a:t>
            </a:r>
            <a:r>
              <a:rPr lang="ja-JP" altLang="en-US" dirty="0"/>
              <a:t>数が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先手勝ち</a:t>
            </a: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82BAFB1-7C2A-13E1-F336-5D49B62BA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4C7B218-EA25-3B58-5162-A1DBFEECC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90" y="2876150"/>
            <a:ext cx="4951219" cy="33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2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4D604-79D8-C6C1-1736-132F510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が偶数の時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9B9F7-B3A6-25A6-F996-09931A0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後手は先手のマネができる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4ACF00-F48D-8055-6176-89E099AA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4" y="2848845"/>
            <a:ext cx="4437491" cy="3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0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4D604-79D8-C6C1-1736-132F510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が偶数の時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9B9F7-B3A6-25A6-F996-09931A0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後手は先手のマネができる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4ACF00-F48D-8055-6176-89E099AA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4" y="2848845"/>
            <a:ext cx="4437491" cy="33281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B04E1B-F294-B375-E9E2-8662CD11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4" y="2848845"/>
            <a:ext cx="4437490" cy="33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5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4D604-79D8-C6C1-1736-132F510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</a:t>
            </a:r>
            <a:r>
              <a:rPr kumimoji="1" lang="ja-JP" altLang="en-US" dirty="0"/>
              <a:t>が偶数の時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79B9F7-B3A6-25A6-F996-09931A0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後手は先手のマネができる</a:t>
            </a:r>
            <a:endParaRPr kumimoji="1" lang="en-US" altLang="ja-JP" dirty="0"/>
          </a:p>
          <a:p>
            <a:r>
              <a:rPr kumimoji="1" lang="ja-JP" altLang="en-US" dirty="0"/>
              <a:t>後手必勝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4ACF00-F48D-8055-6176-89E099AA9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4" y="2848845"/>
            <a:ext cx="4437491" cy="332811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EB04E1B-F294-B375-E9E2-8662CD11D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4" y="2848845"/>
            <a:ext cx="4437490" cy="33281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667539D-E8DF-7EA4-822E-E8A897D2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53" y="2848845"/>
            <a:ext cx="4437489" cy="33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6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25FCF-1379-8C59-A113-8AA2F362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91B67-B2E3-ECDD-762E-A5B6F9A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例の局面にしたいかしたくないかが、偶奇で異なる</a:t>
            </a:r>
            <a:endParaRPr kumimoji="1" lang="en-US" altLang="ja-JP" dirty="0"/>
          </a:p>
          <a:p>
            <a:pPr lvl="1"/>
            <a:r>
              <a:rPr lang="en-US" altLang="ja-JP" dirty="0"/>
              <a:t>N </a:t>
            </a:r>
            <a:r>
              <a:rPr lang="ja-JP" altLang="en-US" dirty="0"/>
              <a:t>が奇数の時→したくない</a:t>
            </a:r>
            <a:endParaRPr lang="en-US" altLang="ja-JP" dirty="0"/>
          </a:p>
          <a:p>
            <a:pPr lvl="2"/>
            <a:r>
              <a:rPr lang="ja-JP" altLang="en-US" dirty="0"/>
              <a:t>上に乗ってる石を最後に取り切った方が勝ち</a:t>
            </a:r>
            <a:endParaRPr lang="en-US" altLang="ja-JP" dirty="0"/>
          </a:p>
          <a:p>
            <a:pPr lvl="1"/>
            <a:r>
              <a:rPr kumimoji="1" lang="en-US" altLang="ja-JP" dirty="0"/>
              <a:t>N</a:t>
            </a:r>
            <a:r>
              <a:rPr kumimoji="1" lang="ja-JP" altLang="en-US" dirty="0"/>
              <a:t>が偶数の時→したい</a:t>
            </a:r>
            <a:endParaRPr kumimoji="1" lang="en-US" altLang="ja-JP" dirty="0"/>
          </a:p>
          <a:p>
            <a:pPr lvl="2"/>
            <a:r>
              <a:rPr lang="ja-JP" altLang="en-US" dirty="0"/>
              <a:t>上に乗ってる石を最後に取り切った方が負け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20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D4215-A7BA-DBA0-E0A8-9D5A84451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556A6-84FC-906E-1689-3DC513F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奇数の時は、上に乗ってる石で </a:t>
            </a:r>
            <a:r>
              <a:rPr kumimoji="1" lang="en-GB" altLang="ja-JP" dirty="0"/>
              <a:t>misère </a:t>
            </a:r>
            <a:r>
              <a:rPr kumimoji="1" lang="en-US" altLang="ja-JP" dirty="0"/>
              <a:t>Nim</a:t>
            </a:r>
          </a:p>
          <a:p>
            <a:r>
              <a:rPr lang="ja-JP" altLang="en-US" dirty="0"/>
              <a:t>偶数の時は、上に乗ってる石で </a:t>
            </a:r>
            <a:r>
              <a:rPr lang="en-US" altLang="ja-JP" dirty="0"/>
              <a:t>Nim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51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C159A-187F-8A74-EA67-33CC4F5E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講評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CD23B6-F377-C487-2B6C-37DDC55D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17/68</a:t>
            </a:r>
          </a:p>
          <a:p>
            <a:r>
              <a:rPr kumimoji="1" lang="en-US" altLang="ja-JP" dirty="0"/>
              <a:t>FA: potato167 (0:12)</a:t>
            </a:r>
          </a:p>
          <a:p>
            <a:r>
              <a:rPr lang="ja-JP" altLang="en-US" dirty="0"/>
              <a:t>オンサイト</a:t>
            </a:r>
            <a:r>
              <a:rPr lang="en-US" altLang="ja-JP" dirty="0"/>
              <a:t>FA: m_99_marunage (0:39)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97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C3AFF-0BDA-47BF-F6DD-FF193CF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F1047-27EB-82AF-C037-2036B3B0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TUPC</a:t>
            </a:r>
            <a:r>
              <a:rPr kumimoji="1" lang="ja-JP" altLang="en-US" dirty="0"/>
              <a:t>にいってきました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E5AAAB-5EB7-F260-FABD-2101912C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2435087"/>
            <a:ext cx="5897217" cy="4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C3AFF-0BDA-47BF-F6DD-FF193CF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F1047-27EB-82AF-C037-2036B3B0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TUPC</a:t>
            </a:r>
            <a:r>
              <a:rPr kumimoji="1" lang="ja-JP" altLang="en-US" dirty="0"/>
              <a:t>にいってきました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E5AAAB-5EB7-F260-FABD-2101912C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2435087"/>
            <a:ext cx="5897217" cy="44229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49D6F0-A224-ED54-21F9-F1383AA12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3" y="2507656"/>
            <a:ext cx="2751980" cy="36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7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C3AFF-0BDA-47BF-F6DD-FF193CF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F1047-27EB-82AF-C037-2036B3B0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TUPC</a:t>
            </a:r>
            <a:r>
              <a:rPr kumimoji="1" lang="ja-JP" altLang="en-US" dirty="0"/>
              <a:t>にいってきました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E5AAAB-5EB7-F260-FABD-2101912C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2435087"/>
            <a:ext cx="5897217" cy="44229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49D6F0-A224-ED54-21F9-F1383AA12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3" y="2507656"/>
            <a:ext cx="2751980" cy="36693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2432D5D-E94D-C9D1-FF17-7D609830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739" y="3096317"/>
            <a:ext cx="3419952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C3AFF-0BDA-47BF-F6DD-FF193CF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F1047-27EB-82AF-C037-2036B3B0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TUPC</a:t>
            </a:r>
            <a:r>
              <a:rPr kumimoji="1" lang="ja-JP" altLang="en-US" dirty="0"/>
              <a:t>にいってきました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E5AAAB-5EB7-F260-FABD-2101912C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35" y="2435087"/>
            <a:ext cx="5897217" cy="44229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449D6F0-A224-ED54-21F9-F1383AA12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3" y="2507656"/>
            <a:ext cx="2751980" cy="36693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2432D5D-E94D-C9D1-FF17-7D609830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739" y="3096317"/>
            <a:ext cx="3419952" cy="315321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8A12EC2-EB23-DD00-0731-25AFAC60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421" y="2554585"/>
            <a:ext cx="6271858" cy="28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7C3AFF-0BDA-47BF-F6DD-FF193CF0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F1047-27EB-82AF-C037-2036B3B0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先日</a:t>
            </a:r>
            <a:r>
              <a:rPr kumimoji="1" lang="en-US" altLang="ja-JP" dirty="0"/>
              <a:t>TUPC</a:t>
            </a:r>
            <a:r>
              <a:rPr kumimoji="1" lang="ja-JP" altLang="en-US" dirty="0"/>
              <a:t>にいってきました</a:t>
            </a:r>
            <a:endParaRPr kumimoji="1" lang="en-US" altLang="ja-JP" dirty="0"/>
          </a:p>
          <a:p>
            <a:r>
              <a:rPr kumimoji="1" lang="ja-JP" altLang="en-US" dirty="0"/>
              <a:t>まさかのネタ被りかと思ったら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というお話でした</a:t>
            </a:r>
          </a:p>
        </p:txBody>
      </p:sp>
    </p:spTree>
    <p:extLst>
      <p:ext uri="{BB962C8B-B14F-4D97-AF65-F5344CB8AC3E}">
        <p14:creationId xmlns:p14="http://schemas.microsoft.com/office/powerpoint/2010/main" val="32313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2EFFB-2017-FF10-66C1-CC763D44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B7744-6DC7-FD40-304F-E4656D0E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石取りゲーム</a:t>
            </a:r>
          </a:p>
        </p:txBody>
      </p:sp>
    </p:spTree>
    <p:extLst>
      <p:ext uri="{BB962C8B-B14F-4D97-AF65-F5344CB8AC3E}">
        <p14:creationId xmlns:p14="http://schemas.microsoft.com/office/powerpoint/2010/main" val="28497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2EFFB-2017-FF10-66C1-CC763D44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B7744-6DC7-FD40-304F-E4656D0E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石取りゲーム</a:t>
            </a:r>
            <a:endParaRPr kumimoji="1" lang="en-US" altLang="ja-JP" dirty="0"/>
          </a:p>
          <a:p>
            <a:r>
              <a:rPr lang="ja-JP" altLang="en-US" dirty="0"/>
              <a:t>全部が同じ数になるまでは、最小値を下回ってはいけない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07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DD828-3B0A-7436-85BB-6E977526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コーナーケースはさておき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A7815-7565-FBC7-4F00-C922041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代替の場合、こんな局面に到達する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CD0663-D9C8-37E6-A37C-64FD7550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307" y="3429000"/>
            <a:ext cx="6315386" cy="26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ワイド画面</PresentationFormat>
  <Paragraphs>53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H:miNIMum</vt:lpstr>
      <vt:lpstr>余談</vt:lpstr>
      <vt:lpstr>余談</vt:lpstr>
      <vt:lpstr>余談</vt:lpstr>
      <vt:lpstr>余談</vt:lpstr>
      <vt:lpstr>余談</vt:lpstr>
      <vt:lpstr>問題</vt:lpstr>
      <vt:lpstr>問題</vt:lpstr>
      <vt:lpstr>コーナーケースはさておき</vt:lpstr>
      <vt:lpstr>コーナーケースはさておき</vt:lpstr>
      <vt:lpstr>Nが奇数の時</vt:lpstr>
      <vt:lpstr>Nが奇数の時</vt:lpstr>
      <vt:lpstr>Nが奇数の時</vt:lpstr>
      <vt:lpstr>Nが偶数の時</vt:lpstr>
      <vt:lpstr>Nが偶数の時</vt:lpstr>
      <vt:lpstr>Nが偶数の時</vt:lpstr>
      <vt:lpstr>つまり</vt:lpstr>
      <vt:lpstr>つまり</vt:lpstr>
      <vt:lpstr>講評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H:miNIMum</dc:title>
  <dc:creator>拓磨 紺野</dc:creator>
  <cp:lastModifiedBy>拓磨 紺野</cp:lastModifiedBy>
  <cp:revision>1</cp:revision>
  <dcterms:created xsi:type="dcterms:W3CDTF">2024-03-27T12:35:05Z</dcterms:created>
  <dcterms:modified xsi:type="dcterms:W3CDTF">2024-03-27T12:35:30Z</dcterms:modified>
</cp:coreProperties>
</file>