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30" d="100"/>
          <a:sy n="130" d="100"/>
        </p:scale>
        <p:origin x="-576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6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6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4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0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39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9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9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42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625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440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7FB7-ECE7-46C8-BD69-196B61936838}" type="datetimeFigureOut">
              <a:rPr lang="es-MX" smtClean="0"/>
              <a:t>23/03/2018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AC84-A64F-431D-BF59-29E9828D8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0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/>
          <p:cNvSpPr/>
          <p:nvPr/>
        </p:nvSpPr>
        <p:spPr>
          <a:xfrm>
            <a:off x="2829261" y="441064"/>
            <a:ext cx="1199478" cy="29962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s-MX" sz="10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endParaRPr lang="es-MX" sz="100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09221" y="953739"/>
            <a:ext cx="1839558" cy="10149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tiempo_inicial=time.time()</a:t>
            </a:r>
          </a:p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entrada = inputFile.entrada()</a:t>
            </a:r>
          </a:p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clave = entrada[0]</a:t>
            </a:r>
            <a:endParaRPr lang="es-MX" sz="1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tiempo = entrada[1]</a:t>
            </a:r>
          </a:p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armadura = entrada[2]</a:t>
            </a:r>
          </a:p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Compases = []</a:t>
            </a:r>
          </a:p>
        </p:txBody>
      </p:sp>
      <p:cxnSp>
        <p:nvCxnSpPr>
          <p:cNvPr id="7" name="Conector recto de flecha 6"/>
          <p:cNvCxnSpPr>
            <a:stCxn id="4" idx="2"/>
            <a:endCxn id="5" idx="0"/>
          </p:cNvCxnSpPr>
          <p:nvPr/>
        </p:nvCxnSpPr>
        <p:spPr>
          <a:xfrm>
            <a:off x="3429000" y="740686"/>
            <a:ext cx="0" cy="2130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grama de flujo: decisión 14"/>
          <p:cNvSpPr/>
          <p:nvPr/>
        </p:nvSpPr>
        <p:spPr>
          <a:xfrm>
            <a:off x="2509221" y="2411302"/>
            <a:ext cx="1839558" cy="719825"/>
          </a:xfrm>
          <a:prstGeom prst="flowChartDecision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ln w="0"/>
                <a:solidFill>
                  <a:schemeClr val="tx1"/>
                </a:solidFill>
              </a:rPr>
              <a:t>Armadura&lt;0</a:t>
            </a:r>
          </a:p>
        </p:txBody>
      </p:sp>
      <p:cxnSp>
        <p:nvCxnSpPr>
          <p:cNvPr id="16" name="Conector recto de flecha 15"/>
          <p:cNvCxnSpPr>
            <a:stCxn id="5" idx="2"/>
            <a:endCxn id="15" idx="0"/>
          </p:cNvCxnSpPr>
          <p:nvPr/>
        </p:nvCxnSpPr>
        <p:spPr>
          <a:xfrm>
            <a:off x="3429000" y="1968649"/>
            <a:ext cx="0" cy="4426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865094" y="3230487"/>
            <a:ext cx="1964167" cy="3534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tonalidad = escalas[0][armadura]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028739" y="3230487"/>
            <a:ext cx="1964167" cy="35341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tonalidad = escalas[1][armadura]</a:t>
            </a:r>
          </a:p>
        </p:txBody>
      </p:sp>
      <p:cxnSp>
        <p:nvCxnSpPr>
          <p:cNvPr id="22" name="Conector: angular 21"/>
          <p:cNvCxnSpPr>
            <a:stCxn id="15" idx="3"/>
            <a:endCxn id="20" idx="0"/>
          </p:cNvCxnSpPr>
          <p:nvPr/>
        </p:nvCxnSpPr>
        <p:spPr>
          <a:xfrm>
            <a:off x="4348779" y="2771215"/>
            <a:ext cx="662044" cy="459272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/>
          <p:cNvCxnSpPr>
            <a:stCxn id="15" idx="1"/>
            <a:endCxn id="19" idx="0"/>
          </p:cNvCxnSpPr>
          <p:nvPr/>
        </p:nvCxnSpPr>
        <p:spPr>
          <a:xfrm rot="10800000" flipV="1">
            <a:off x="1847179" y="2771215"/>
            <a:ext cx="662043" cy="459272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/>
          <p:cNvCxnSpPr>
            <a:stCxn id="19" idx="2"/>
            <a:endCxn id="43" idx="0"/>
          </p:cNvCxnSpPr>
          <p:nvPr/>
        </p:nvCxnSpPr>
        <p:spPr>
          <a:xfrm rot="16200000" flipH="1">
            <a:off x="2276144" y="3154931"/>
            <a:ext cx="723890" cy="158182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/>
          <p:cNvCxnSpPr>
            <a:stCxn id="20" idx="2"/>
            <a:endCxn id="43" idx="0"/>
          </p:cNvCxnSpPr>
          <p:nvPr/>
        </p:nvCxnSpPr>
        <p:spPr>
          <a:xfrm rot="5400000">
            <a:off x="3857967" y="3154931"/>
            <a:ext cx="723890" cy="1581823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2509221" y="4307787"/>
            <a:ext cx="1839558" cy="955964"/>
            <a:chOff x="2509221" y="4307787"/>
            <a:chExt cx="1839558" cy="955964"/>
          </a:xfrm>
        </p:grpSpPr>
        <p:grpSp>
          <p:nvGrpSpPr>
            <p:cNvPr id="55" name="Grupo 54"/>
            <p:cNvGrpSpPr/>
            <p:nvPr/>
          </p:nvGrpSpPr>
          <p:grpSpPr>
            <a:xfrm>
              <a:off x="2509221" y="4307787"/>
              <a:ext cx="1839558" cy="955964"/>
              <a:chOff x="2509221" y="4307787"/>
              <a:chExt cx="1839558" cy="955964"/>
            </a:xfrm>
          </p:grpSpPr>
          <p:sp>
            <p:nvSpPr>
              <p:cNvPr id="43" name="Rectángulo 42"/>
              <p:cNvSpPr/>
              <p:nvPr/>
            </p:nvSpPr>
            <p:spPr>
              <a:xfrm>
                <a:off x="2509221" y="4307787"/>
                <a:ext cx="1839558" cy="95596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2" name="Conector recto 51"/>
              <p:cNvCxnSpPr>
                <a:endCxn id="43" idx="1"/>
              </p:cNvCxnSpPr>
              <p:nvPr/>
            </p:nvCxnSpPr>
            <p:spPr>
              <a:xfrm flipH="1">
                <a:off x="2509221" y="4307787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/>
              <p:cNvCxnSpPr>
                <a:stCxn id="43" idx="1"/>
              </p:cNvCxnSpPr>
              <p:nvPr/>
            </p:nvCxnSpPr>
            <p:spPr>
              <a:xfrm>
                <a:off x="2509221" y="4785769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CuadroTexto 55"/>
            <p:cNvSpPr txBox="1"/>
            <p:nvPr/>
          </p:nvSpPr>
          <p:spPr>
            <a:xfrm>
              <a:off x="2528271" y="4367350"/>
              <a:ext cx="733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i = 3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261696" y="4655428"/>
              <a:ext cx="10870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i &lt; len(entrada)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518746" y="4980519"/>
              <a:ext cx="733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i += 1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3559852" y="5730010"/>
            <a:ext cx="1743075" cy="31432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compases.append(entrada[i])</a:t>
            </a:r>
          </a:p>
        </p:txBody>
      </p:sp>
      <p:cxnSp>
        <p:nvCxnSpPr>
          <p:cNvPr id="62" name="Conector: angular 61"/>
          <p:cNvCxnSpPr>
            <a:endCxn id="60" idx="0"/>
          </p:cNvCxnSpPr>
          <p:nvPr/>
        </p:nvCxnSpPr>
        <p:spPr>
          <a:xfrm rot="16200000" flipH="1">
            <a:off x="4021170" y="5319790"/>
            <a:ext cx="492444" cy="327996"/>
          </a:xfrm>
          <a:prstGeom prst="bentConnector3">
            <a:avLst>
              <a:gd name="adj1" fmla="val 4106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1615776" y="2771214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5010822" y="2743814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F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4407163" y="5250659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</a:t>
            </a:r>
          </a:p>
        </p:txBody>
      </p:sp>
      <p:cxnSp>
        <p:nvCxnSpPr>
          <p:cNvPr id="69" name="Conector: angular 68"/>
          <p:cNvCxnSpPr>
            <a:stCxn id="60" idx="2"/>
            <a:endCxn id="58" idx="1"/>
          </p:cNvCxnSpPr>
          <p:nvPr/>
        </p:nvCxnSpPr>
        <p:spPr>
          <a:xfrm rot="5400000" flipH="1">
            <a:off x="3004715" y="4617661"/>
            <a:ext cx="940705" cy="1912644"/>
          </a:xfrm>
          <a:prstGeom prst="bentConnector4">
            <a:avLst>
              <a:gd name="adj1" fmla="val -24301"/>
              <a:gd name="adj2" fmla="val 111952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1831835" y="6733437"/>
            <a:ext cx="3194330" cy="51142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datos = [clave,tiempo,armadura]</a:t>
            </a:r>
          </a:p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cf = Voz(0,1,clave,armadura,compases,’Cantus Firmus’)</a:t>
            </a:r>
          </a:p>
        </p:txBody>
      </p:sp>
      <p:cxnSp>
        <p:nvCxnSpPr>
          <p:cNvPr id="74" name="Conector: angular 73"/>
          <p:cNvCxnSpPr>
            <a:stCxn id="57" idx="3"/>
            <a:endCxn id="71" idx="0"/>
          </p:cNvCxnSpPr>
          <p:nvPr/>
        </p:nvCxnSpPr>
        <p:spPr>
          <a:xfrm flipH="1">
            <a:off x="3429000" y="4778539"/>
            <a:ext cx="919779" cy="1954898"/>
          </a:xfrm>
          <a:prstGeom prst="bentConnector4">
            <a:avLst>
              <a:gd name="adj1" fmla="val -131917"/>
              <a:gd name="adj2" fmla="val 85532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4457418" y="4563752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F</a:t>
            </a:r>
          </a:p>
        </p:txBody>
      </p:sp>
      <p:cxnSp>
        <p:nvCxnSpPr>
          <p:cNvPr id="97" name="Conector recto de flecha 96"/>
          <p:cNvCxnSpPr>
            <a:stCxn id="71" idx="2"/>
          </p:cNvCxnSpPr>
          <p:nvPr/>
        </p:nvCxnSpPr>
        <p:spPr>
          <a:xfrm>
            <a:off x="3429000" y="7244862"/>
            <a:ext cx="0" cy="43128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grama de flujo: conector 100"/>
          <p:cNvSpPr/>
          <p:nvPr/>
        </p:nvSpPr>
        <p:spPr>
          <a:xfrm>
            <a:off x="3321000" y="7689401"/>
            <a:ext cx="216000" cy="216000"/>
          </a:xfrm>
          <a:prstGeom prst="flowChartConnec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06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/>
          <p:cNvCxnSpPr>
            <a:stCxn id="6" idx="4"/>
            <a:endCxn id="10" idx="0"/>
          </p:cNvCxnSpPr>
          <p:nvPr/>
        </p:nvCxnSpPr>
        <p:spPr>
          <a:xfrm flipH="1">
            <a:off x="3621903" y="544447"/>
            <a:ext cx="4812" cy="22689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conector 5"/>
          <p:cNvSpPr/>
          <p:nvPr/>
        </p:nvSpPr>
        <p:spPr>
          <a:xfrm>
            <a:off x="3518715" y="328447"/>
            <a:ext cx="216000" cy="216000"/>
          </a:xfrm>
          <a:prstGeom prst="flowChartConnec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" name="Diagrama de flujo: decisión 9"/>
          <p:cNvSpPr/>
          <p:nvPr/>
        </p:nvSpPr>
        <p:spPr>
          <a:xfrm>
            <a:off x="2443800" y="771338"/>
            <a:ext cx="2356206" cy="719825"/>
          </a:xfrm>
          <a:prstGeom prst="flowChartDecision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ln w="0"/>
                <a:solidFill>
                  <a:schemeClr val="tx1"/>
                </a:solidFill>
              </a:rPr>
              <a:t>cf.clave = [‘G’.’2’]</a:t>
            </a:r>
          </a:p>
        </p:txBody>
      </p:sp>
      <p:cxnSp>
        <p:nvCxnSpPr>
          <p:cNvPr id="11" name="Conector: angular 10"/>
          <p:cNvCxnSpPr>
            <a:stCxn id="10" idx="3"/>
            <a:endCxn id="22" idx="0"/>
          </p:cNvCxnSpPr>
          <p:nvPr/>
        </p:nvCxnSpPr>
        <p:spPr>
          <a:xfrm>
            <a:off x="4800006" y="1131251"/>
            <a:ext cx="423563" cy="445537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/>
          <p:cNvCxnSpPr>
            <a:stCxn id="10" idx="1"/>
            <a:endCxn id="18" idx="0"/>
          </p:cNvCxnSpPr>
          <p:nvPr/>
        </p:nvCxnSpPr>
        <p:spPr>
          <a:xfrm rot="10800000" flipV="1">
            <a:off x="1914640" y="1131251"/>
            <a:ext cx="529160" cy="445538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710375" y="1055505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200708" y="1062078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F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44530" y="1576789"/>
            <a:ext cx="2940219" cy="3534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cp1 = Voz(1,1,[‘F’,’4’],armadura,[],’Contrapunto 1’)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753459" y="1576788"/>
            <a:ext cx="2940219" cy="3534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cp1 = Voz(1,1,[‘F’,’4’],armadura,[],’Contrapunto 1’)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159680" y="2482224"/>
            <a:ext cx="2940219" cy="3534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cp2 = Voz(2,1,clave,armadura,[],’Contrapunto 2’)</a:t>
            </a:r>
          </a:p>
        </p:txBody>
      </p:sp>
      <p:cxnSp>
        <p:nvCxnSpPr>
          <p:cNvPr id="34" name="Conector: angular 33"/>
          <p:cNvCxnSpPr>
            <a:stCxn id="18" idx="2"/>
            <a:endCxn id="32" idx="0"/>
          </p:cNvCxnSpPr>
          <p:nvPr/>
        </p:nvCxnSpPr>
        <p:spPr>
          <a:xfrm rot="16200000" flipH="1">
            <a:off x="2496203" y="1348636"/>
            <a:ext cx="552025" cy="1715150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/>
          <p:cNvCxnSpPr>
            <a:stCxn id="22" idx="2"/>
            <a:endCxn id="32" idx="0"/>
          </p:cNvCxnSpPr>
          <p:nvPr/>
        </p:nvCxnSpPr>
        <p:spPr>
          <a:xfrm rot="5400000">
            <a:off x="4150667" y="1409322"/>
            <a:ext cx="552026" cy="1593779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o 38"/>
          <p:cNvGrpSpPr/>
          <p:nvPr/>
        </p:nvGrpSpPr>
        <p:grpSpPr>
          <a:xfrm>
            <a:off x="2649591" y="3097201"/>
            <a:ext cx="1897635" cy="955964"/>
            <a:chOff x="2451145" y="4307787"/>
            <a:chExt cx="1897635" cy="955964"/>
          </a:xfrm>
        </p:grpSpPr>
        <p:grpSp>
          <p:nvGrpSpPr>
            <p:cNvPr id="40" name="Grupo 39"/>
            <p:cNvGrpSpPr/>
            <p:nvPr/>
          </p:nvGrpSpPr>
          <p:grpSpPr>
            <a:xfrm>
              <a:off x="2509221" y="4307787"/>
              <a:ext cx="1839558" cy="955964"/>
              <a:chOff x="2509221" y="4307787"/>
              <a:chExt cx="1839558" cy="955964"/>
            </a:xfrm>
          </p:grpSpPr>
          <p:sp>
            <p:nvSpPr>
              <p:cNvPr id="44" name="Rectángulo 43"/>
              <p:cNvSpPr/>
              <p:nvPr/>
            </p:nvSpPr>
            <p:spPr>
              <a:xfrm>
                <a:off x="2509221" y="4307787"/>
                <a:ext cx="1839558" cy="95596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Conector recto 44"/>
              <p:cNvCxnSpPr>
                <a:endCxn id="44" idx="1"/>
              </p:cNvCxnSpPr>
              <p:nvPr/>
            </p:nvCxnSpPr>
            <p:spPr>
              <a:xfrm flipH="1">
                <a:off x="2509221" y="4307787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>
                <a:stCxn id="44" idx="1"/>
              </p:cNvCxnSpPr>
              <p:nvPr/>
            </p:nvCxnSpPr>
            <p:spPr>
              <a:xfrm>
                <a:off x="2509221" y="4785769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CuadroTexto 40"/>
            <p:cNvSpPr txBox="1"/>
            <p:nvPr/>
          </p:nvSpPr>
          <p:spPr>
            <a:xfrm>
              <a:off x="2451145" y="4311832"/>
              <a:ext cx="16211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dirty="0"/>
                <a:t>compas = </a:t>
              </a:r>
              <a:r>
                <a:rPr lang="es-MX" sz="800" dirty="0" err="1"/>
                <a:t>cf.compases</a:t>
              </a:r>
              <a:r>
                <a:rPr lang="es-MX" sz="800" dirty="0"/>
                <a:t>[0]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041336" y="4655428"/>
              <a:ext cx="1307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Hay mas elementos?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2518746" y="5023551"/>
              <a:ext cx="141547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700" dirty="0"/>
                <a:t>Compas = </a:t>
              </a:r>
              <a:r>
                <a:rPr lang="es-MX" sz="700" dirty="0" err="1"/>
                <a:t>cf.compases</a:t>
              </a:r>
              <a:r>
                <a:rPr lang="es-MX" sz="700" dirty="0"/>
                <a:t>[+1]</a:t>
              </a:r>
            </a:p>
          </p:txBody>
        </p:sp>
      </p:grpSp>
      <p:cxnSp>
        <p:nvCxnSpPr>
          <p:cNvPr id="47" name="Conector recto de flecha 46"/>
          <p:cNvCxnSpPr>
            <a:stCxn id="32" idx="2"/>
            <a:endCxn id="44" idx="0"/>
          </p:cNvCxnSpPr>
          <p:nvPr/>
        </p:nvCxnSpPr>
        <p:spPr>
          <a:xfrm flipH="1">
            <a:off x="3627446" y="2835634"/>
            <a:ext cx="2344" cy="26156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3955357" y="4311658"/>
            <a:ext cx="1689297" cy="43827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cp1.compases.append([])</a:t>
            </a:r>
          </a:p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cp2.compases.append([])</a:t>
            </a:r>
          </a:p>
        </p:txBody>
      </p:sp>
      <p:cxnSp>
        <p:nvCxnSpPr>
          <p:cNvPr id="55" name="Conector: angular 54"/>
          <p:cNvCxnSpPr>
            <a:stCxn id="44" idx="2"/>
            <a:endCxn id="50" idx="0"/>
          </p:cNvCxnSpPr>
          <p:nvPr/>
        </p:nvCxnSpPr>
        <p:spPr>
          <a:xfrm rot="16200000" flipH="1">
            <a:off x="4084480" y="3596131"/>
            <a:ext cx="258493" cy="1172560"/>
          </a:xfrm>
          <a:prstGeom prst="bentConnector3">
            <a:avLst>
              <a:gd name="adj1" fmla="val 6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/>
          <p:cNvCxnSpPr>
            <a:stCxn id="50" idx="2"/>
            <a:endCxn id="43" idx="1"/>
          </p:cNvCxnSpPr>
          <p:nvPr/>
        </p:nvCxnSpPr>
        <p:spPr>
          <a:xfrm rot="5400000" flipH="1">
            <a:off x="3340130" y="3290055"/>
            <a:ext cx="836937" cy="2082814"/>
          </a:xfrm>
          <a:prstGeom prst="bentConnector4">
            <a:avLst>
              <a:gd name="adj1" fmla="val -27314"/>
              <a:gd name="adj2" fmla="val 110976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4785595" y="3995351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</a:t>
            </a:r>
          </a:p>
        </p:txBody>
      </p:sp>
      <p:sp>
        <p:nvSpPr>
          <p:cNvPr id="64" name="Diagrama de flujo: conector 63"/>
          <p:cNvSpPr/>
          <p:nvPr/>
        </p:nvSpPr>
        <p:spPr>
          <a:xfrm>
            <a:off x="5778429" y="3873164"/>
            <a:ext cx="216000" cy="216000"/>
          </a:xfrm>
          <a:prstGeom prst="flowChartConnec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69" name="Conector: angular 68"/>
          <p:cNvCxnSpPr>
            <a:stCxn id="42" idx="3"/>
            <a:endCxn id="64" idx="0"/>
          </p:cNvCxnSpPr>
          <p:nvPr/>
        </p:nvCxnSpPr>
        <p:spPr>
          <a:xfrm>
            <a:off x="4547226" y="3567953"/>
            <a:ext cx="1339203" cy="305211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733186" y="3351609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F</a:t>
            </a:r>
          </a:p>
        </p:txBody>
      </p:sp>
      <p:sp>
        <p:nvSpPr>
          <p:cNvPr id="82" name="Diagrama de flujo: conector 81"/>
          <p:cNvSpPr/>
          <p:nvPr/>
        </p:nvSpPr>
        <p:spPr>
          <a:xfrm>
            <a:off x="1209797" y="2827759"/>
            <a:ext cx="216000" cy="216000"/>
          </a:xfrm>
          <a:prstGeom prst="flowChartConnec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3" name="Conector recto de flecha 82"/>
          <p:cNvCxnSpPr>
            <a:stCxn id="82" idx="4"/>
            <a:endCxn id="91" idx="0"/>
          </p:cNvCxnSpPr>
          <p:nvPr/>
        </p:nvCxnSpPr>
        <p:spPr>
          <a:xfrm flipH="1">
            <a:off x="1308671" y="3043759"/>
            <a:ext cx="9126" cy="2509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o 85"/>
          <p:cNvGrpSpPr/>
          <p:nvPr/>
        </p:nvGrpSpPr>
        <p:grpSpPr>
          <a:xfrm>
            <a:off x="330816" y="3294715"/>
            <a:ext cx="1897635" cy="955964"/>
            <a:chOff x="2451145" y="4307787"/>
            <a:chExt cx="1897635" cy="955964"/>
          </a:xfrm>
        </p:grpSpPr>
        <p:grpSp>
          <p:nvGrpSpPr>
            <p:cNvPr id="87" name="Grupo 86"/>
            <p:cNvGrpSpPr/>
            <p:nvPr/>
          </p:nvGrpSpPr>
          <p:grpSpPr>
            <a:xfrm>
              <a:off x="2509221" y="4307787"/>
              <a:ext cx="1839558" cy="955964"/>
              <a:chOff x="2509221" y="4307787"/>
              <a:chExt cx="1839558" cy="955964"/>
            </a:xfrm>
          </p:grpSpPr>
          <p:sp>
            <p:nvSpPr>
              <p:cNvPr id="91" name="Rectángulo 90"/>
              <p:cNvSpPr/>
              <p:nvPr/>
            </p:nvSpPr>
            <p:spPr>
              <a:xfrm>
                <a:off x="2509221" y="4307787"/>
                <a:ext cx="1839558" cy="95596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92" name="Conector recto 91"/>
              <p:cNvCxnSpPr>
                <a:endCxn id="91" idx="1"/>
              </p:cNvCxnSpPr>
              <p:nvPr/>
            </p:nvCxnSpPr>
            <p:spPr>
              <a:xfrm flipH="1">
                <a:off x="2509221" y="4307787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92"/>
              <p:cNvCxnSpPr>
                <a:stCxn id="91" idx="1"/>
              </p:cNvCxnSpPr>
              <p:nvPr/>
            </p:nvCxnSpPr>
            <p:spPr>
              <a:xfrm>
                <a:off x="2509221" y="4785769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CuadroTexto 87"/>
            <p:cNvSpPr txBox="1"/>
            <p:nvPr/>
          </p:nvSpPr>
          <p:spPr>
            <a:xfrm>
              <a:off x="2451145" y="4311832"/>
              <a:ext cx="16211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dirty="0" err="1"/>
                <a:t>part</a:t>
              </a:r>
              <a:r>
                <a:rPr lang="es-MX" sz="800" dirty="0"/>
                <a:t> = </a:t>
              </a:r>
              <a:r>
                <a:rPr lang="es-MX" sz="800" dirty="0" err="1"/>
                <a:t>parts</a:t>
              </a:r>
              <a:r>
                <a:rPr lang="es-MX" sz="800" dirty="0"/>
                <a:t>[0]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3041336" y="4655428"/>
              <a:ext cx="1307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Hay mas elementos?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2518746" y="5023551"/>
              <a:ext cx="141547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700" dirty="0" err="1"/>
                <a:t>part</a:t>
              </a:r>
              <a:r>
                <a:rPr lang="es-MX" sz="700" dirty="0"/>
                <a:t> = </a:t>
              </a:r>
              <a:r>
                <a:rPr lang="es-MX" sz="700" dirty="0" err="1"/>
                <a:t>parts</a:t>
              </a:r>
              <a:r>
                <a:rPr lang="es-MX" sz="700" dirty="0"/>
                <a:t>[+1]</a:t>
              </a:r>
            </a:p>
          </p:txBody>
        </p:sp>
      </p:grpSp>
      <p:sp>
        <p:nvSpPr>
          <p:cNvPr id="96" name="Diagrama de flujo: documento 95"/>
          <p:cNvSpPr/>
          <p:nvPr/>
        </p:nvSpPr>
        <p:spPr>
          <a:xfrm>
            <a:off x="1429001" y="4951850"/>
            <a:ext cx="1000491" cy="672460"/>
          </a:xfrm>
          <a:prstGeom prst="flowChartDocumen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ysClr val="windowText" lastClr="000000"/>
                </a:solidFill>
              </a:rPr>
              <a:t>Part.nombre</a:t>
            </a:r>
            <a:endParaRPr lang="es-MX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s-MX" sz="1000" dirty="0" err="1">
                <a:solidFill>
                  <a:sysClr val="windowText" lastClr="000000"/>
                </a:solidFill>
              </a:rPr>
              <a:t>Part.clave</a:t>
            </a:r>
            <a:endParaRPr lang="es-MX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Conector: angular 97"/>
          <p:cNvCxnSpPr>
            <a:endCxn id="96" idx="0"/>
          </p:cNvCxnSpPr>
          <p:nvPr/>
        </p:nvCxnSpPr>
        <p:spPr>
          <a:xfrm rot="5400000">
            <a:off x="1708191" y="4431591"/>
            <a:ext cx="741316" cy="29920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o 99"/>
          <p:cNvGrpSpPr/>
          <p:nvPr/>
        </p:nvGrpSpPr>
        <p:grpSpPr>
          <a:xfrm>
            <a:off x="1119189" y="5892013"/>
            <a:ext cx="1897635" cy="1023541"/>
            <a:chOff x="2451145" y="4307787"/>
            <a:chExt cx="1897635" cy="1023541"/>
          </a:xfrm>
        </p:grpSpPr>
        <p:grpSp>
          <p:nvGrpSpPr>
            <p:cNvPr id="101" name="Grupo 100"/>
            <p:cNvGrpSpPr/>
            <p:nvPr/>
          </p:nvGrpSpPr>
          <p:grpSpPr>
            <a:xfrm>
              <a:off x="2509221" y="4307787"/>
              <a:ext cx="1839558" cy="955964"/>
              <a:chOff x="2509221" y="4307787"/>
              <a:chExt cx="1839558" cy="955964"/>
            </a:xfrm>
          </p:grpSpPr>
          <p:sp>
            <p:nvSpPr>
              <p:cNvPr id="105" name="Rectángulo 104"/>
              <p:cNvSpPr/>
              <p:nvPr/>
            </p:nvSpPr>
            <p:spPr>
              <a:xfrm>
                <a:off x="2509221" y="4307787"/>
                <a:ext cx="1839558" cy="95596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6" name="Conector recto 105"/>
              <p:cNvCxnSpPr>
                <a:endCxn id="105" idx="1"/>
              </p:cNvCxnSpPr>
              <p:nvPr/>
            </p:nvCxnSpPr>
            <p:spPr>
              <a:xfrm flipH="1">
                <a:off x="2509221" y="4307787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/>
              <p:cNvCxnSpPr>
                <a:stCxn id="105" idx="1"/>
              </p:cNvCxnSpPr>
              <p:nvPr/>
            </p:nvCxnSpPr>
            <p:spPr>
              <a:xfrm>
                <a:off x="2509221" y="4785769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CuadroTexto 101"/>
            <p:cNvSpPr txBox="1"/>
            <p:nvPr/>
          </p:nvSpPr>
          <p:spPr>
            <a:xfrm>
              <a:off x="2451145" y="4311832"/>
              <a:ext cx="16211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dirty="0"/>
                <a:t>compases= </a:t>
              </a:r>
              <a:r>
                <a:rPr lang="es-MX" sz="800" dirty="0" err="1"/>
                <a:t>part.compases</a:t>
              </a:r>
              <a:r>
                <a:rPr lang="es-MX" sz="800" dirty="0"/>
                <a:t>[0]</a:t>
              </a:r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3041336" y="4655428"/>
              <a:ext cx="1307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Hay mas elementos?</a:t>
              </a:r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2518746" y="5023551"/>
              <a:ext cx="1415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700" dirty="0"/>
                <a:t>compases= </a:t>
              </a:r>
              <a:r>
                <a:rPr lang="es-MX" sz="700" dirty="0" err="1"/>
                <a:t>part.compases</a:t>
              </a:r>
              <a:r>
                <a:rPr lang="es-MX" sz="700" dirty="0"/>
                <a:t>[+1]</a:t>
              </a:r>
            </a:p>
            <a:p>
              <a:endParaRPr lang="es-MX" sz="700" dirty="0"/>
            </a:p>
          </p:txBody>
        </p:sp>
      </p:grpSp>
      <p:cxnSp>
        <p:nvCxnSpPr>
          <p:cNvPr id="114" name="Conector recto de flecha 113"/>
          <p:cNvCxnSpPr>
            <a:stCxn id="96" idx="2"/>
            <a:endCxn id="102" idx="0"/>
          </p:cNvCxnSpPr>
          <p:nvPr/>
        </p:nvCxnSpPr>
        <p:spPr>
          <a:xfrm>
            <a:off x="1929247" y="5579853"/>
            <a:ext cx="493" cy="31620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o 126"/>
          <p:cNvGrpSpPr/>
          <p:nvPr/>
        </p:nvGrpSpPr>
        <p:grpSpPr>
          <a:xfrm>
            <a:off x="3325933" y="6612232"/>
            <a:ext cx="1897635" cy="1023541"/>
            <a:chOff x="2451145" y="4307787"/>
            <a:chExt cx="1897635" cy="1023541"/>
          </a:xfrm>
        </p:grpSpPr>
        <p:grpSp>
          <p:nvGrpSpPr>
            <p:cNvPr id="128" name="Grupo 127"/>
            <p:cNvGrpSpPr/>
            <p:nvPr/>
          </p:nvGrpSpPr>
          <p:grpSpPr>
            <a:xfrm>
              <a:off x="2509221" y="4307787"/>
              <a:ext cx="1839558" cy="955964"/>
              <a:chOff x="2509221" y="4307787"/>
              <a:chExt cx="1839558" cy="955964"/>
            </a:xfrm>
          </p:grpSpPr>
          <p:sp>
            <p:nvSpPr>
              <p:cNvPr id="132" name="Rectángulo 131"/>
              <p:cNvSpPr/>
              <p:nvPr/>
            </p:nvSpPr>
            <p:spPr>
              <a:xfrm>
                <a:off x="2509221" y="4307787"/>
                <a:ext cx="1839558" cy="95596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3" name="Conector recto 132"/>
              <p:cNvCxnSpPr>
                <a:endCxn id="132" idx="1"/>
              </p:cNvCxnSpPr>
              <p:nvPr/>
            </p:nvCxnSpPr>
            <p:spPr>
              <a:xfrm flipH="1">
                <a:off x="2509221" y="4307787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>
                <a:stCxn id="132" idx="1"/>
              </p:cNvCxnSpPr>
              <p:nvPr/>
            </p:nvCxnSpPr>
            <p:spPr>
              <a:xfrm>
                <a:off x="2509221" y="4785769"/>
                <a:ext cx="1839558" cy="47798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CuadroTexto 128"/>
            <p:cNvSpPr txBox="1"/>
            <p:nvPr/>
          </p:nvSpPr>
          <p:spPr>
            <a:xfrm>
              <a:off x="2451145" y="4311832"/>
              <a:ext cx="16211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dirty="0"/>
                <a:t>note= compases[0]</a:t>
              </a:r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3041336" y="4655428"/>
              <a:ext cx="1307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Hay mas elementos?</a:t>
              </a: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2518746" y="5023551"/>
              <a:ext cx="1415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700" dirty="0"/>
                <a:t>note= compases[+1]</a:t>
              </a:r>
            </a:p>
            <a:p>
              <a:endParaRPr lang="es-MX" sz="700" dirty="0"/>
            </a:p>
          </p:txBody>
        </p:sp>
      </p:grpSp>
      <p:cxnSp>
        <p:nvCxnSpPr>
          <p:cNvPr id="136" name="Conector: angular 135"/>
          <p:cNvCxnSpPr>
            <a:endCxn id="129" idx="0"/>
          </p:cNvCxnSpPr>
          <p:nvPr/>
        </p:nvCxnSpPr>
        <p:spPr>
          <a:xfrm flipV="1">
            <a:off x="3016823" y="6616277"/>
            <a:ext cx="1119661" cy="215444"/>
          </a:xfrm>
          <a:prstGeom prst="bentConnector4">
            <a:avLst>
              <a:gd name="adj1" fmla="val 13804"/>
              <a:gd name="adj2" fmla="val 165958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/>
          <p:cNvSpPr txBox="1"/>
          <p:nvPr/>
        </p:nvSpPr>
        <p:spPr>
          <a:xfrm>
            <a:off x="1958816" y="4320688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</a:t>
            </a:r>
          </a:p>
        </p:txBody>
      </p:sp>
      <p:sp>
        <p:nvSpPr>
          <p:cNvPr id="138" name="Diagrama de flujo: documento 137"/>
          <p:cNvSpPr/>
          <p:nvPr/>
        </p:nvSpPr>
        <p:spPr>
          <a:xfrm>
            <a:off x="5278183" y="7773017"/>
            <a:ext cx="1000491" cy="535215"/>
          </a:xfrm>
          <a:prstGeom prst="flowChartDocumen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note</a:t>
            </a:r>
          </a:p>
        </p:txBody>
      </p:sp>
      <p:cxnSp>
        <p:nvCxnSpPr>
          <p:cNvPr id="141" name="Conector: angular 140"/>
          <p:cNvCxnSpPr>
            <a:endCxn id="138" idx="0"/>
          </p:cNvCxnSpPr>
          <p:nvPr/>
        </p:nvCxnSpPr>
        <p:spPr>
          <a:xfrm>
            <a:off x="5223567" y="7568196"/>
            <a:ext cx="554862" cy="204821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angular 142"/>
          <p:cNvCxnSpPr>
            <a:stCxn id="138" idx="2"/>
            <a:endCxn id="131" idx="1"/>
          </p:cNvCxnSpPr>
          <p:nvPr/>
        </p:nvCxnSpPr>
        <p:spPr>
          <a:xfrm rot="5400000" flipH="1">
            <a:off x="4190500" y="6684920"/>
            <a:ext cx="790963" cy="2384895"/>
          </a:xfrm>
          <a:prstGeom prst="bentConnector4">
            <a:avLst>
              <a:gd name="adj1" fmla="val -33375"/>
              <a:gd name="adj2" fmla="val 109585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143"/>
          <p:cNvSpPr txBox="1"/>
          <p:nvPr/>
        </p:nvSpPr>
        <p:spPr>
          <a:xfrm>
            <a:off x="2959219" y="6449184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</a:t>
            </a:r>
          </a:p>
        </p:txBody>
      </p:sp>
      <p:sp>
        <p:nvSpPr>
          <p:cNvPr id="145" name="CuadroTexto 144"/>
          <p:cNvSpPr txBox="1"/>
          <p:nvPr/>
        </p:nvSpPr>
        <p:spPr>
          <a:xfrm>
            <a:off x="5295126" y="7355747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</a:t>
            </a:r>
          </a:p>
        </p:txBody>
      </p:sp>
      <p:cxnSp>
        <p:nvCxnSpPr>
          <p:cNvPr id="147" name="Conector: angular 146"/>
          <p:cNvCxnSpPr>
            <a:stCxn id="132" idx="3"/>
            <a:endCxn id="104" idx="1"/>
          </p:cNvCxnSpPr>
          <p:nvPr/>
        </p:nvCxnSpPr>
        <p:spPr>
          <a:xfrm flipH="1" flipV="1">
            <a:off x="1186790" y="6761666"/>
            <a:ext cx="4036777" cy="328548"/>
          </a:xfrm>
          <a:prstGeom prst="bentConnector5">
            <a:avLst>
              <a:gd name="adj1" fmla="val -28315"/>
              <a:gd name="adj2" fmla="val -460566"/>
              <a:gd name="adj3" fmla="val 10566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r 160"/>
          <p:cNvCxnSpPr>
            <a:stCxn id="103" idx="3"/>
            <a:endCxn id="90" idx="1"/>
          </p:cNvCxnSpPr>
          <p:nvPr/>
        </p:nvCxnSpPr>
        <p:spPr>
          <a:xfrm flipH="1" flipV="1">
            <a:off x="398417" y="4110507"/>
            <a:ext cx="2618407" cy="2252258"/>
          </a:xfrm>
          <a:prstGeom prst="bentConnector5">
            <a:avLst>
              <a:gd name="adj1" fmla="val -130957"/>
              <a:gd name="adj2" fmla="val -102558"/>
              <a:gd name="adj3" fmla="val 10873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Diagrama de flujo: conector 164"/>
          <p:cNvSpPr/>
          <p:nvPr/>
        </p:nvSpPr>
        <p:spPr>
          <a:xfrm>
            <a:off x="1646893" y="2947534"/>
            <a:ext cx="216000" cy="216000"/>
          </a:xfrm>
          <a:prstGeom prst="flowChartConnec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167" name="Conector: angular 166"/>
          <p:cNvCxnSpPr>
            <a:stCxn id="89" idx="3"/>
            <a:endCxn id="165" idx="6"/>
          </p:cNvCxnSpPr>
          <p:nvPr/>
        </p:nvCxnSpPr>
        <p:spPr>
          <a:xfrm flipH="1" flipV="1">
            <a:off x="1862893" y="3055534"/>
            <a:ext cx="365558" cy="709933"/>
          </a:xfrm>
          <a:prstGeom prst="bentConnector3">
            <a:avLst>
              <a:gd name="adj1" fmla="val -62535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2221359" y="3328558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F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3083351" y="6111563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F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443180" y="6826123"/>
            <a:ext cx="73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9026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/>
          <p:cNvSpPr/>
          <p:nvPr/>
        </p:nvSpPr>
        <p:spPr>
          <a:xfrm>
            <a:off x="3354669" y="446381"/>
            <a:ext cx="216000" cy="216000"/>
          </a:xfrm>
          <a:prstGeom prst="flowChartConnec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5" name="Conector recto de flecha 4"/>
          <p:cNvCxnSpPr>
            <a:stCxn id="4" idx="4"/>
            <a:endCxn id="7" idx="0"/>
          </p:cNvCxnSpPr>
          <p:nvPr/>
        </p:nvCxnSpPr>
        <p:spPr>
          <a:xfrm flipH="1">
            <a:off x="3461903" y="662381"/>
            <a:ext cx="766" cy="2160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895165" y="878381"/>
            <a:ext cx="3133475" cy="3534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s-MX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tiempo_procesamiento = time.time() - </a:t>
            </a:r>
            <a:r>
              <a:rPr lang="es-MX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tiempo_inicio</a:t>
            </a:r>
            <a:endParaRPr lang="es-MX" sz="1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agrama de flujo: documento 9"/>
          <p:cNvSpPr/>
          <p:nvPr/>
        </p:nvSpPr>
        <p:spPr>
          <a:xfrm>
            <a:off x="2961657" y="1447791"/>
            <a:ext cx="998286" cy="672460"/>
          </a:xfrm>
          <a:prstGeom prst="flowChartDocumen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</a:rPr>
              <a:t>tiempo_procesamiento</a:t>
            </a:r>
          </a:p>
        </p:txBody>
      </p:sp>
      <p:cxnSp>
        <p:nvCxnSpPr>
          <p:cNvPr id="11" name="Conector recto de flecha 10"/>
          <p:cNvCxnSpPr>
            <a:stCxn id="7" idx="2"/>
            <a:endCxn id="10" idx="0"/>
          </p:cNvCxnSpPr>
          <p:nvPr/>
        </p:nvCxnSpPr>
        <p:spPr>
          <a:xfrm flipH="1">
            <a:off x="3460800" y="1231791"/>
            <a:ext cx="1103" cy="2160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/>
          <p:cNvSpPr/>
          <p:nvPr/>
        </p:nvSpPr>
        <p:spPr>
          <a:xfrm>
            <a:off x="2861061" y="2336251"/>
            <a:ext cx="1199478" cy="29962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s-MX" sz="10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MX" sz="1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6"/>
          <p:cNvCxnSpPr>
            <a:stCxn id="10" idx="2"/>
            <a:endCxn id="16" idx="0"/>
          </p:cNvCxnSpPr>
          <p:nvPr/>
        </p:nvCxnSpPr>
        <p:spPr>
          <a:xfrm>
            <a:off x="3460800" y="2075794"/>
            <a:ext cx="0" cy="2604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20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278</Words>
  <Application>Microsoft Office PowerPoint</Application>
  <PresentationFormat>Carta (216 x 279 mm)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Edgar Rodriguez Lerma</dc:creator>
  <cp:lastModifiedBy>Luis Edgar Rodriguez Lerma</cp:lastModifiedBy>
  <cp:revision>11</cp:revision>
  <dcterms:created xsi:type="dcterms:W3CDTF">2018-03-23T17:42:03Z</dcterms:created>
  <dcterms:modified xsi:type="dcterms:W3CDTF">2018-03-23T19:39:37Z</dcterms:modified>
</cp:coreProperties>
</file>