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789a6c5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4789a6c5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4789a6c5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4789a6c5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4789a6c5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4789a6c5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7309df1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7309df1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7309df1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7309df1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wikidata.org" TargetMode="External"/><Relationship Id="rId4" Type="http://schemas.openxmlformats.org/officeDocument/2006/relationships/hyperlink" Target="https://query.wikidata.org/" TargetMode="External"/><Relationship Id="rId5" Type="http://schemas.openxmlformats.org/officeDocument/2006/relationships/hyperlink" Target="https://qwikidata.readthedocs.io/en/stable/readme.html" TargetMode="External"/><Relationship Id="rId6" Type="http://schemas.openxmlformats.org/officeDocument/2006/relationships/hyperlink" Target="http://wiki.dbpedia.org" TargetMode="External"/><Relationship Id="rId7" Type="http://schemas.openxmlformats.org/officeDocument/2006/relationships/hyperlink" Target="https://dbpedia.org/sparql" TargetMode="External"/><Relationship Id="rId8" Type="http://schemas.openxmlformats.org/officeDocument/2006/relationships/hyperlink" Target="https://pypi.org/project/SPARQLWrapper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838525" y="1578400"/>
            <a:ext cx="5716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База знаний о музыкальных группах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чего?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Формализация информации о музыкальных группах.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Возможность подобрать группу по музыкальным предпочтениям.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Возможность найти группы, жанр которых совпадает с “любимой” группой.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Хранимая информация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7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Годы активности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Язык песен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Жанр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Страна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Награды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Участники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Ресурсы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База знаний Wikidata -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www.wikidata.org</a:t>
            </a:r>
            <a:br>
              <a:rPr lang="en"/>
            </a:br>
            <a:r>
              <a:rPr lang="en"/>
              <a:t>    - Интерфейс - SPARQL запросы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https://query.wikidata.org/</a:t>
            </a:r>
            <a:r>
              <a:rPr lang="en"/>
              <a:t>)</a:t>
            </a:r>
            <a:br>
              <a:rPr lang="en"/>
            </a:br>
            <a:r>
              <a:rPr lang="en"/>
              <a:t>    - Пакет qwikidata для Python (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https://qwikidata.readthedocs.io/en/stable/readme.html</a:t>
            </a:r>
            <a:r>
              <a:rPr lang="en"/>
              <a:t>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База знаний DBpedia - </a:t>
            </a:r>
            <a:r>
              <a:rPr lang="en" u="sng">
                <a:solidFill>
                  <a:schemeClr val="hlink"/>
                </a:solidFill>
                <a:hlinkClick r:id="rId6"/>
              </a:rPr>
              <a:t>wiki.dbpedia.org</a:t>
            </a:r>
            <a:br>
              <a:rPr lang="en"/>
            </a:br>
            <a:r>
              <a:rPr lang="en"/>
              <a:t>    - </a:t>
            </a:r>
            <a:r>
              <a:rPr lang="en"/>
              <a:t>Интерфейс - SPARQL запросы (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https://dbpedia.org/sparql</a:t>
            </a:r>
            <a:r>
              <a:rPr lang="en"/>
              <a:t>)</a:t>
            </a:r>
            <a:br>
              <a:rPr lang="en"/>
            </a:br>
            <a:r>
              <a:rPr lang="en"/>
              <a:t>    - Пакет SPARQLWrapper для Python (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https://pypi.org/project/SPARQLWrapper/</a:t>
            </a:r>
            <a:r>
              <a:rPr lang="en"/>
              <a:t>)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Ожидаемое количество сущностей - 80 000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Protege - классы и зависимости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60200"/>
            <a:ext cx="2451875" cy="31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675" y="1460200"/>
            <a:ext cx="2891060" cy="31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Какие жанры были  популярны в определенный период времени?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Какие исполнителя похожи на заданного?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Какие исполнители получили определенную награду?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Какие исполнители исполняли песни на конкретном языке?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Кто играл в конкретной группе за всю ее историю?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В каких группах музыкант выступал в течении своей карьеры?</a:t>
            </a:r>
            <a:endParaRPr sz="1500"/>
          </a:p>
        </p:txBody>
      </p:sp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Компетентностные вопросы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