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1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539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32bc3f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32bc3f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32bc3f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32bc3f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32bcd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32bcd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32bc3f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32bc3f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32bc3f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32bc3f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or.toda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tres.ru/" TargetMode="External"/><Relationship Id="rId5" Type="http://schemas.openxmlformats.org/officeDocument/2006/relationships/hyperlink" Target="https://ranobes.com/" TargetMode="External"/><Relationship Id="rId4" Type="http://schemas.openxmlformats.org/officeDocument/2006/relationships/hyperlink" Target="https://tl.rulat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 как предметная база знаний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08150" y="3873525"/>
            <a:ext cx="2755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Бурлаков Александр, P41171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262"/>
            <a:ext cx="4440431" cy="267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31" y="2035262"/>
            <a:ext cx="3951605" cy="27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80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2" y="1983892"/>
            <a:ext cx="4191138" cy="28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19" y="1983892"/>
            <a:ext cx="3948233" cy="203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69375" y="2285400"/>
            <a:ext cx="55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10575" y="3810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Выбор хорошей книги: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Долго;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Сложно выбрать подходящую;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 для получения базы знаний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https://author.today/</a:t>
            </a:r>
            <a:r>
              <a:rPr lang="ru" sz="1800"/>
              <a:t> - Сайт с авторскими книгами русских издателей.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https://tl.rulate.ru/</a:t>
            </a:r>
            <a:r>
              <a:rPr lang="ru" sz="1800"/>
              <a:t> - Сайт с переводами зарубежных книг.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https://ranobes.com/</a:t>
            </a:r>
            <a:r>
              <a:rPr lang="ru" sz="1800"/>
              <a:t> - Сайт с переводами ранобэ.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https://www.litres.ru/</a:t>
            </a:r>
            <a:r>
              <a:rPr lang="ru" sz="1800"/>
              <a:t> - Самый популярный сайт с книгами.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Способ получения данных - парсинг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Жанры книги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Отзывы и рецензии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Оценки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Количество просмотров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Стоимость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Кому может быть полезна база знаний?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Читатели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Подбор книг по предпочтениям и истории прочитанных книг;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людей со схожими вкусами;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Писатели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Анализ популярных жанров книг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издателей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Data scientists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Компетентностные вопросы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всех авторов, написавших книги с тегом X в Y году.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все книги с тегом X, рейтинг автора которых не меньше Y.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все прочитанные серии книг автора Y, написавшего серию X. 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книги с наибольшим количеством наград, написанных в жанре Y</a:t>
            </a:r>
            <a:r>
              <a:rPr lang="ru-RU" dirty="0" smtClean="0"/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ru-RU" dirty="0" smtClean="0"/>
              <a:t>Серия каких книг, написанных в </a:t>
            </a:r>
            <a:r>
              <a:rPr lang="en-US" dirty="0" smtClean="0"/>
              <a:t>X </a:t>
            </a:r>
            <a:r>
              <a:rPr lang="ru-RU" dirty="0" smtClean="0"/>
              <a:t>году является законченной?</a:t>
            </a:r>
          </a:p>
          <a:p>
            <a:pPr marL="488950" indent="-342900">
              <a:buAutoNum type="arabicPeriod" startAt="6"/>
            </a:pPr>
            <a:r>
              <a:rPr lang="ru-RU" dirty="0" smtClean="0"/>
              <a:t>Найти книги, которые за </a:t>
            </a:r>
            <a:r>
              <a:rPr lang="en-US" dirty="0" smtClean="0"/>
              <a:t>X </a:t>
            </a:r>
            <a:r>
              <a:rPr lang="ru-RU" dirty="0" smtClean="0"/>
              <a:t>месяцев после выхода собрали не меньше </a:t>
            </a:r>
            <a:r>
              <a:rPr lang="en-US" dirty="0" smtClean="0"/>
              <a:t>Y </a:t>
            </a:r>
            <a:r>
              <a:rPr lang="ru-RU" dirty="0" smtClean="0"/>
              <a:t>отметок</a:t>
            </a:r>
            <a:r>
              <a:rPr lang="en-US" dirty="0" smtClean="0"/>
              <a:t> “</a:t>
            </a:r>
            <a:r>
              <a:rPr lang="ru-RU" dirty="0" smtClean="0"/>
              <a:t>Нравится</a:t>
            </a:r>
            <a:r>
              <a:rPr lang="en-US" dirty="0" smtClean="0"/>
              <a:t>”</a:t>
            </a:r>
            <a:r>
              <a:rPr lang="ru-RU" dirty="0" smtClean="0"/>
              <a:t> и были добавлены в библиотеку не меньше </a:t>
            </a:r>
            <a:r>
              <a:rPr lang="en-US" dirty="0" smtClean="0"/>
              <a:t>Z</a:t>
            </a:r>
            <a:r>
              <a:rPr lang="ru-RU" dirty="0" smtClean="0"/>
              <a:t> раз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1542992" y="2351745"/>
            <a:ext cx="4234230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samit\AppData\Local\Temp\Rar$DRa1236.15318\Mag.o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2" y="544255"/>
            <a:ext cx="8089076" cy="47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72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598" y="5292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4075" y="1065798"/>
            <a:ext cx="7128780" cy="2261100"/>
          </a:xfrm>
        </p:spPr>
        <p:txBody>
          <a:bodyPr/>
          <a:lstStyle/>
          <a:p>
            <a:r>
              <a:rPr lang="ru-RU" dirty="0" smtClean="0"/>
              <a:t>Для книг добавлено свойство цикла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" y="1595564"/>
            <a:ext cx="83629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2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598" y="5292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Reasoner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4075" y="1065798"/>
            <a:ext cx="7128780" cy="2261100"/>
          </a:xfrm>
        </p:spPr>
        <p:txBody>
          <a:bodyPr/>
          <a:lstStyle/>
          <a:p>
            <a:r>
              <a:rPr lang="ru-RU" dirty="0"/>
              <a:t>Для авторов добавлены написанные книги и циклы книг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7" y="1599697"/>
            <a:ext cx="852805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1070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229</Words>
  <Application>Microsoft Office PowerPoint</Application>
  <PresentationFormat>Экран (16:9)</PresentationFormat>
  <Paragraphs>41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Lato</vt:lpstr>
      <vt:lpstr>Raleway</vt:lpstr>
      <vt:lpstr>Streamline</vt:lpstr>
      <vt:lpstr>Книги как предметная база знаний</vt:lpstr>
      <vt:lpstr>Проблема</vt:lpstr>
      <vt:lpstr>Ресурсы для получения базы знаний</vt:lpstr>
      <vt:lpstr>Информация</vt:lpstr>
      <vt:lpstr>Кому может быть полезна база знаний?</vt:lpstr>
      <vt:lpstr>Компетентностные вопросы</vt:lpstr>
      <vt:lpstr>Визуализация</vt:lpstr>
      <vt:lpstr>Reasoner</vt:lpstr>
      <vt:lpstr>Reasoner</vt:lpstr>
      <vt:lpstr>SPARQL</vt:lpstr>
      <vt:lpstr>SPARQL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Книги как предметная база знаний</dc:title>
  <dc:creator>Alexander Burlakov</dc:creator>
  <cp:lastModifiedBy>Alexander Burlakov</cp:lastModifiedBy>
  <cp:revision>9</cp:revision>
  <dcterms:modified xsi:type="dcterms:W3CDTF">2021-05-17T11:39:23Z</dcterms:modified>
</cp:coreProperties>
</file>