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6" r:id="rId5"/>
    <p:sldId id="262" r:id="rId6"/>
    <p:sldId id="265" r:id="rId7"/>
    <p:sldId id="267" r:id="rId8"/>
    <p:sldId id="272" r:id="rId9"/>
    <p:sldId id="273" r:id="rId10"/>
    <p:sldId id="261" r:id="rId11"/>
    <p:sldId id="268" r:id="rId12"/>
    <p:sldId id="270" r:id="rId13"/>
    <p:sldId id="271" r:id="rId14"/>
    <p:sldId id="269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2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6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4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7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4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5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9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7A4C6-25E3-4F9C-AE9C-436B277A496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8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1E282-BBE6-4867-95BA-AD02222F3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Онтология фотографий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86BF7-80AE-4E8D-9E3A-DF80ED0EE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студент: Абрамов н. в., р41142</a:t>
            </a:r>
          </a:p>
        </p:txBody>
      </p:sp>
    </p:spTree>
    <p:extLst>
      <p:ext uri="{BB962C8B-B14F-4D97-AF65-F5344CB8AC3E}">
        <p14:creationId xmlns:p14="http://schemas.microsoft.com/office/powerpoint/2010/main" val="9223125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E6D9-8CFB-4542-89B2-05FD62F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классификации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808330-EFFC-42B4-A128-6263BB56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09" y="1853249"/>
            <a:ext cx="2143168" cy="1076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FF19DF-1ED6-49B7-8A11-084C75204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5199277" y="1853248"/>
            <a:ext cx="1793446" cy="10760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60B1DB-3A22-4AFD-B1D5-D9D49D6C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09" y="3343779"/>
            <a:ext cx="1820347" cy="10312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C8C1D7-9810-4265-AC3A-93D163D2CD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342"/>
          <a:stretch/>
        </p:blipFill>
        <p:spPr>
          <a:xfrm>
            <a:off x="4876457" y="3343778"/>
            <a:ext cx="2116266" cy="10312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8DC7B4-7400-4978-B7B9-A281CE853E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09"/>
          <a:stretch/>
        </p:blipFill>
        <p:spPr>
          <a:xfrm>
            <a:off x="6992723" y="3343778"/>
            <a:ext cx="1999691" cy="10312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608C413-54C5-4B8B-A066-DA45486AE7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56"/>
          <a:stretch/>
        </p:blipFill>
        <p:spPr>
          <a:xfrm>
            <a:off x="3056109" y="4860921"/>
            <a:ext cx="1838282" cy="103123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E67E01B-2EC0-4E67-8489-9BD3EDD4E0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5244" b="19580"/>
          <a:stretch/>
        </p:blipFill>
        <p:spPr>
          <a:xfrm>
            <a:off x="4894391" y="4789470"/>
            <a:ext cx="1981758" cy="109848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147455A-800B-4F5D-AA56-C9BD5E3213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656" r="2479" b="5577"/>
          <a:stretch/>
        </p:blipFill>
        <p:spPr>
          <a:xfrm>
            <a:off x="6876148" y="4856724"/>
            <a:ext cx="2116266" cy="10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FBD8-3B14-4B7E-8FB2-2574997E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267E6-BF89-4217-9180-17D6C4C09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59" y="2011868"/>
            <a:ext cx="8209281" cy="4313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94642-1D1C-45EC-A561-4555D33BD5E5}"/>
              </a:ext>
            </a:extLst>
          </p:cNvPr>
          <p:cNvSpPr txBox="1"/>
          <p:nvPr/>
        </p:nvSpPr>
        <p:spPr>
          <a:xfrm>
            <a:off x="2356834" y="1378560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/>
              <a:t>Какой формат съемки можно производить при 20 объективе?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1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97DF77-6EEE-4024-ACFB-08BE487B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302" y="2039860"/>
            <a:ext cx="6863396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F1D7B-9FDD-4711-A216-24EA32E075F1}"/>
              </a:ext>
            </a:extLst>
          </p:cNvPr>
          <p:cNvSpPr txBox="1"/>
          <p:nvPr/>
        </p:nvSpPr>
        <p:spPr>
          <a:xfrm>
            <a:off x="1964901" y="1401886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/>
              <a:t>При каких значениях характеристик классифицируется 20 объектив?</a:t>
            </a:r>
          </a:p>
        </p:txBody>
      </p:sp>
    </p:spTree>
    <p:extLst>
      <p:ext uri="{BB962C8B-B14F-4D97-AF65-F5344CB8AC3E}">
        <p14:creationId xmlns:p14="http://schemas.microsoft.com/office/powerpoint/2010/main" val="19378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904A9E-888E-41C2-BE5C-3D4765E8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994" y="1927720"/>
            <a:ext cx="7313211" cy="4631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5FAF2-89B1-4F8D-967C-BB0954D82F07}"/>
              </a:ext>
            </a:extLst>
          </p:cNvPr>
          <p:cNvSpPr txBox="1"/>
          <p:nvPr/>
        </p:nvSpPr>
        <p:spPr>
          <a:xfrm>
            <a:off x="1782031" y="1336486"/>
            <a:ext cx="854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/>
              <a:t>К какому типу съемки может подойти соответствующий тип объектива?</a:t>
            </a:r>
          </a:p>
        </p:txBody>
      </p:sp>
    </p:spTree>
    <p:extLst>
      <p:ext uri="{BB962C8B-B14F-4D97-AF65-F5344CB8AC3E}">
        <p14:creationId xmlns:p14="http://schemas.microsoft.com/office/powerpoint/2010/main" val="10904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ED46A-3DA1-4EAB-A0F6-EC6DB9E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Constraint Language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46D22B-2C29-4363-9D66-65F33165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46" y="1548882"/>
            <a:ext cx="10729708" cy="4546787"/>
          </a:xfrm>
        </p:spPr>
      </p:pic>
    </p:spTree>
    <p:extLst>
      <p:ext uri="{BB962C8B-B14F-4D97-AF65-F5344CB8AC3E}">
        <p14:creationId xmlns:p14="http://schemas.microsoft.com/office/powerpoint/2010/main" val="2054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552B-BAF9-43A1-9D5D-5107B1A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8CB69-17DD-4231-B8E0-43FDC01E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Технические:</a:t>
            </a:r>
          </a:p>
          <a:p>
            <a:r>
              <a:rPr lang="ru-RU" dirty="0"/>
              <a:t>Классификация индивидуалов посредством </a:t>
            </a:r>
            <a:r>
              <a:rPr lang="en-US" dirty="0"/>
              <a:t>reasoner’</a:t>
            </a:r>
            <a:r>
              <a:rPr lang="ru-RU" dirty="0"/>
              <a:t>а (</a:t>
            </a:r>
            <a:r>
              <a:rPr lang="en-US" dirty="0"/>
              <a:t>Pellet)</a:t>
            </a:r>
            <a:r>
              <a:rPr lang="ru-RU" dirty="0"/>
              <a:t>;</a:t>
            </a:r>
          </a:p>
          <a:p>
            <a:r>
              <a:rPr lang="ru-RU" dirty="0"/>
              <a:t>Сбор и предобработка основных данных;</a:t>
            </a:r>
            <a:endParaRPr lang="en-US" dirty="0"/>
          </a:p>
          <a:p>
            <a:r>
              <a:rPr lang="ru-RU" dirty="0"/>
              <a:t>Внедрение дополнительных данных для классификации.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Концептуальные:</a:t>
            </a:r>
          </a:p>
          <a:p>
            <a:r>
              <a:rPr lang="ru-RU" dirty="0"/>
              <a:t>Построение поведения онтологии вокруг семантического механизма рассуждения;</a:t>
            </a:r>
          </a:p>
          <a:p>
            <a:r>
              <a:rPr lang="ru-RU" dirty="0"/>
              <a:t>Определение границ классификации фото и объективов.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20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923E1-500A-42CB-BBBB-687C008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1030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00A8B-4DAE-492A-BE61-B8F2020C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711C6-060C-4F6E-859E-6BD4ED3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Предметная область: фото и объективы.</a:t>
            </a:r>
            <a:endParaRPr lang="en-US" sz="2400" dirty="0"/>
          </a:p>
          <a:p>
            <a:r>
              <a:rPr lang="ru-RU" sz="2400" dirty="0"/>
              <a:t>Цель графа знаний: классификация оборудования фотокамер и видов фотосъёмки.</a:t>
            </a:r>
          </a:p>
          <a:p>
            <a:r>
              <a:rPr lang="ru-RU" sz="2400" dirty="0"/>
              <a:t>Источники данных: </a:t>
            </a:r>
            <a:r>
              <a:rPr lang="en-US" sz="2400" dirty="0"/>
              <a:t>csv-</a:t>
            </a:r>
            <a:r>
              <a:rPr lang="ru-RU" sz="2400" dirty="0"/>
              <a:t>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3378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73DD5-5305-4059-9FDF-18D6D3C6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2567649"/>
            <a:ext cx="3352375" cy="1722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Онтограф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WebVOWL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BF9E0F3-4A4E-4EF8-A647-0806D51E8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10772" y="491502"/>
            <a:ext cx="6473824" cy="58749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227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772A7F97-B381-46CB-A0CC-49682CD9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975" y="1427877"/>
            <a:ext cx="9742050" cy="4002245"/>
          </a:xfrm>
        </p:spPr>
      </p:pic>
    </p:spTree>
    <p:extLst>
      <p:ext uri="{BB962C8B-B14F-4D97-AF65-F5344CB8AC3E}">
        <p14:creationId xmlns:p14="http://schemas.microsoft.com/office/powerpoint/2010/main" val="41360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FE51B-96D7-4CA4-BC81-5F3925A5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объективов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C7B601E-983F-4C36-BCD1-BDBD5F73D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85" y="1715082"/>
            <a:ext cx="5706230" cy="45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C6EA-1004-48D2-921B-E11288B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Компетентностные </a:t>
            </a:r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3635F-7B53-45F0-BEE9-5EC11180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формат съемки можно производить при 20 объективе?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каких значениях характеристик классифицируется 20 объектив?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 какому типу съемки может подойти соответствующий тип объектива?</a:t>
            </a:r>
          </a:p>
        </p:txBody>
      </p:sp>
    </p:spTree>
    <p:extLst>
      <p:ext uri="{BB962C8B-B14F-4D97-AF65-F5344CB8AC3E}">
        <p14:creationId xmlns:p14="http://schemas.microsoft.com/office/powerpoint/2010/main" val="19961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6378658-1D7F-46FF-AB80-E74CC8F58FB6}"/>
              </a:ext>
            </a:extLst>
          </p:cNvPr>
          <p:cNvCxnSpPr>
            <a:cxnSpLocks/>
          </p:cNvCxnSpPr>
          <p:nvPr/>
        </p:nvCxnSpPr>
        <p:spPr>
          <a:xfrm flipV="1">
            <a:off x="6501880" y="3309294"/>
            <a:ext cx="2156928" cy="119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2FA45B9-0CCE-402E-8CEB-2FEEBDDCD222}"/>
              </a:ext>
            </a:extLst>
          </p:cNvPr>
          <p:cNvCxnSpPr>
            <a:cxnSpLocks/>
          </p:cNvCxnSpPr>
          <p:nvPr/>
        </p:nvCxnSpPr>
        <p:spPr>
          <a:xfrm flipV="1">
            <a:off x="4479419" y="3761987"/>
            <a:ext cx="1417528" cy="1242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159CF0C-6873-403B-874E-DCE6585B75E6}"/>
              </a:ext>
            </a:extLst>
          </p:cNvPr>
          <p:cNvCxnSpPr/>
          <p:nvPr/>
        </p:nvCxnSpPr>
        <p:spPr>
          <a:xfrm>
            <a:off x="4479419" y="2771191"/>
            <a:ext cx="1333552" cy="5038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D090770-5E78-42F4-804F-CEC16C009FAE}"/>
              </a:ext>
            </a:extLst>
          </p:cNvPr>
          <p:cNvCxnSpPr>
            <a:cxnSpLocks/>
          </p:cNvCxnSpPr>
          <p:nvPr/>
        </p:nvCxnSpPr>
        <p:spPr>
          <a:xfrm flipH="1">
            <a:off x="6557195" y="1975241"/>
            <a:ext cx="656527" cy="1027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6699024-5977-4B2D-B55E-6FD9D99FCA5A}"/>
              </a:ext>
            </a:extLst>
          </p:cNvPr>
          <p:cNvCxnSpPr>
            <a:cxnSpLocks/>
          </p:cNvCxnSpPr>
          <p:nvPr/>
        </p:nvCxnSpPr>
        <p:spPr>
          <a:xfrm>
            <a:off x="6295055" y="3761987"/>
            <a:ext cx="1547736" cy="1005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1420B-E273-4699-BE97-C31316BF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82DF67-CFA5-43F0-AB43-BB2C0FF73D85}"/>
              </a:ext>
            </a:extLst>
          </p:cNvPr>
          <p:cNvSpPr/>
          <p:nvPr/>
        </p:nvSpPr>
        <p:spPr>
          <a:xfrm>
            <a:off x="5438191" y="2771191"/>
            <a:ext cx="1315617" cy="13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Reasoner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2DBA8-30E8-4100-BB19-9EC6C96E6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9" t="22737" r="4669" b="37204"/>
          <a:stretch/>
        </p:blipFill>
        <p:spPr>
          <a:xfrm>
            <a:off x="1903084" y="4923265"/>
            <a:ext cx="3351486" cy="10722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727E55-7F14-400F-ACA4-4E60AE57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09" y="1989823"/>
            <a:ext cx="2392310" cy="11592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04A58E-C7D2-41DA-A605-2A60E6197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302705" y="2771191"/>
            <a:ext cx="1908499" cy="11592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5E9268-A52F-40FD-A94D-514E27EC1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917541"/>
            <a:ext cx="3245828" cy="10722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E70AB1-1970-41E2-9BD5-4C6063E99A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02" b="6146"/>
          <a:stretch/>
        </p:blipFill>
        <p:spPr>
          <a:xfrm>
            <a:off x="7565571" y="4488267"/>
            <a:ext cx="2393621" cy="11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39B49-CF47-45E9-B5C0-EBA94C6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</a:t>
            </a:r>
            <a:r>
              <a:rPr lang="en-US" dirty="0"/>
              <a:t> </a:t>
            </a:r>
            <a:r>
              <a:rPr lang="en-US" sz="2000" dirty="0"/>
              <a:t>(owlready2)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29A131-B828-48EE-912B-B644B049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957" y="1416877"/>
            <a:ext cx="6648086" cy="5260779"/>
          </a:xfrm>
        </p:spPr>
      </p:pic>
    </p:spTree>
    <p:extLst>
      <p:ext uri="{BB962C8B-B14F-4D97-AF65-F5344CB8AC3E}">
        <p14:creationId xmlns:p14="http://schemas.microsoft.com/office/powerpoint/2010/main" val="175891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7870-68A8-4902-9EBC-DB73D9F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reasoning</a:t>
            </a:r>
            <a:r>
              <a:rPr lang="ru-RU" dirty="0"/>
              <a:t> </a:t>
            </a:r>
            <a:r>
              <a:rPr lang="ru-RU" sz="2000" dirty="0"/>
              <a:t>(</a:t>
            </a:r>
            <a:r>
              <a:rPr lang="en-US" sz="2000" dirty="0"/>
              <a:t>owlready2)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863E01-987F-4FB4-AF99-1D3DCE77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108" y="1674401"/>
            <a:ext cx="6421783" cy="4885284"/>
          </a:xfrm>
        </p:spPr>
      </p:pic>
    </p:spTree>
    <p:extLst>
      <p:ext uri="{BB962C8B-B14F-4D97-AF65-F5344CB8AC3E}">
        <p14:creationId xmlns:p14="http://schemas.microsoft.com/office/powerpoint/2010/main" val="160823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162</Words>
  <Application>Microsoft Office PowerPoint</Application>
  <PresentationFormat>Широкоэкранный</PresentationFormat>
  <Paragraphs>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Ион</vt:lpstr>
      <vt:lpstr>Онтология фотографий</vt:lpstr>
      <vt:lpstr>Описание </vt:lpstr>
      <vt:lpstr>Онтограф WebVOWL</vt:lpstr>
      <vt:lpstr>Презентация PowerPoint</vt:lpstr>
      <vt:lpstr>Характеристики объективов</vt:lpstr>
      <vt:lpstr>Компетентностные вопросы</vt:lpstr>
      <vt:lpstr>Reasoning</vt:lpstr>
      <vt:lpstr>Построение графа (owlready2)</vt:lpstr>
      <vt:lpstr>Экземпляры и reasoning (owlready2)</vt:lpstr>
      <vt:lpstr>Пример классификации</vt:lpstr>
      <vt:lpstr>SPARQL-запросы</vt:lpstr>
      <vt:lpstr>Презентация PowerPoint</vt:lpstr>
      <vt:lpstr>Презентация PowerPoint</vt:lpstr>
      <vt:lpstr>Shapes Constraint Language</vt:lpstr>
      <vt:lpstr>Возникшие трудности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фотографий</dc:title>
  <dc:creator>Абрамов Николай Викторович</dc:creator>
  <cp:lastModifiedBy>Абрамов Николай Викторович</cp:lastModifiedBy>
  <cp:revision>46</cp:revision>
  <dcterms:created xsi:type="dcterms:W3CDTF">2021-04-08T16:46:38Z</dcterms:created>
  <dcterms:modified xsi:type="dcterms:W3CDTF">2021-04-29T17:30:49Z</dcterms:modified>
</cp:coreProperties>
</file>