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0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628800"/>
            <a:ext cx="9144000" cy="2378695"/>
          </a:xfrm>
        </p:spPr>
        <p:txBody>
          <a:bodyPr/>
          <a:lstStyle/>
          <a:p>
            <a:r>
              <a:rPr lang="ru-RU" dirty="0" smtClean="0"/>
              <a:t>Онтология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212976"/>
            <a:ext cx="9144000" cy="1752600"/>
          </a:xfrm>
        </p:spPr>
        <p:txBody>
          <a:bodyPr>
            <a:normAutofit/>
          </a:bodyPr>
          <a:lstStyle/>
          <a:p>
            <a:r>
              <a:rPr lang="ru-RU" dirty="0" smtClean="0"/>
              <a:t>Организация занятий спортом в условиях самоизоляции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Связи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196752"/>
            <a:ext cx="7344816" cy="4980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602632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Необходимо структурировать информацию о тренировках и предоставить людям необходимый минимум физической нагрузки во время действия режима самоизоляции, а также дать рекомендации к улучшению </a:t>
            </a:r>
            <a:r>
              <a:rPr lang="ru-RU" smtClean="0"/>
              <a:t>уровня жизни</a:t>
            </a:r>
            <a:endParaRPr lang="ru-RU" dirty="0" smtClean="0"/>
          </a:p>
          <a:p>
            <a:r>
              <a:rPr lang="ru-RU" dirty="0" smtClean="0"/>
              <a:t>Спорт может существенно улучшить качество жизни, компенсировать часть стресса и помогает разнообразить время на карантине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Физическая активность во время самоизоляции сведена к минимуму, нужно это учитывать</a:t>
            </a:r>
          </a:p>
          <a:p>
            <a:r>
              <a:rPr lang="ru-RU" dirty="0" smtClean="0"/>
              <a:t>Ограниченность инвентаря в квартире и невозможность его пополнения</a:t>
            </a:r>
          </a:p>
          <a:p>
            <a:r>
              <a:rPr lang="ru-RU" dirty="0" smtClean="0"/>
              <a:t>Необходимо учесть область работы пользователя и его стиль жизни</a:t>
            </a:r>
            <a:r>
              <a:rPr lang="en-US" dirty="0" smtClean="0"/>
              <a:t> </a:t>
            </a:r>
            <a:r>
              <a:rPr lang="ru-RU" dirty="0" smtClean="0"/>
              <a:t>в обычных условиях, без карантина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классы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3898776" cy="478112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Характеристики человека</a:t>
            </a:r>
          </a:p>
          <a:p>
            <a:r>
              <a:rPr lang="ru-RU" dirty="0" smtClean="0"/>
              <a:t>Питание</a:t>
            </a:r>
          </a:p>
          <a:p>
            <a:r>
              <a:rPr lang="ru-RU" dirty="0" smtClean="0"/>
              <a:t>Имеющийся дома инвентарь</a:t>
            </a:r>
          </a:p>
          <a:p>
            <a:r>
              <a:rPr lang="ru-RU" dirty="0" smtClean="0"/>
              <a:t>Цель тренировок</a:t>
            </a:r>
          </a:p>
          <a:p>
            <a:r>
              <a:rPr lang="ru-RU" dirty="0" smtClean="0"/>
              <a:t>Активность и занятия человека в обычное время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1844824"/>
            <a:ext cx="4681493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Начальные характеристики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Возраст</a:t>
            </a:r>
          </a:p>
          <a:p>
            <a:r>
              <a:rPr lang="ru-RU" dirty="0" smtClean="0"/>
              <a:t>Пол</a:t>
            </a:r>
          </a:p>
          <a:p>
            <a:r>
              <a:rPr lang="ru-RU" dirty="0" smtClean="0"/>
              <a:t>Вес</a:t>
            </a:r>
          </a:p>
          <a:p>
            <a:r>
              <a:rPr lang="ru-RU" dirty="0" smtClean="0"/>
              <a:t>Рост</a:t>
            </a:r>
          </a:p>
          <a:p>
            <a:r>
              <a:rPr lang="ru-RU" dirty="0" smtClean="0"/>
              <a:t>Имеющиеся заболевания</a:t>
            </a:r>
          </a:p>
          <a:p>
            <a:r>
              <a:rPr lang="ru-RU" dirty="0" smtClean="0"/>
              <a:t>Уровень повседневного стресса 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1484784"/>
            <a:ext cx="4034105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Активность и занятия человека в обычное время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3682752" cy="4525963"/>
          </a:xfrm>
        </p:spPr>
        <p:txBody>
          <a:bodyPr/>
          <a:lstStyle/>
          <a:p>
            <a:r>
              <a:rPr lang="ru-RU" dirty="0" smtClean="0"/>
              <a:t>Сон</a:t>
            </a:r>
          </a:p>
          <a:p>
            <a:r>
              <a:rPr lang="ru-RU" dirty="0" smtClean="0"/>
              <a:t>Тип работы</a:t>
            </a:r>
          </a:p>
          <a:p>
            <a:r>
              <a:rPr lang="ru-RU" dirty="0" smtClean="0"/>
              <a:t>Бассейн</a:t>
            </a:r>
          </a:p>
          <a:p>
            <a:r>
              <a:rPr lang="ru-RU" dirty="0" smtClean="0"/>
              <a:t>Тренажерный зал</a:t>
            </a:r>
          </a:p>
          <a:p>
            <a:r>
              <a:rPr lang="ru-RU" dirty="0" smtClean="0"/>
              <a:t>Секции</a:t>
            </a:r>
          </a:p>
          <a:p>
            <a:r>
              <a:rPr lang="ru-RU" dirty="0" smtClean="0"/>
              <a:t>Йога</a:t>
            </a:r>
          </a:p>
          <a:p>
            <a:r>
              <a:rPr lang="ru-RU" dirty="0" smtClean="0"/>
              <a:t>Танцы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628800"/>
            <a:ext cx="3024336" cy="452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Имеющийся дома инвентарь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3394720" cy="4525963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Мягкий коврик</a:t>
            </a:r>
          </a:p>
          <a:p>
            <a:r>
              <a:rPr lang="ru-RU" dirty="0" smtClean="0"/>
              <a:t>Спортивная одежда</a:t>
            </a:r>
          </a:p>
          <a:p>
            <a:r>
              <a:rPr lang="ru-RU" dirty="0" smtClean="0"/>
              <a:t>Гантели</a:t>
            </a:r>
          </a:p>
          <a:p>
            <a:r>
              <a:rPr lang="ru-RU" dirty="0" smtClean="0"/>
              <a:t>Тренажеры</a:t>
            </a:r>
          </a:p>
          <a:p>
            <a:r>
              <a:rPr lang="ru-RU" dirty="0" smtClean="0"/>
              <a:t>Эспандер</a:t>
            </a:r>
          </a:p>
          <a:p>
            <a:r>
              <a:rPr lang="ru-RU" dirty="0" smtClean="0"/>
              <a:t>Скакалка</a:t>
            </a:r>
          </a:p>
          <a:p>
            <a:r>
              <a:rPr lang="ru-RU" dirty="0" smtClean="0"/>
              <a:t>Утяжелители</a:t>
            </a:r>
          </a:p>
          <a:p>
            <a:r>
              <a:rPr lang="ru-RU" dirty="0" smtClean="0"/>
              <a:t>Остальное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628800"/>
            <a:ext cx="3384376" cy="4793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Питание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3322712" cy="4525963"/>
          </a:xfrm>
        </p:spPr>
        <p:txBody>
          <a:bodyPr/>
          <a:lstStyle/>
          <a:p>
            <a:r>
              <a:rPr lang="ru-RU" dirty="0" smtClean="0"/>
              <a:t>1 прием пищи</a:t>
            </a:r>
          </a:p>
          <a:p>
            <a:r>
              <a:rPr lang="ru-RU" dirty="0" smtClean="0"/>
              <a:t>2й прием пищи </a:t>
            </a:r>
          </a:p>
          <a:p>
            <a:r>
              <a:rPr lang="ru-RU" dirty="0" smtClean="0"/>
              <a:t>3й прием пищи</a:t>
            </a:r>
          </a:p>
          <a:p>
            <a:r>
              <a:rPr lang="ru-RU" dirty="0" smtClean="0"/>
              <a:t>Необходимое количество воды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772816"/>
            <a:ext cx="3840427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тренировок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ru-RU" dirty="0" smtClean="0"/>
              <a:t>Похудение</a:t>
            </a:r>
          </a:p>
          <a:p>
            <a:r>
              <a:rPr lang="ru-RU" dirty="0" smtClean="0"/>
              <a:t>Наращивание мышц</a:t>
            </a:r>
          </a:p>
          <a:p>
            <a:r>
              <a:rPr lang="ru-RU" dirty="0" smtClean="0"/>
              <a:t>Заболевания</a:t>
            </a:r>
          </a:p>
          <a:p>
            <a:r>
              <a:rPr lang="ru-RU" dirty="0" smtClean="0"/>
              <a:t>Укрепление здоровья</a:t>
            </a:r>
          </a:p>
          <a:p>
            <a:r>
              <a:rPr lang="ru-RU" dirty="0" smtClean="0"/>
              <a:t>Уменьшение стресса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1628800"/>
            <a:ext cx="4303198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166</Words>
  <Application>Microsoft Office PowerPoint</Application>
  <PresentationFormat>Экран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Онтология</vt:lpstr>
      <vt:lpstr>Проблема</vt:lpstr>
      <vt:lpstr>Слайд 3</vt:lpstr>
      <vt:lpstr>Основные классы</vt:lpstr>
      <vt:lpstr>Начальные характеристики</vt:lpstr>
      <vt:lpstr>Активность и занятия человека в обычное время</vt:lpstr>
      <vt:lpstr>Имеющийся дома инвентарь</vt:lpstr>
      <vt:lpstr>Питание</vt:lpstr>
      <vt:lpstr>Цель тренировок</vt:lpstr>
      <vt:lpstr>Связи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Онтология</dc:title>
  <dc:creator>Alex</dc:creator>
  <cp:lastModifiedBy>Alex</cp:lastModifiedBy>
  <cp:revision>21</cp:revision>
  <dcterms:created xsi:type="dcterms:W3CDTF">2020-04-07T07:37:45Z</dcterms:created>
  <dcterms:modified xsi:type="dcterms:W3CDTF">2020-04-14T07:14:54Z</dcterms:modified>
</cp:coreProperties>
</file>