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7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34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9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6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95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5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17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82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7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9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0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4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2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3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7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3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58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of phone scammers organizations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Бондаренко В.А.</a:t>
            </a:r>
            <a:endParaRPr lang="en-US" dirty="0" smtClean="0"/>
          </a:p>
          <a:p>
            <a:r>
              <a:rPr lang="ru-RU" dirty="0" smtClean="0"/>
              <a:t>гр. </a:t>
            </a:r>
            <a:r>
              <a:rPr lang="en-US" dirty="0" smtClean="0"/>
              <a:t>P41172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9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8" y="777811"/>
            <a:ext cx="11610975" cy="51231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778" y="5591936"/>
            <a:ext cx="3385122" cy="96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711200"/>
            <a:ext cx="8825659" cy="1981200"/>
          </a:xfrm>
        </p:spPr>
        <p:txBody>
          <a:bodyPr/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54953" y="2222500"/>
            <a:ext cx="8825659" cy="2362200"/>
          </a:xfrm>
        </p:spPr>
        <p:txBody>
          <a:bodyPr/>
          <a:lstStyle/>
          <a:p>
            <a:r>
              <a:rPr lang="ru-RU" dirty="0" smtClean="0"/>
              <a:t>Систематизированная база данных о </a:t>
            </a:r>
            <a:r>
              <a:rPr lang="ru-RU" dirty="0" err="1" smtClean="0"/>
              <a:t>скаммерских</a:t>
            </a:r>
            <a:r>
              <a:rPr lang="ru-RU" dirty="0" smtClean="0"/>
              <a:t> организациях</a:t>
            </a:r>
          </a:p>
          <a:p>
            <a:r>
              <a:rPr lang="ru-RU" dirty="0" smtClean="0"/>
              <a:t>Борьба со </a:t>
            </a:r>
            <a:r>
              <a:rPr lang="ru-RU" dirty="0" err="1" smtClean="0"/>
              <a:t>скаммерскими</a:t>
            </a:r>
            <a:r>
              <a:rPr lang="ru-RU" dirty="0" smtClean="0"/>
              <a:t> организациями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0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Телефонные мошенники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42" t="12543" r="49257" b="27273"/>
          <a:stretch/>
        </p:blipFill>
        <p:spPr>
          <a:xfrm>
            <a:off x="749300" y="1707567"/>
            <a:ext cx="4686300" cy="38675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448" t="24366" r="61394" b="22911"/>
          <a:stretch/>
        </p:blipFill>
        <p:spPr>
          <a:xfrm>
            <a:off x="6718300" y="1752055"/>
            <a:ext cx="4534273" cy="382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1595589"/>
            <a:ext cx="8477249" cy="40877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1444624"/>
            <a:ext cx="2525713" cy="4389667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80987" y="279400"/>
            <a:ext cx="3516313" cy="989648"/>
          </a:xfrm>
        </p:spPr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1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80987" y="279400"/>
            <a:ext cx="3516313" cy="989648"/>
          </a:xfrm>
        </p:spPr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4" y="1269048"/>
            <a:ext cx="3603625" cy="40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96988"/>
            <a:ext cx="4349588" cy="18145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339747"/>
            <a:ext cx="3497142" cy="1638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1244772"/>
            <a:ext cx="3113436" cy="18482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44" y="5237763"/>
            <a:ext cx="2352675" cy="1057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9096" y="1296988"/>
            <a:ext cx="3016250" cy="18823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1319" y="3427132"/>
            <a:ext cx="3131803" cy="143694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7075" y="5276569"/>
            <a:ext cx="2242097" cy="10184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0213" y="3340356"/>
            <a:ext cx="3904145" cy="162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259990"/>
            <a:ext cx="6648450" cy="43529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Web_resource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3416300" y="2140927"/>
            <a:ext cx="12700" cy="4471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37" y="1853248"/>
            <a:ext cx="78581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6067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30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Structure of phone scammers organizations</vt:lpstr>
      <vt:lpstr>Применение</vt:lpstr>
      <vt:lpstr>Телефонные мошенники</vt:lpstr>
      <vt:lpstr>Классы</vt:lpstr>
      <vt:lpstr>Свойства</vt:lpstr>
      <vt:lpstr>Person</vt:lpstr>
      <vt:lpstr>Web_resource</vt:lpstr>
      <vt:lpstr>Contact</vt:lpstr>
      <vt:lpstr>Company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phone scammers organisations</dc:title>
  <dc:creator>Cuckoos nest</dc:creator>
  <cp:lastModifiedBy>Cuckoos nest</cp:lastModifiedBy>
  <cp:revision>6</cp:revision>
  <dcterms:created xsi:type="dcterms:W3CDTF">2020-06-09T06:08:57Z</dcterms:created>
  <dcterms:modified xsi:type="dcterms:W3CDTF">2020-06-09T07:20:05Z</dcterms:modified>
</cp:coreProperties>
</file>