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516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18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9837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214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470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6167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2309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922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639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72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403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36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355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5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561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213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FB166AF-1137-4E9B-962D-95EFA0D5847E}" type="datetimeFigureOut">
              <a:rPr lang="ru-RU" smtClean="0"/>
              <a:t>09.06.2020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BAF2053-EF60-43A4-A202-91643FD55FA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5724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3022D-67BA-4161-AFD6-A343F8C4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54470"/>
          </a:xfrm>
        </p:spPr>
        <p:txBody>
          <a:bodyPr/>
          <a:lstStyle/>
          <a:p>
            <a:r>
              <a:rPr lang="en-US" dirty="0"/>
              <a:t>Auto aftermarket parts</a:t>
            </a:r>
            <a:br>
              <a:rPr lang="en-US" dirty="0"/>
            </a:br>
            <a:r>
              <a:rPr lang="en-US" dirty="0"/>
              <a:t>ontology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92F28-A652-437E-9AFC-66D0201E0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248" y="4563882"/>
            <a:ext cx="9729285" cy="1655762"/>
          </a:xfrm>
        </p:spPr>
        <p:txBody>
          <a:bodyPr/>
          <a:lstStyle/>
          <a:p>
            <a:pPr algn="r"/>
            <a:r>
              <a:rPr lang="ru-RU" dirty="0"/>
              <a:t>Вяликов Антон</a:t>
            </a:r>
          </a:p>
          <a:p>
            <a:pPr algn="r"/>
            <a:r>
              <a:rPr lang="en-US" dirty="0"/>
              <a:t>P41172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00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6513C-6764-48F2-A473-3A05A72D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5864"/>
            <a:ext cx="9905998" cy="1053830"/>
          </a:xfrm>
        </p:spPr>
        <p:txBody>
          <a:bodyPr/>
          <a:lstStyle/>
          <a:p>
            <a:pPr algn="ctr"/>
            <a:r>
              <a:rPr lang="ru-RU" dirty="0"/>
              <a:t>НАЗНАЧЕНИЕ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9EEF8B-EE61-4A12-9F39-7EC73CCA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16349"/>
            <a:ext cx="9905998" cy="3874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Данная онтология может быть использована в рекомендательной системе или же в качестве единой базы данных по доработке автомобилей. </a:t>
            </a:r>
          </a:p>
          <a:p>
            <a:pPr marL="0" indent="0">
              <a:buNone/>
            </a:pPr>
            <a:r>
              <a:rPr lang="ru-RU" sz="2400" dirty="0"/>
              <a:t>Данная система будет полезна людям, не имеющим опыта в доработке авто, так как комплектующих для изменения характеристик много </a:t>
            </a:r>
            <a:r>
              <a:rPr lang="ru-RU" sz="2400"/>
              <a:t>и значительную </a:t>
            </a:r>
            <a:r>
              <a:rPr lang="ru-RU" sz="2400" dirty="0"/>
              <a:t>часть из них нельзя использовать на дорогах </a:t>
            </a:r>
            <a:r>
              <a:rPr lang="ru-RU" sz="2400"/>
              <a:t>общего пользования. 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2692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3A9ABE-2673-43D0-80E3-24885D07D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10" y="0"/>
            <a:ext cx="12227210" cy="6858000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3672DB6-9E31-443A-8A31-76A3FABA6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10" y="4428199"/>
            <a:ext cx="4680531" cy="242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80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9D69C-FBD1-4380-AD98-902F9609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4856" cy="992335"/>
          </a:xfrm>
        </p:spPr>
        <p:txBody>
          <a:bodyPr/>
          <a:lstStyle/>
          <a:p>
            <a:pPr algn="ctr"/>
            <a:r>
              <a:rPr lang="ru-RU" dirty="0"/>
              <a:t>Классы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8532345-F226-4478-B417-2E1869D93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4" y="1032629"/>
            <a:ext cx="3145390" cy="5326018"/>
          </a:xfrm>
          <a:prstGeom prst="rect">
            <a:avLst/>
          </a:prstGeom>
        </p:spPr>
      </p:pic>
      <p:pic>
        <p:nvPicPr>
          <p:cNvPr id="10" name="Рисунок 9" descr="Изображение выглядит как карт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1C18129-C126-4402-863C-90551C91F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665" y="1538731"/>
            <a:ext cx="4196165" cy="431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5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B6DBB-D4A1-41B9-9867-4D272DFBF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6136"/>
            <a:ext cx="9905998" cy="1267838"/>
          </a:xfrm>
        </p:spPr>
        <p:txBody>
          <a:bodyPr/>
          <a:lstStyle/>
          <a:p>
            <a:pPr algn="ctr"/>
            <a:r>
              <a:rPr lang="ru-RU" dirty="0"/>
              <a:t>Свойства объектов</a:t>
            </a:r>
          </a:p>
        </p:txBody>
      </p:sp>
      <p:pic>
        <p:nvPicPr>
          <p:cNvPr id="5" name="Объект 4" descr="Изображение выглядит как оранжевый&#10;&#10;Автоматически созданное описание">
            <a:extLst>
              <a:ext uri="{FF2B5EF4-FFF2-40B4-BE49-F238E27FC236}">
                <a16:creationId xmlns:a16="http://schemas.microsoft.com/office/drawing/2014/main" id="{DAADAC07-7D38-48C9-AD6D-08CF22074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23" y="3426817"/>
            <a:ext cx="3125947" cy="960658"/>
          </a:xfrm>
        </p:spPr>
      </p:pic>
      <p:pic>
        <p:nvPicPr>
          <p:cNvPr id="7" name="Рисунок 6" descr="Изображение выглядит как снимок экрана, птица&#10;&#10;Автоматически созданное описание">
            <a:extLst>
              <a:ext uri="{FF2B5EF4-FFF2-40B4-BE49-F238E27FC236}">
                <a16:creationId xmlns:a16="http://schemas.microsoft.com/office/drawing/2014/main" id="{CC369CA9-CED6-47A0-B83D-986B51621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774" y="2335940"/>
            <a:ext cx="2022929" cy="3146778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49CD48B-1F88-4B0F-8CBD-EF3E842035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144" y="2335940"/>
            <a:ext cx="2022928" cy="31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65D45-8107-4B84-9A83-170604066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6465"/>
          </a:xfrm>
        </p:spPr>
        <p:txBody>
          <a:bodyPr/>
          <a:lstStyle/>
          <a:p>
            <a:pPr algn="ctr"/>
            <a:r>
              <a:rPr lang="ru-RU" dirty="0"/>
              <a:t>Свойства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EC80FC-7A0E-4CE4-AEAF-7CCA5DA84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26" y="2297244"/>
            <a:ext cx="2939830" cy="2577577"/>
          </a:xfrm>
          <a:prstGeom prst="rect">
            <a:avLst/>
          </a:prstGeom>
        </p:spPr>
      </p:pic>
      <p:pic>
        <p:nvPicPr>
          <p:cNvPr id="8" name="Рисунок 7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3ADF21C-8457-4F56-9456-FC1D4141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360" y="1988972"/>
            <a:ext cx="2111363" cy="2942062"/>
          </a:xfrm>
          <a:prstGeom prst="rect">
            <a:avLst/>
          </a:prstGeom>
        </p:spPr>
      </p:pic>
      <p:pic>
        <p:nvPicPr>
          <p:cNvPr id="10" name="Рисунок 9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06A93AED-9861-4ADC-BE36-44260C1BD8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665" y="1948347"/>
            <a:ext cx="2334458" cy="3687135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24B4FB2-7E69-46D6-B9C6-8FBEAF8B8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65" y="1948347"/>
            <a:ext cx="2639535" cy="32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3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49196D83-9EA9-4560-B55E-67DD1859A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871" y="3379397"/>
            <a:ext cx="1867164" cy="2762971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853235E-BFC4-42B3-A892-08F54FEE0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415" y="3839318"/>
            <a:ext cx="2050821" cy="2519579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E5852B18-1CCD-4CAA-9602-6C3E018A91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827" y="189989"/>
            <a:ext cx="2001253" cy="2604647"/>
          </a:xfrm>
          <a:prstGeom prst="rect">
            <a:avLst/>
          </a:prstGeom>
        </p:spPr>
      </p:pic>
      <p:pic>
        <p:nvPicPr>
          <p:cNvPr id="3" name="Рисунок 2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7945243-8B7D-4B51-8C0C-22F2CB964D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07" y="1674768"/>
            <a:ext cx="2050821" cy="3243417"/>
          </a:xfrm>
          <a:prstGeom prst="rect">
            <a:avLst/>
          </a:prstGeom>
        </p:spPr>
      </p:pic>
      <p:pic>
        <p:nvPicPr>
          <p:cNvPr id="9" name="Рисунок 8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AB8074C-2A3A-44AC-8496-93F3E8E423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630" y="1674768"/>
            <a:ext cx="2384451" cy="3409258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664B6E93-3BBE-4AB8-A1DE-0471BBB3BE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48" y="189989"/>
            <a:ext cx="1672154" cy="329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94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 descr="Изображение выглядит как текст, карта, ноутбук, стол&#10;&#10;Автоматически созданное описание">
            <a:extLst>
              <a:ext uri="{FF2B5EF4-FFF2-40B4-BE49-F238E27FC236}">
                <a16:creationId xmlns:a16="http://schemas.microsoft.com/office/drawing/2014/main" id="{0160962F-DB6B-435E-AB4C-9D295E3F3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6" r="21250"/>
          <a:stretch/>
        </p:blipFill>
        <p:spPr>
          <a:xfrm>
            <a:off x="0" y="609334"/>
            <a:ext cx="12192000" cy="5639331"/>
          </a:xfrm>
        </p:spPr>
      </p:pic>
    </p:spTree>
    <p:extLst>
      <p:ext uri="{BB962C8B-B14F-4D97-AF65-F5344CB8AC3E}">
        <p14:creationId xmlns:p14="http://schemas.microsoft.com/office/powerpoint/2010/main" val="113764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AD611E-5672-4AB5-AEAB-E7BCFEFC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97" y="1943724"/>
            <a:ext cx="11255452" cy="2613286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02480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69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Сетка</vt:lpstr>
      <vt:lpstr>Auto aftermarket parts ontology</vt:lpstr>
      <vt:lpstr>НАЗНАЧЕНИЕ</vt:lpstr>
      <vt:lpstr>Презентация PowerPoint</vt:lpstr>
      <vt:lpstr>Классы</vt:lpstr>
      <vt:lpstr>Свойства объектов</vt:lpstr>
      <vt:lpstr>Свойства данных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parts shop  ontology</dc:title>
  <dc:creator>Avyalikosky@gmail.com</dc:creator>
  <cp:lastModifiedBy>Avyalikosky@gmail.com</cp:lastModifiedBy>
  <cp:revision>15</cp:revision>
  <dcterms:created xsi:type="dcterms:W3CDTF">2020-06-07T21:32:58Z</dcterms:created>
  <dcterms:modified xsi:type="dcterms:W3CDTF">2020-06-09T07:34:08Z</dcterms:modified>
</cp:coreProperties>
</file>