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7"/>
  </p:notesMasterIdLst>
  <p:handoutMasterIdLst>
    <p:handoutMasterId r:id="rId18"/>
  </p:handoutMasterIdLst>
  <p:sldIdLst>
    <p:sldId id="265" r:id="rId3"/>
    <p:sldId id="268" r:id="rId4"/>
    <p:sldId id="269" r:id="rId5"/>
    <p:sldId id="272" r:id="rId6"/>
    <p:sldId id="271" r:id="rId7"/>
    <p:sldId id="273" r:id="rId8"/>
    <p:sldId id="275" r:id="rId9"/>
    <p:sldId id="276" r:id="rId10"/>
    <p:sldId id="277" r:id="rId11"/>
    <p:sldId id="274" r:id="rId12"/>
    <p:sldId id="278" r:id="rId13"/>
    <p:sldId id="279" r:id="rId14"/>
    <p:sldId id="280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94674" autoAdjust="0"/>
  </p:normalViewPr>
  <p:slideViewPr>
    <p:cSldViewPr snapToGrid="0" snapToObjects="1" showGuides="1">
      <p:cViewPr varScale="1">
        <p:scale>
          <a:sx n="165" d="100"/>
          <a:sy n="165" d="100"/>
        </p:scale>
        <p:origin x="728" y="18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5430" y="2218875"/>
            <a:ext cx="7873139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Онтология и представление знаний</a:t>
            </a:r>
            <a:br>
              <a:rPr lang="ru-RU" sz="4000" dirty="0"/>
            </a:br>
            <a:r>
              <a:rPr lang="ru-RU" sz="4000" dirty="0"/>
              <a:t>«Фильмы»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000" dirty="0"/>
              <a:t>Турыгин Денис Олегович, Р41171</a:t>
            </a:r>
            <a:endParaRPr lang="nl-NL" sz="2000" dirty="0"/>
          </a:p>
          <a:p>
            <a:r>
              <a:rPr lang="en-US" dirty="0"/>
              <a:t>turygindenis7@gmail.com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3C5C728-4FD2-BB42-AC6B-92D76D22B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D4347-3489-994F-99F3-CE35FD28E84E}"/>
              </a:ext>
            </a:extLst>
          </p:cNvPr>
          <p:cNvSpPr txBox="1"/>
          <p:nvPr/>
        </p:nvSpPr>
        <p:spPr>
          <a:xfrm>
            <a:off x="1092631" y="649838"/>
            <a:ext cx="6214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+mj-lt"/>
              </a:rPr>
              <a:t>Компетентностные</a:t>
            </a:r>
            <a:r>
              <a:rPr lang="ru-RU" sz="2400" b="1" dirty="0">
                <a:latin typeface="+mj-lt"/>
              </a:rPr>
              <a:t> вопросы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56D34-21B3-1D4F-BB3F-76BAE77673BA}"/>
              </a:ext>
            </a:extLst>
          </p:cNvPr>
          <p:cNvSpPr txBox="1"/>
          <p:nvPr/>
        </p:nvSpPr>
        <p:spPr>
          <a:xfrm>
            <a:off x="1092631" y="1301858"/>
            <a:ext cx="7423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Какие фильмы сняты в стране </a:t>
            </a:r>
            <a:r>
              <a:rPr lang="en-US" dirty="0"/>
              <a:t>X </a:t>
            </a:r>
            <a:r>
              <a:rPr lang="ru-RU" dirty="0"/>
              <a:t>в прошлом году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Найти фильмы с участием актера Х, которые снимал режиссер </a:t>
            </a:r>
            <a:r>
              <a:rPr lang="en-US" dirty="0"/>
              <a:t>Y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Найти фильмы жанра Х</a:t>
            </a:r>
            <a:r>
              <a:rPr lang="en-US" dirty="0"/>
              <a:t> </a:t>
            </a:r>
            <a:r>
              <a:rPr lang="ru-RU" dirty="0"/>
              <a:t>снятые в году </a:t>
            </a:r>
            <a:r>
              <a:rPr lang="en-US" dirty="0"/>
              <a:t>Y</a:t>
            </a:r>
            <a:r>
              <a:rPr lang="ru-RU" dirty="0"/>
              <a:t> (посчитать количество фильмов)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Найти фильмы с жанрами </a:t>
            </a:r>
            <a:r>
              <a:rPr lang="en-US" dirty="0"/>
              <a:t>X </a:t>
            </a:r>
            <a:r>
              <a:rPr lang="ru-RU" dirty="0"/>
              <a:t>и рейтингом</a:t>
            </a:r>
            <a:r>
              <a:rPr lang="en-US" dirty="0"/>
              <a:t> </a:t>
            </a:r>
            <a:r>
              <a:rPr lang="ru-RU" dirty="0"/>
              <a:t>выше </a:t>
            </a:r>
            <a:r>
              <a:rPr lang="en-US" dirty="0"/>
              <a:t>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43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7CAB9A3-7883-C24D-A31F-18BE40B32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FCC5E-ECDA-774F-817D-0541BCFEF822}"/>
              </a:ext>
            </a:extLst>
          </p:cNvPr>
          <p:cNvSpPr txBox="1"/>
          <p:nvPr/>
        </p:nvSpPr>
        <p:spPr>
          <a:xfrm>
            <a:off x="148443" y="562066"/>
            <a:ext cx="2122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+mj-lt"/>
              </a:rPr>
              <a:t>Визуализация </a:t>
            </a:r>
          </a:p>
          <a:p>
            <a:r>
              <a:rPr lang="ru-RU" sz="2000" b="1" dirty="0">
                <a:latin typeface="+mj-lt"/>
              </a:rPr>
              <a:t>онтологии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0D7E8B-2B26-214C-96B6-BA5F49E6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85" y="1"/>
            <a:ext cx="68536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5271153-25C2-AF47-91B8-D9DD098AC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51ACE-AD2F-1F47-AA5E-A2431EE469BF}"/>
              </a:ext>
            </a:extLst>
          </p:cNvPr>
          <p:cNvSpPr txBox="1"/>
          <p:nvPr/>
        </p:nvSpPr>
        <p:spPr>
          <a:xfrm>
            <a:off x="148443" y="562066"/>
            <a:ext cx="497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+mj-lt"/>
              </a:rPr>
              <a:t>Онтология с </a:t>
            </a:r>
            <a:r>
              <a:rPr lang="ru-RU" sz="2000" b="1" dirty="0" err="1">
                <a:latin typeface="+mj-lt"/>
              </a:rPr>
              <a:t>индивидуалами</a:t>
            </a:r>
            <a:endParaRPr lang="ru-RU" sz="2000" b="1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B4D9B1-EAD3-F944-B10C-5B77F9A2D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7" y="1064759"/>
            <a:ext cx="4393845" cy="337540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74B949-FE8C-784F-9D25-1A266C98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190" y="1064759"/>
            <a:ext cx="3530757" cy="33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8251756-4156-CB49-A0CC-9684D31E7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CEE42-1782-CE41-959D-64A232A9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646974" cy="2571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C05EF9-B4DF-D741-A7BE-EA4F457E5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75" y="2571750"/>
            <a:ext cx="4778124" cy="2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8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5EED1-9BC4-A547-9DA9-D3331ED5B201}"/>
              </a:ext>
            </a:extLst>
          </p:cNvPr>
          <p:cNvSpPr txBox="1"/>
          <p:nvPr/>
        </p:nvSpPr>
        <p:spPr>
          <a:xfrm>
            <a:off x="557939" y="545282"/>
            <a:ext cx="521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j-lt"/>
              </a:rPr>
              <a:t>Фильмы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0BC9E-D096-3241-837D-1B66D7E5AB1D}"/>
              </a:ext>
            </a:extLst>
          </p:cNvPr>
          <p:cNvSpPr txBox="1"/>
          <p:nvPr/>
        </p:nvSpPr>
        <p:spPr>
          <a:xfrm>
            <a:off x="557939" y="998759"/>
            <a:ext cx="78343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Представляют собой совокупность движущихся изображений (монтажных кадров), связанных единым сюжетом.</a:t>
            </a:r>
          </a:p>
          <a:p>
            <a:endParaRPr lang="ru-RU" dirty="0"/>
          </a:p>
          <a:p>
            <a:r>
              <a:rPr lang="ru-RU" dirty="0"/>
              <a:t>Классификация по жанрам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Боевик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Вестерн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Детектив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Драма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Исторический фильм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Комедия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Мелодрама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1F76C-E206-A945-B056-60A4DCC598D6}"/>
              </a:ext>
            </a:extLst>
          </p:cNvPr>
          <p:cNvSpPr txBox="1"/>
          <p:nvPr/>
        </p:nvSpPr>
        <p:spPr>
          <a:xfrm>
            <a:off x="778790" y="683971"/>
            <a:ext cx="6083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+mj-lt"/>
              </a:rPr>
              <a:t>Обоснование выбора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9E41D-03AF-C545-9D1C-05CBA2258499}"/>
              </a:ext>
            </a:extLst>
          </p:cNvPr>
          <p:cNvSpPr txBox="1"/>
          <p:nvPr/>
        </p:nvSpPr>
        <p:spPr>
          <a:xfrm>
            <a:off x="778790" y="1348353"/>
            <a:ext cx="7586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Предметная область подходит для создания рекомендательной системы по подбору фильмов и сериалов на основе жанра, актерского состава, страны и т.д.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знаний по фильмам и сериалам позволит осуществлять анализ интересов пользователей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10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D68DE21-3146-9E45-A773-FE5650BAB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24119-3EDB-FD47-8633-87FA2869CA15}"/>
              </a:ext>
            </a:extLst>
          </p:cNvPr>
          <p:cNvSpPr txBox="1"/>
          <p:nvPr/>
        </p:nvSpPr>
        <p:spPr>
          <a:xfrm>
            <a:off x="813661" y="681925"/>
            <a:ext cx="7516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+mj-lt"/>
              </a:rPr>
              <a:t>Для кого</a:t>
            </a:r>
            <a:r>
              <a:rPr lang="en-US" sz="2400" b="1" dirty="0">
                <a:latin typeface="+mj-lt"/>
              </a:rPr>
              <a:t>:</a:t>
            </a:r>
            <a:endParaRPr lang="ru-RU" sz="24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3FFD8-E799-A844-8AEB-75136634CCAF}"/>
              </a:ext>
            </a:extLst>
          </p:cNvPr>
          <p:cNvSpPr txBox="1"/>
          <p:nvPr/>
        </p:nvSpPr>
        <p:spPr>
          <a:xfrm>
            <a:off x="813661" y="1273042"/>
            <a:ext cx="449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Зрители (пользователи)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Кинокомпании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388876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6A637F1-D37E-414F-AD42-89C108A5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E0326-04BD-4B4F-B613-5FE1882B19AA}"/>
              </a:ext>
            </a:extLst>
          </p:cNvPr>
          <p:cNvSpPr txBox="1"/>
          <p:nvPr/>
        </p:nvSpPr>
        <p:spPr>
          <a:xfrm>
            <a:off x="712922" y="619932"/>
            <a:ext cx="583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+mj-lt"/>
              </a:rPr>
              <a:t>Список источников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16095FA-499A-264E-98B2-853906A9D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439"/>
              </p:ext>
            </p:extLst>
          </p:nvPr>
        </p:nvGraphicFramePr>
        <p:xfrm>
          <a:off x="1524000" y="1242046"/>
          <a:ext cx="6096000" cy="2030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642418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0056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b="1" dirty="0"/>
                        <a:t>Данные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b="1" dirty="0"/>
                        <a:t>Источник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20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/>
                        <a:t>www.kinopoisk.ru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/>
                        <a:t>https://</a:t>
                      </a:r>
                      <a:r>
                        <a:rPr lang="en-US" sz="1600" dirty="0" err="1"/>
                        <a:t>kinopoiskapiunofficial.tech</a:t>
                      </a:r>
                      <a:r>
                        <a:rPr lang="en-US" sz="1600" dirty="0"/>
                        <a:t>/documentation/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/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31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/>
                        <a:t>www.themoviedb.org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/>
                        <a:t>https://</a:t>
                      </a:r>
                      <a:r>
                        <a:rPr lang="en-US" sz="1600" dirty="0" err="1"/>
                        <a:t>www.themoviedb.org</a:t>
                      </a:r>
                      <a:r>
                        <a:rPr lang="en-US" sz="1600" dirty="0"/>
                        <a:t>/documentation/</a:t>
                      </a:r>
                      <a:r>
                        <a:rPr lang="en-US" sz="1600" dirty="0" err="1"/>
                        <a:t>api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8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75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37D2F26-EA4C-CB40-BE7B-CA78A8865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8CAEC-2929-AF4B-856B-0AFFC5A6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7" y="595354"/>
            <a:ext cx="4733976" cy="23493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C5E663-2C95-0942-A342-4368E705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515" y="2944678"/>
            <a:ext cx="4458528" cy="21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3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E6C461D-7398-A24F-909E-347BB6BD3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729C85-FA19-E144-9187-01C574FDD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89" y="1027353"/>
            <a:ext cx="5553443" cy="4116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86B0EB-07C8-B44F-8081-9B929894EEC7}"/>
              </a:ext>
            </a:extLst>
          </p:cNvPr>
          <p:cNvSpPr txBox="1"/>
          <p:nvPr/>
        </p:nvSpPr>
        <p:spPr>
          <a:xfrm>
            <a:off x="550189" y="565688"/>
            <a:ext cx="465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+mj-lt"/>
              </a:rPr>
              <a:t>Представление онтологии</a:t>
            </a:r>
          </a:p>
        </p:txBody>
      </p:sp>
    </p:spTree>
    <p:extLst>
      <p:ext uri="{BB962C8B-B14F-4D97-AF65-F5344CB8AC3E}">
        <p14:creationId xmlns:p14="http://schemas.microsoft.com/office/powerpoint/2010/main" val="65971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6512A5C-013B-774B-8416-BD1239B1A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2B6E84-43E0-3D4B-825F-B7318CE4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16" y="676107"/>
            <a:ext cx="5699368" cy="43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0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C457D0E-89E9-2A45-8C2A-C5C2767FF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F6F92B-D796-7D42-A9C6-2D5BE3B1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60" y="604093"/>
            <a:ext cx="6552476" cy="42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70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5663</TotalTime>
  <Words>203</Words>
  <Application>Microsoft Macintosh PowerPoint</Application>
  <PresentationFormat>Экран (16:9)</PresentationFormat>
  <Paragraphs>52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Cover</vt:lpstr>
      <vt:lpstr>1_Cover</vt:lpstr>
      <vt:lpstr>Онтология и представление знаний «Фильмы»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Microsoft Office User</cp:lastModifiedBy>
  <cp:revision>82</cp:revision>
  <dcterms:created xsi:type="dcterms:W3CDTF">2014-06-27T12:30:22Z</dcterms:created>
  <dcterms:modified xsi:type="dcterms:W3CDTF">2021-05-13T13:33:24Z</dcterms:modified>
</cp:coreProperties>
</file>