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Economica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Economica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Economica-bold.fntdata"/><Relationship Id="rId18" Type="http://schemas.openxmlformats.org/officeDocument/2006/relationships/font" Target="fonts/Economic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92c23b5b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92c23b5b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92c23b5b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92c23b5b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92c23b5b6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92c23b5b6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48ba5a12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48ba5a12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48ba5a12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48ba5a12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48ba5a12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48ba5a12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84e25e8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84e25e8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92c23b5b6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92c23b5b6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92c23b5b6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92c23b5b6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92c23b5b6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92c23b5b6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92c23b5b6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92c23b5b6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База знаний Аниме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Виталий Закусило, P41171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VoId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725" y="1114400"/>
            <a:ext cx="6376540" cy="369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Doc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375" y="1147225"/>
            <a:ext cx="6147260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Сложности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Большие затраты времени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Трудности при работе с большими объемами данных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Валидация, ризонинг, генерация документации, работа с protege отнимают очень много времени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Protege требует много памяти и часто выдает OutOfMemoryException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Возникновение коллизий в id сущностей из-за совпадения имен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Введение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Огромное количество ежегодно выпускаемых аниме.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Различные форматы: фильмы, сериалы, спец. выпуски.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Большое количество студий озвучки.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Зачем это нужно?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Система рекомендаций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Визуализация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8524" y="534300"/>
            <a:ext cx="2971374" cy="4074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Источник данных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2663175"/>
            <a:ext cx="1718700" cy="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shikimori.one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6875" y="1225226"/>
            <a:ext cx="6824501" cy="343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Комп. вопросы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К какой франшизе относится аниме?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Какой у франшизы рейтинг? (средних рейтинг всех произведений)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Оценить вклад студий в создание франшизы.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Возрастные ограничения для франшизы.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Визуализация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40050" y="892125"/>
            <a:ext cx="9824102" cy="4144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Reasoning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013" y="1147225"/>
            <a:ext cx="7159975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SPARQL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2649" y="1147225"/>
            <a:ext cx="3745800" cy="369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47225"/>
            <a:ext cx="4268474" cy="369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SHACL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8" y="1147225"/>
            <a:ext cx="4333979" cy="3691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9" y="1147225"/>
            <a:ext cx="4162850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