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09e8d8f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09e8d8f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65acda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65acda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65acda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65acda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65acda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65acda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c65acdac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c65acdac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c65acdac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c65acdac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6d9d1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6d9d1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9e8d8f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9e8d8f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6d9d12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6d9d12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visualdataweb.de/webvowl/#file=enents.owl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Онтологическая модель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Маркелова Юлия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Компетентностные вопросы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Какие мероприятия можно рекомендовать пользователю, исходя из его времени пребывания в конкретном городе?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Какие мероприятия пользуются популярностью? Какие мероприятия мало посещаемы?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Какие мероприятия можно рекомендовать пользователю, исходя из его предыдущих предпочтений?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Мероприятия какого жанра больше всего нравятся пользователям?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область - афиша мероприятий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екомендательная система мероприятий по местоположению и предыдущим предпочтениям.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Актуально для путешественников, которые хотят интересно провести время с пользой и при этом не тратить много времени на поиск событий на различных сайтах - </a:t>
            </a:r>
            <a:r>
              <a:rPr b="1" lang="ru"/>
              <a:t>афиша-агрегатор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данных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</a:t>
            </a:r>
            <a:r>
              <a:rPr lang="ru"/>
              <a:t>атасеты с ресурса </a:t>
            </a:r>
            <a:r>
              <a:rPr lang="ru" u="sng">
                <a:solidFill>
                  <a:srgbClr val="0000FF"/>
                </a:solidFill>
              </a:rPr>
              <a:t>https://data.world/</a:t>
            </a:r>
            <a:r>
              <a:rPr lang="ru"/>
              <a:t> , например, датасет со списком театров России, их местоположением, временем работы и тп: </a:t>
            </a:r>
            <a:r>
              <a:rPr lang="ru" u="sng">
                <a:solidFill>
                  <a:srgbClr val="0000FF"/>
                </a:solidFill>
              </a:rPr>
              <a:t>https://data.world/iradio/russian-theatres/workspace/file?filename=data-21-structure-2.json</a:t>
            </a:r>
            <a:r>
              <a:rPr lang="ru"/>
              <a:t>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Пример данных: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38" y="3056425"/>
            <a:ext cx="6980825" cy="19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Драфт онтологии Protege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924050"/>
            <a:ext cx="18669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999" t="0"/>
          <a:stretch/>
        </p:blipFill>
        <p:spPr>
          <a:xfrm>
            <a:off x="2869500" y="2011988"/>
            <a:ext cx="567690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075" y="2045975"/>
            <a:ext cx="19621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Properties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75" y="1853850"/>
            <a:ext cx="6405325" cy="31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Properties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00" y="1889550"/>
            <a:ext cx="5099900" cy="29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50" y="531450"/>
            <a:ext cx="5694551" cy="445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720000" y="950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OntoGraph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6847525" y="637650"/>
            <a:ext cx="1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WebVOWL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URL: </a:t>
            </a:r>
            <a:r>
              <a:rPr lang="ru" sz="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http://www.visualdataweb.de/webvowl/#file=enents.owl</a:t>
            </a:r>
            <a:r>
              <a:rPr lang="ru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3138" l="2976" r="3731" t="0"/>
          <a:stretch/>
        </p:blipFill>
        <p:spPr>
          <a:xfrm>
            <a:off x="0" y="515050"/>
            <a:ext cx="6920701" cy="462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Parsing Notebook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00" y="1853850"/>
            <a:ext cx="4309026" cy="31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