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B5642-3641-48A9-911D-FC42F568CCE1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B9A6F-25C9-42EC-AE1C-D11AD61FB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9A6F-25C9-42EC-AE1C-D11AD61FB8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6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0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5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59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39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7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9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8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B0A4E6-650C-420D-9666-CCE6931509A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0A7049-8A88-4B20-80D2-3FED116A9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4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47FC6-BC87-4FDD-930A-0A3482FF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ru-RU" sz="4200" dirty="0"/>
              <a:t>Онтология кодеков речи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AF76C0-9811-4D66-9CDE-BD81971D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FF34BD"/>
                </a:solidFill>
              </a:rPr>
              <a:t>Р41182</a:t>
            </a:r>
          </a:p>
          <a:p>
            <a:pPr algn="l"/>
            <a:r>
              <a:rPr lang="ru-RU" dirty="0">
                <a:solidFill>
                  <a:srgbClr val="FF34BD"/>
                </a:solidFill>
              </a:rPr>
              <a:t>Минин Никита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CE7D1-8E28-4A8D-9B02-F83724327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6" r="3451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9C2D-2471-4BA0-93AC-7E9B49A8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57" y="2678498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/>
              <a:t>Назначение: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BE62C92-5F51-42D1-B187-B249CB76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69" y="2678498"/>
            <a:ext cx="6118614" cy="4562473"/>
          </a:xfrm>
        </p:spPr>
        <p:txBody>
          <a:bodyPr>
            <a:normAutofit/>
          </a:bodyPr>
          <a:lstStyle/>
          <a:p>
            <a:r>
              <a:rPr lang="ru-RU" dirty="0"/>
              <a:t>Структуризация и классификация кодеков для удобства подбора и последующего использования в разработках</a:t>
            </a:r>
          </a:p>
          <a:p>
            <a:r>
              <a:rPr lang="ru-RU" dirty="0"/>
              <a:t>Выделение определенных свойств присущих конкретному кодеку</a:t>
            </a:r>
          </a:p>
          <a:p>
            <a:r>
              <a:rPr lang="ru-RU" dirty="0"/>
              <a:t>Перехват цифровых сигналов и последующее декодирование с использованием автоматического определения кодеков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C3FB2-A8A6-40AC-A890-20472004494E}"/>
              </a:ext>
            </a:extLst>
          </p:cNvPr>
          <p:cNvSpPr txBox="1"/>
          <p:nvPr/>
        </p:nvSpPr>
        <p:spPr>
          <a:xfrm>
            <a:off x="4925117" y="635267"/>
            <a:ext cx="72396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Речевые кодеки – это набор методов и алгоритмов</a:t>
            </a:r>
          </a:p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Направленных на оцифровку сигнал человеческой речи.</a:t>
            </a:r>
          </a:p>
          <a:p>
            <a:endParaRPr lang="ru-RU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Используются в военных и гражданских задачах с целью передачи</a:t>
            </a:r>
          </a:p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Речевой информации по средствам радиосвязи.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1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A3CC-C18B-420B-A912-27B1CC6D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6" y="218926"/>
            <a:ext cx="10353762" cy="970450"/>
          </a:xfrm>
        </p:spPr>
        <p:txBody>
          <a:bodyPr/>
          <a:lstStyle/>
          <a:p>
            <a:r>
              <a:rPr lang="ru-RU" dirty="0"/>
              <a:t>Классы</a:t>
            </a:r>
            <a:r>
              <a:rPr lang="en-US" dirty="0"/>
              <a:t> 			</a:t>
            </a:r>
            <a:r>
              <a:rPr lang="ru-RU" dirty="0"/>
              <a:t>				Свойства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A0982-8A8C-4D1B-A9B6-2BC2BA23F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" t="17403" r="87942" b="73895"/>
          <a:stretch/>
        </p:blipFill>
        <p:spPr>
          <a:xfrm>
            <a:off x="6536723" y="1189376"/>
            <a:ext cx="4729684" cy="20101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AD31BA-056E-432D-A60E-162514463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" t="17343" r="89491" b="74035"/>
          <a:stretch/>
        </p:blipFill>
        <p:spPr>
          <a:xfrm>
            <a:off x="6536723" y="3371525"/>
            <a:ext cx="4729684" cy="25265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F12863-E2AA-46DD-94D7-A702456E63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43" r="76038" b="48772"/>
          <a:stretch/>
        </p:blipFill>
        <p:spPr>
          <a:xfrm>
            <a:off x="319146" y="1189376"/>
            <a:ext cx="5731580" cy="47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97910-EF13-4A6F-BAB1-CAADCB86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62" y="-259882"/>
            <a:ext cx="10353762" cy="970450"/>
          </a:xfrm>
        </p:spPr>
        <p:txBody>
          <a:bodyPr/>
          <a:lstStyle/>
          <a:p>
            <a:r>
              <a:rPr lang="ru-RU" dirty="0"/>
              <a:t>Граф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398D3E-04D2-444A-9A29-B8DC046D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61" t="21906" r="937" b="5409"/>
          <a:stretch/>
        </p:blipFill>
        <p:spPr>
          <a:xfrm>
            <a:off x="1474709" y="619226"/>
            <a:ext cx="9242581" cy="59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813E-5232-48D5-B105-3E754FB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Спасибо за внимание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8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Сланец</vt:lpstr>
      <vt:lpstr>Онтология кодеков речи</vt:lpstr>
      <vt:lpstr>Назначение:</vt:lpstr>
      <vt:lpstr>Классы        Свойства</vt:lpstr>
      <vt:lpstr>Граф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кодеков речи</dc:title>
  <dc:creator>Минин Никита Сергеевич</dc:creator>
  <cp:lastModifiedBy>Минин Никита Сергеевич</cp:lastModifiedBy>
  <cp:revision>3</cp:revision>
  <dcterms:created xsi:type="dcterms:W3CDTF">2020-06-18T20:03:30Z</dcterms:created>
  <dcterms:modified xsi:type="dcterms:W3CDTF">2020-06-19T08:30:52Z</dcterms:modified>
</cp:coreProperties>
</file>